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4660"/>
  </p:normalViewPr>
  <p:slideViewPr>
    <p:cSldViewPr snapToGrid="0">
      <p:cViewPr>
        <p:scale>
          <a:sx n="100" d="100"/>
          <a:sy n="100" d="100"/>
        </p:scale>
        <p:origin x="352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708FB-6734-4D33-820E-5E5E652ACAA2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135F-5592-466C-BCE4-9432FA932F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8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Generic API Project Structure</a:t>
            </a: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135F-5592-466C-BCE4-9432FA932F2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8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5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3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8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53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3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6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27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9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20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67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9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B1E9-1B70-44A6-BC16-8CF25AACBDAA}" type="datetimeFigureOut">
              <a:rPr lang="tr-TR" smtClean="0"/>
              <a:t>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DE50-E12F-4983-9B8F-5C04F62352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5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8DDDA8-9470-4B19-9D5F-3D29233E8EB9}"/>
              </a:ext>
            </a:extLst>
          </p:cNvPr>
          <p:cNvSpPr/>
          <p:nvPr/>
        </p:nvSpPr>
        <p:spPr>
          <a:xfrm rot="5400000">
            <a:off x="372538" y="1463441"/>
            <a:ext cx="3144251" cy="593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5" dirty="0"/>
              <a:t>API Service Client</a:t>
            </a:r>
            <a:endParaRPr lang="tr-TR" sz="116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7E162-25B0-4D9C-AA3E-283A1981B1C7}"/>
              </a:ext>
            </a:extLst>
          </p:cNvPr>
          <p:cNvSpPr/>
          <p:nvPr/>
        </p:nvSpPr>
        <p:spPr>
          <a:xfrm>
            <a:off x="4884376" y="188094"/>
            <a:ext cx="1297904" cy="3144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5" dirty="0"/>
              <a:t>Web API</a:t>
            </a:r>
            <a:endParaRPr lang="tr-TR" sz="116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9BFD7-A441-45D5-88C7-39F17404790A}"/>
              </a:ext>
            </a:extLst>
          </p:cNvPr>
          <p:cNvSpPr/>
          <p:nvPr/>
        </p:nvSpPr>
        <p:spPr>
          <a:xfrm>
            <a:off x="422910" y="188093"/>
            <a:ext cx="934317" cy="31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5" dirty="0"/>
              <a:t>Web UI</a:t>
            </a:r>
            <a:endParaRPr lang="tr-TR" sz="1165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3136252-003D-4E5B-AB76-8C67D42FD0D2}"/>
              </a:ext>
            </a:extLst>
          </p:cNvPr>
          <p:cNvSpPr/>
          <p:nvPr/>
        </p:nvSpPr>
        <p:spPr>
          <a:xfrm>
            <a:off x="6486075" y="1304524"/>
            <a:ext cx="1044634" cy="873290"/>
          </a:xfrm>
          <a:prstGeom prst="flowChartMagneticDisk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5" dirty="0"/>
              <a:t>DB</a:t>
            </a:r>
            <a:endParaRPr lang="tr-TR" sz="1165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93DA3-9A15-4669-8D56-31D7A69E087B}"/>
              </a:ext>
            </a:extLst>
          </p:cNvPr>
          <p:cNvSpPr/>
          <p:nvPr/>
        </p:nvSpPr>
        <p:spPr>
          <a:xfrm>
            <a:off x="2401861" y="1196738"/>
            <a:ext cx="2249904" cy="4742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Http request</a:t>
            </a:r>
            <a:endParaRPr lang="tr-TR" sz="1100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D2A158B3-AD1C-44BE-A119-408E59368116}"/>
              </a:ext>
            </a:extLst>
          </p:cNvPr>
          <p:cNvSpPr/>
          <p:nvPr/>
        </p:nvSpPr>
        <p:spPr>
          <a:xfrm>
            <a:off x="2401861" y="1774252"/>
            <a:ext cx="2249904" cy="47424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Http response</a:t>
            </a:r>
            <a:endParaRPr lang="tr-TR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01922-2035-435A-88CD-AA815182BD46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6182280" y="1741169"/>
            <a:ext cx="303795" cy="19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20E3-7E94-4072-A3AA-F9ECE7F4B1B1}"/>
              </a:ext>
            </a:extLst>
          </p:cNvPr>
          <p:cNvSpPr/>
          <p:nvPr/>
        </p:nvSpPr>
        <p:spPr>
          <a:xfrm>
            <a:off x="422910" y="3649677"/>
            <a:ext cx="5759369" cy="64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5" dirty="0"/>
              <a:t>Infrastructure (models, interfaces, etc.)</a:t>
            </a:r>
            <a:endParaRPr lang="tr-TR" sz="1165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1A3D5-2712-4757-8CA8-35AFC7A9B3B4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 flipV="1">
            <a:off x="1357227" y="1760219"/>
            <a:ext cx="29065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088270-AB12-4405-A1CB-87D2FBAC6C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0069" y="3332345"/>
            <a:ext cx="0" cy="3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CABAA3-660C-4067-83A6-1C5621F95B0D}"/>
              </a:ext>
            </a:extLst>
          </p:cNvPr>
          <p:cNvCxnSpPr>
            <a:cxnSpLocks/>
          </p:cNvCxnSpPr>
          <p:nvPr/>
        </p:nvCxnSpPr>
        <p:spPr>
          <a:xfrm>
            <a:off x="5519219" y="3332345"/>
            <a:ext cx="0" cy="3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Ziyad MM</dc:creator>
  <cp:lastModifiedBy>Ziyad MM</cp:lastModifiedBy>
  <cp:revision>9</cp:revision>
  <dcterms:created xsi:type="dcterms:W3CDTF">2019-09-01T08:19:30Z</dcterms:created>
  <dcterms:modified xsi:type="dcterms:W3CDTF">2019-09-01T13:42:01Z</dcterms:modified>
</cp:coreProperties>
</file>