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284" r:id="rId2"/>
    <p:sldId id="286" r:id="rId3"/>
    <p:sldId id="262" r:id="rId4"/>
    <p:sldId id="263" r:id="rId5"/>
    <p:sldId id="313" r:id="rId6"/>
    <p:sldId id="287" r:id="rId7"/>
    <p:sldId id="281" r:id="rId8"/>
    <p:sldId id="285" r:id="rId9"/>
    <p:sldId id="282" r:id="rId10"/>
    <p:sldId id="293" r:id="rId11"/>
    <p:sldId id="294" r:id="rId12"/>
    <p:sldId id="314" r:id="rId13"/>
    <p:sldId id="315" r:id="rId14"/>
    <p:sldId id="316" r:id="rId15"/>
    <p:sldId id="309"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5pPr>
    <a:lvl6pPr marL="0" marR="0" indent="22860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6pPr>
    <a:lvl7pPr marL="0" marR="0" indent="27432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7pPr>
    <a:lvl8pPr marL="0" marR="0" indent="32004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8pPr>
    <a:lvl9pPr marL="0" marR="0" indent="36576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18F9"/>
    <a:srgbClr val="7B797C"/>
    <a:srgbClr val="F8F8F8"/>
    <a:srgbClr val="FFD83A"/>
    <a:srgbClr val="FFD73A"/>
    <a:srgbClr val="E0DCE2"/>
    <a:srgbClr val="CFCDD0"/>
    <a:srgbClr val="9852F9"/>
    <a:srgbClr val="000000"/>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AD5E8"/>
          </a:solidFill>
        </a:fill>
      </a:tcStyle>
    </a:wholeTbl>
    <a:band2H>
      <a:tcTxStyle/>
      <a:tcStyle>
        <a:tcBdr/>
        <a:fill>
          <a:solidFill>
            <a:srgbClr val="E6EBF4"/>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E7E8E7"/>
          </a:solidFill>
        </a:fill>
      </a:tcStyle>
    </a:wholeTbl>
    <a:band2H>
      <a:tcTxStyle/>
      <a:tcStyle>
        <a:tcBdr/>
        <a:fill>
          <a:solidFill>
            <a:srgbClr val="F4F4F4"/>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FD0CF"/>
          </a:solidFill>
        </a:fill>
      </a:tcStyle>
    </a:wholeTbl>
    <a:band2H>
      <a:tcTxStyle/>
      <a:tcStyle>
        <a:tcBdr/>
        <a:fill>
          <a:solidFill>
            <a:srgbClr val="E9E9E9"/>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252D3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EFCFF"/>
          </a:solidFill>
        </a:fill>
      </a:tcStyle>
    </a:band2H>
    <a:firstCol>
      <a:tcTxStyle b="on" i="off">
        <a:font>
          <a:latin typeface="Arial"/>
          <a:ea typeface="Arial"/>
          <a:cs typeface="Arial"/>
        </a:font>
        <a:srgbClr val="FEFC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252D30"/>
      </a:tcTxStyle>
      <a:tcStyle>
        <a:tcBdr>
          <a:left>
            <a:ln w="12700" cap="flat">
              <a:noFill/>
              <a:miter lim="400000"/>
            </a:ln>
          </a:left>
          <a:right>
            <a:ln w="12700" cap="flat">
              <a:noFill/>
              <a:miter lim="400000"/>
            </a:ln>
          </a:right>
          <a:top>
            <a:ln w="50800" cap="flat">
              <a:solidFill>
                <a:srgbClr val="252D30"/>
              </a:solidFill>
              <a:prstDash val="solid"/>
              <a:round/>
            </a:ln>
          </a:top>
          <a:bottom>
            <a:ln w="25400" cap="flat">
              <a:solidFill>
                <a:srgbClr val="252D30"/>
              </a:solidFill>
              <a:prstDash val="solid"/>
              <a:round/>
            </a:ln>
          </a:bottom>
          <a:insideH>
            <a:ln w="12700" cap="flat">
              <a:noFill/>
              <a:miter lim="400000"/>
            </a:ln>
          </a:insideH>
          <a:insideV>
            <a:ln w="12700" cap="flat">
              <a:noFill/>
              <a:miter lim="400000"/>
            </a:ln>
          </a:insideV>
        </a:tcBdr>
        <a:fill>
          <a:solidFill>
            <a:srgbClr val="FEFCFF"/>
          </a:solidFill>
        </a:fill>
      </a:tcStyle>
    </a:lastRow>
    <a:firstRow>
      <a:tcTxStyle b="on" i="off">
        <a:font>
          <a:latin typeface="Arial"/>
          <a:ea typeface="Arial"/>
          <a:cs typeface="Arial"/>
        </a:font>
        <a:srgbClr val="FEFCFF"/>
      </a:tcTxStyle>
      <a:tcStyle>
        <a:tcBdr>
          <a:left>
            <a:ln w="12700" cap="flat">
              <a:noFill/>
              <a:miter lim="400000"/>
            </a:ln>
          </a:left>
          <a:right>
            <a:ln w="12700" cap="flat">
              <a:noFill/>
              <a:miter lim="400000"/>
            </a:ln>
          </a:right>
          <a:top>
            <a:ln w="25400" cap="flat">
              <a:solidFill>
                <a:srgbClr val="252D30"/>
              </a:solidFill>
              <a:prstDash val="solid"/>
              <a:round/>
            </a:ln>
          </a:top>
          <a:bottom>
            <a:ln w="25400" cap="flat">
              <a:solidFill>
                <a:srgbClr val="252D3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BCCCC"/>
          </a:solidFill>
        </a:fill>
      </a:tcStyle>
    </a:wholeTbl>
    <a:band2H>
      <a:tcTxStyle/>
      <a:tcStyle>
        <a:tcBdr/>
        <a:fill>
          <a:solidFill>
            <a:srgbClr val="E7E7E7"/>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firstRow>
  </a:tblStyle>
  <a:tblStyle styleId="{2708684C-4D16-4618-839F-0558EEFCDFE6}" styleName="">
    <a:tblBg/>
    <a:wholeTbl>
      <a:tcTxStyle b="off"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FEFCFF">
              <a:alpha val="20000"/>
            </a:srgbClr>
          </a:solidFill>
        </a:fill>
      </a:tcStyle>
    </a:wholeTbl>
    <a:band2H>
      <a:tcTxStyle/>
      <a:tcStyle>
        <a:tcBdr/>
        <a:fill>
          <a:solidFill>
            <a:srgbClr val="FFFFFF"/>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FEFCFF">
              <a:alpha val="20000"/>
            </a:srgbClr>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508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no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254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322" autoAdjust="0"/>
    <p:restoredTop sz="90956" autoAdjust="0"/>
  </p:normalViewPr>
  <p:slideViewPr>
    <p:cSldViewPr snapToGrid="0" snapToObjects="1" showGuides="1">
      <p:cViewPr varScale="1">
        <p:scale>
          <a:sx n="33" d="100"/>
          <a:sy n="33" d="100"/>
        </p:scale>
        <p:origin x="114"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1" d="100"/>
        <a:sy n="61" d="100"/>
      </p:scale>
      <p:origin x="0" y="0"/>
    </p:cViewPr>
  </p:sorterViewPr>
  <p:notesViewPr>
    <p:cSldViewPr snapToGrid="0" snapToObjects="1">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34AEB4-B207-4376-915C-BB86272729B0}" type="datetimeFigureOut">
              <a:rPr lang="ru-RU" smtClean="0"/>
              <a:t>20.01.2022</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F1ED8A-52CA-48E7-AAA2-849C78BAC516}" type="slidenum">
              <a:rPr lang="ru-RU" smtClean="0"/>
              <a:t>‹#›</a:t>
            </a:fld>
            <a:endParaRPr lang="ru-RU"/>
          </a:p>
        </p:txBody>
      </p:sp>
    </p:spTree>
    <p:extLst>
      <p:ext uri="{BB962C8B-B14F-4D97-AF65-F5344CB8AC3E}">
        <p14:creationId xmlns:p14="http://schemas.microsoft.com/office/powerpoint/2010/main" val="2004382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6" name="Shape 66"/>
          <p:cNvSpPr>
            <a:spLocks noGrp="1" noRot="1" noChangeAspect="1"/>
          </p:cNvSpPr>
          <p:nvPr>
            <p:ph type="sldImg"/>
          </p:nvPr>
        </p:nvSpPr>
        <p:spPr>
          <a:xfrm>
            <a:off x="1143000" y="685800"/>
            <a:ext cx="4572000" cy="3429000"/>
          </a:xfrm>
          <a:prstGeom prst="rect">
            <a:avLst/>
          </a:prstGeom>
        </p:spPr>
        <p:txBody>
          <a:bodyPr/>
          <a:lstStyle/>
          <a:p>
            <a:endParaRPr/>
          </a:p>
        </p:txBody>
      </p:sp>
      <p:sp>
        <p:nvSpPr>
          <p:cNvPr id="67" name="Shape 6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6999"/>
      </a:lnSpc>
      <a:defRPr sz="2200">
        <a:latin typeface="+mn-lt"/>
        <a:ea typeface="+mn-ea"/>
        <a:cs typeface="+mn-cs"/>
        <a:sym typeface="Helvetica Neue"/>
      </a:defRPr>
    </a:lvl1pPr>
    <a:lvl2pPr indent="228600" defTabSz="457200" latinLnBrk="0">
      <a:lnSpc>
        <a:spcPct val="116999"/>
      </a:lnSpc>
      <a:defRPr sz="2200">
        <a:latin typeface="+mn-lt"/>
        <a:ea typeface="+mn-ea"/>
        <a:cs typeface="+mn-cs"/>
        <a:sym typeface="Helvetica Neue"/>
      </a:defRPr>
    </a:lvl2pPr>
    <a:lvl3pPr indent="457200" defTabSz="457200" latinLnBrk="0">
      <a:lnSpc>
        <a:spcPct val="116999"/>
      </a:lnSpc>
      <a:defRPr sz="2200">
        <a:latin typeface="+mn-lt"/>
        <a:ea typeface="+mn-ea"/>
        <a:cs typeface="+mn-cs"/>
        <a:sym typeface="Helvetica Neue"/>
      </a:defRPr>
    </a:lvl3pPr>
    <a:lvl4pPr indent="685800" defTabSz="457200" latinLnBrk="0">
      <a:lnSpc>
        <a:spcPct val="116999"/>
      </a:lnSpc>
      <a:defRPr sz="2200">
        <a:latin typeface="+mn-lt"/>
        <a:ea typeface="+mn-ea"/>
        <a:cs typeface="+mn-cs"/>
        <a:sym typeface="Helvetica Neue"/>
      </a:defRPr>
    </a:lvl4pPr>
    <a:lvl5pPr indent="914400" defTabSz="457200" latinLnBrk="0">
      <a:lnSpc>
        <a:spcPct val="116999"/>
      </a:lnSpc>
      <a:defRPr sz="2200">
        <a:latin typeface="+mn-lt"/>
        <a:ea typeface="+mn-ea"/>
        <a:cs typeface="+mn-cs"/>
        <a:sym typeface="Helvetica Neue"/>
      </a:defRPr>
    </a:lvl5pPr>
    <a:lvl6pPr indent="1143000" defTabSz="457200" latinLnBrk="0">
      <a:lnSpc>
        <a:spcPct val="116999"/>
      </a:lnSpc>
      <a:defRPr sz="2200">
        <a:latin typeface="+mn-lt"/>
        <a:ea typeface="+mn-ea"/>
        <a:cs typeface="+mn-cs"/>
        <a:sym typeface="Helvetica Neue"/>
      </a:defRPr>
    </a:lvl6pPr>
    <a:lvl7pPr indent="1371600" defTabSz="457200" latinLnBrk="0">
      <a:lnSpc>
        <a:spcPct val="116999"/>
      </a:lnSpc>
      <a:defRPr sz="2200">
        <a:latin typeface="+mn-lt"/>
        <a:ea typeface="+mn-ea"/>
        <a:cs typeface="+mn-cs"/>
        <a:sym typeface="Helvetica Neue"/>
      </a:defRPr>
    </a:lvl7pPr>
    <a:lvl8pPr indent="1600200" defTabSz="457200" latinLnBrk="0">
      <a:lnSpc>
        <a:spcPct val="116999"/>
      </a:lnSpc>
      <a:defRPr sz="2200">
        <a:latin typeface="+mn-lt"/>
        <a:ea typeface="+mn-ea"/>
        <a:cs typeface="+mn-cs"/>
        <a:sym typeface="Helvetica Neue"/>
      </a:defRPr>
    </a:lvl8pPr>
    <a:lvl9pPr indent="1828800" defTabSz="457200" latinLnBrk="0">
      <a:lnSpc>
        <a:spcPct val="116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676640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649667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4099483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nd Content">
    <p:spTree>
      <p:nvGrpSpPr>
        <p:cNvPr id="1" name=""/>
        <p:cNvGrpSpPr/>
        <p:nvPr/>
      </p:nvGrpSpPr>
      <p:grpSpPr>
        <a:xfrm>
          <a:off x="0" y="0"/>
          <a:ext cx="0" cy="0"/>
          <a:chOff x="0" y="0"/>
          <a:chExt cx="0" cy="0"/>
        </a:xfrm>
      </p:grpSpPr>
      <p:sp>
        <p:nvSpPr>
          <p:cNvPr id="14" name="Текст заголовка"/>
          <p:cNvSpPr txBox="1">
            <a:spLocks noGrp="1"/>
          </p:cNvSpPr>
          <p:nvPr>
            <p:ph type="title"/>
          </p:nvPr>
        </p:nvSpPr>
        <p:spPr>
          <a:xfrm>
            <a:off x="2120900" y="2278063"/>
            <a:ext cx="19504148" cy="2178051"/>
          </a:xfrm>
          <a:prstGeom prst="rect">
            <a:avLst/>
          </a:prstGeom>
        </p:spPr>
        <p:txBody>
          <a:bodyPr>
            <a:normAutofit/>
          </a:bodyPr>
          <a:lstStyle>
            <a:lvl1pPr>
              <a:defRPr>
                <a:solidFill>
                  <a:srgbClr val="262D30"/>
                </a:solidFill>
              </a:defRPr>
            </a:lvl1pPr>
          </a:lstStyle>
          <a:p>
            <a:r>
              <a:t>Текст заголовка</a:t>
            </a:r>
          </a:p>
        </p:txBody>
      </p:sp>
      <p:sp>
        <p:nvSpPr>
          <p:cNvPr id="15" name="Уровень текста 1…"/>
          <p:cNvSpPr txBox="1">
            <a:spLocks noGrp="1"/>
          </p:cNvSpPr>
          <p:nvPr>
            <p:ph type="body" idx="1"/>
          </p:nvPr>
        </p:nvSpPr>
        <p:spPr>
          <a:xfrm>
            <a:off x="2271713" y="4670425"/>
            <a:ext cx="20477163" cy="7019925"/>
          </a:xfrm>
          <a:prstGeom prst="rect">
            <a:avLst/>
          </a:prstGeom>
        </p:spPr>
        <p:txBody>
          <a:bodyPr>
            <a:normAutofit/>
          </a:bodyPr>
          <a:lstStyle>
            <a:lvl1pPr algn="just"/>
            <a:lvl2pPr algn="just"/>
            <a:lvl3pPr algn="just"/>
            <a:lvl4pPr algn="just"/>
            <a:lvl5pPr algn="just"/>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6"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Объект 2"/>
          <p:cNvSpPr>
            <a:spLocks noGrp="1"/>
          </p:cNvSpPr>
          <p:nvPr>
            <p:ph sz="quarter" idx="10"/>
          </p:nvPr>
        </p:nvSpPr>
        <p:spPr>
          <a:xfrm>
            <a:off x="2705100" y="2000250"/>
            <a:ext cx="5029200" cy="436245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Объект 4"/>
          <p:cNvSpPr>
            <a:spLocks noGrp="1"/>
          </p:cNvSpPr>
          <p:nvPr>
            <p:ph sz="quarter" idx="11"/>
          </p:nvPr>
        </p:nvSpPr>
        <p:spPr>
          <a:xfrm>
            <a:off x="8972550" y="1676400"/>
            <a:ext cx="7639050" cy="52197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3" name="Номер слайда 2"/>
          <p:cNvSpPr>
            <a:spLocks noGrp="1"/>
          </p:cNvSpPr>
          <p:nvPr>
            <p:ph type="sldNum" sz="quarter" idx="10"/>
          </p:nvPr>
        </p:nvSpPr>
        <p:spPr/>
        <p:txBody>
          <a:bodyPr/>
          <a:lstStyle/>
          <a:p>
            <a:fld id="{86CB4B4D-7CA3-9044-876B-883B54F8677D}" type="slidenum">
              <a:rPr lang="ru-RU" smtClean="0"/>
              <a:t>‹#›</a:t>
            </a:fld>
            <a:endParaRPr lang="ru-RU"/>
          </a:p>
        </p:txBody>
      </p:sp>
      <p:sp>
        <p:nvSpPr>
          <p:cNvPr id="5" name="Объект 4"/>
          <p:cNvSpPr>
            <a:spLocks noGrp="1"/>
          </p:cNvSpPr>
          <p:nvPr>
            <p:ph sz="quarter" idx="11"/>
          </p:nvPr>
        </p:nvSpPr>
        <p:spPr>
          <a:xfrm>
            <a:off x="5423940" y="3089275"/>
            <a:ext cx="12674600" cy="829310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340706324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lide with photo">
    <p:spTree>
      <p:nvGrpSpPr>
        <p:cNvPr id="1" name=""/>
        <p:cNvGrpSpPr/>
        <p:nvPr/>
      </p:nvGrpSpPr>
      <p:grpSpPr>
        <a:xfrm>
          <a:off x="0" y="0"/>
          <a:ext cx="0" cy="0"/>
          <a:chOff x="0" y="0"/>
          <a:chExt cx="0" cy="0"/>
        </a:xfrm>
      </p:grpSpPr>
      <p:sp>
        <p:nvSpPr>
          <p:cNvPr id="30" name="Picture Placeholder 3"/>
          <p:cNvSpPr>
            <a:spLocks noGrp="1"/>
          </p:cNvSpPr>
          <p:nvPr>
            <p:ph type="pic" sz="quarter" idx="13"/>
          </p:nvPr>
        </p:nvSpPr>
        <p:spPr>
          <a:xfrm>
            <a:off x="5314458" y="3906439"/>
            <a:ext cx="2447926" cy="2447926"/>
          </a:xfrm>
          <a:prstGeom prst="rect">
            <a:avLst/>
          </a:prstGeom>
        </p:spPr>
        <p:txBody>
          <a:bodyPr lIns="91439" tIns="45719" rIns="91439" bIns="45719"/>
          <a:lstStyle/>
          <a:p>
            <a:endParaRPr dirty="0"/>
          </a:p>
        </p:txBody>
      </p:sp>
      <p:sp>
        <p:nvSpPr>
          <p:cNvPr id="31" name="Picture Placeholder 3"/>
          <p:cNvSpPr>
            <a:spLocks noGrp="1"/>
          </p:cNvSpPr>
          <p:nvPr>
            <p:ph type="pic" sz="quarter" idx="14"/>
          </p:nvPr>
        </p:nvSpPr>
        <p:spPr>
          <a:xfrm>
            <a:off x="8265993" y="3906439"/>
            <a:ext cx="2447926" cy="2447926"/>
          </a:xfrm>
          <a:prstGeom prst="rect">
            <a:avLst/>
          </a:prstGeom>
        </p:spPr>
        <p:txBody>
          <a:bodyPr lIns="91439" tIns="45719" rIns="91439" bIns="45719"/>
          <a:lstStyle/>
          <a:p>
            <a:endParaRPr/>
          </a:p>
        </p:txBody>
      </p:sp>
      <p:sp>
        <p:nvSpPr>
          <p:cNvPr id="32" name="Picture Placeholder 3"/>
          <p:cNvSpPr>
            <a:spLocks noGrp="1"/>
          </p:cNvSpPr>
          <p:nvPr>
            <p:ph type="pic" sz="quarter" idx="15"/>
          </p:nvPr>
        </p:nvSpPr>
        <p:spPr>
          <a:xfrm>
            <a:off x="11183887" y="3906439"/>
            <a:ext cx="2447926" cy="2447926"/>
          </a:xfrm>
          <a:prstGeom prst="rect">
            <a:avLst/>
          </a:prstGeom>
        </p:spPr>
        <p:txBody>
          <a:bodyPr lIns="91439" tIns="45719" rIns="91439" bIns="45719"/>
          <a:lstStyle/>
          <a:p>
            <a:endParaRPr/>
          </a:p>
        </p:txBody>
      </p:sp>
      <p:sp>
        <p:nvSpPr>
          <p:cNvPr id="33" name="Picture Placeholder 3"/>
          <p:cNvSpPr>
            <a:spLocks noGrp="1"/>
          </p:cNvSpPr>
          <p:nvPr>
            <p:ph type="pic" sz="quarter" idx="16"/>
          </p:nvPr>
        </p:nvSpPr>
        <p:spPr>
          <a:xfrm>
            <a:off x="14135422" y="3906439"/>
            <a:ext cx="2447926" cy="2447926"/>
          </a:xfrm>
          <a:prstGeom prst="rect">
            <a:avLst/>
          </a:prstGeom>
        </p:spPr>
        <p:txBody>
          <a:bodyPr lIns="91439" tIns="45719" rIns="91439" bIns="45719"/>
          <a:lstStyle/>
          <a:p>
            <a:endParaRPr/>
          </a:p>
        </p:txBody>
      </p:sp>
      <p:sp>
        <p:nvSpPr>
          <p:cNvPr id="34" name="Picture Placeholder 3"/>
          <p:cNvSpPr>
            <a:spLocks noGrp="1"/>
          </p:cNvSpPr>
          <p:nvPr>
            <p:ph type="pic" sz="quarter" idx="17"/>
          </p:nvPr>
        </p:nvSpPr>
        <p:spPr>
          <a:xfrm>
            <a:off x="17086958" y="3906439"/>
            <a:ext cx="2447926" cy="2447926"/>
          </a:xfrm>
          <a:prstGeom prst="rect">
            <a:avLst/>
          </a:prstGeom>
        </p:spPr>
        <p:txBody>
          <a:bodyPr lIns="91439" tIns="45719" rIns="91439" bIns="45719"/>
          <a:lstStyle/>
          <a:p>
            <a:endParaRPr/>
          </a:p>
        </p:txBody>
      </p:sp>
      <p:sp>
        <p:nvSpPr>
          <p:cNvPr id="35" name="Picture Placeholder 3"/>
          <p:cNvSpPr>
            <a:spLocks noGrp="1"/>
          </p:cNvSpPr>
          <p:nvPr>
            <p:ph type="pic" sz="quarter" idx="18"/>
          </p:nvPr>
        </p:nvSpPr>
        <p:spPr>
          <a:xfrm>
            <a:off x="5314458" y="6858000"/>
            <a:ext cx="2447926" cy="2447925"/>
          </a:xfrm>
          <a:prstGeom prst="rect">
            <a:avLst/>
          </a:prstGeom>
        </p:spPr>
        <p:txBody>
          <a:bodyPr lIns="91439" tIns="45719" rIns="91439" bIns="45719"/>
          <a:lstStyle/>
          <a:p>
            <a:endParaRPr/>
          </a:p>
        </p:txBody>
      </p:sp>
      <p:sp>
        <p:nvSpPr>
          <p:cNvPr id="36" name="Picture Placeholder 3"/>
          <p:cNvSpPr>
            <a:spLocks noGrp="1"/>
          </p:cNvSpPr>
          <p:nvPr>
            <p:ph type="pic" sz="quarter" idx="19"/>
          </p:nvPr>
        </p:nvSpPr>
        <p:spPr>
          <a:xfrm>
            <a:off x="8265993" y="6858000"/>
            <a:ext cx="2447926" cy="2447925"/>
          </a:xfrm>
          <a:prstGeom prst="rect">
            <a:avLst/>
          </a:prstGeom>
        </p:spPr>
        <p:txBody>
          <a:bodyPr lIns="91439" tIns="45719" rIns="91439" bIns="45719"/>
          <a:lstStyle/>
          <a:p>
            <a:endParaRPr/>
          </a:p>
        </p:txBody>
      </p:sp>
      <p:sp>
        <p:nvSpPr>
          <p:cNvPr id="37" name="Picture Placeholder 3"/>
          <p:cNvSpPr>
            <a:spLocks noGrp="1"/>
          </p:cNvSpPr>
          <p:nvPr>
            <p:ph type="pic" sz="quarter" idx="20"/>
          </p:nvPr>
        </p:nvSpPr>
        <p:spPr>
          <a:xfrm>
            <a:off x="11183887" y="6858000"/>
            <a:ext cx="2447926" cy="2447925"/>
          </a:xfrm>
          <a:prstGeom prst="rect">
            <a:avLst/>
          </a:prstGeom>
        </p:spPr>
        <p:txBody>
          <a:bodyPr lIns="91439" tIns="45719" rIns="91439" bIns="45719"/>
          <a:lstStyle/>
          <a:p>
            <a:endParaRPr/>
          </a:p>
        </p:txBody>
      </p:sp>
      <p:sp>
        <p:nvSpPr>
          <p:cNvPr id="38" name="Picture Placeholder 3"/>
          <p:cNvSpPr>
            <a:spLocks noGrp="1"/>
          </p:cNvSpPr>
          <p:nvPr>
            <p:ph type="pic" sz="quarter" idx="21"/>
          </p:nvPr>
        </p:nvSpPr>
        <p:spPr>
          <a:xfrm>
            <a:off x="14135422" y="6858000"/>
            <a:ext cx="2447926" cy="2447925"/>
          </a:xfrm>
          <a:prstGeom prst="rect">
            <a:avLst/>
          </a:prstGeom>
        </p:spPr>
        <p:txBody>
          <a:bodyPr lIns="91439" tIns="45719" rIns="91439" bIns="45719"/>
          <a:lstStyle/>
          <a:p>
            <a:endParaRPr/>
          </a:p>
        </p:txBody>
      </p:sp>
      <p:sp>
        <p:nvSpPr>
          <p:cNvPr id="39" name="Picture Placeholder 3"/>
          <p:cNvSpPr>
            <a:spLocks noGrp="1"/>
          </p:cNvSpPr>
          <p:nvPr>
            <p:ph type="pic" sz="quarter" idx="22"/>
          </p:nvPr>
        </p:nvSpPr>
        <p:spPr>
          <a:xfrm>
            <a:off x="17086958" y="6858000"/>
            <a:ext cx="2447926" cy="2447925"/>
          </a:xfrm>
          <a:prstGeom prst="rect">
            <a:avLst/>
          </a:prstGeom>
        </p:spPr>
        <p:txBody>
          <a:bodyPr lIns="91439" tIns="45719" rIns="91439" bIns="45719"/>
          <a:lstStyle/>
          <a:p>
            <a:endParaRPr/>
          </a:p>
        </p:txBody>
      </p:sp>
      <p:sp>
        <p:nvSpPr>
          <p:cNvPr id="4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with photo">
    <p:spTree>
      <p:nvGrpSpPr>
        <p:cNvPr id="1" name=""/>
        <p:cNvGrpSpPr/>
        <p:nvPr/>
      </p:nvGrpSpPr>
      <p:grpSpPr>
        <a:xfrm>
          <a:off x="0" y="0"/>
          <a:ext cx="0" cy="0"/>
          <a:chOff x="0" y="0"/>
          <a:chExt cx="0" cy="0"/>
        </a:xfrm>
      </p:grpSpPr>
      <p:sp>
        <p:nvSpPr>
          <p:cNvPr id="50" name="Picture Placeholder 3"/>
          <p:cNvSpPr>
            <a:spLocks noGrp="1"/>
          </p:cNvSpPr>
          <p:nvPr>
            <p:ph type="pic" sz="quarter" idx="13"/>
          </p:nvPr>
        </p:nvSpPr>
        <p:spPr>
          <a:xfrm>
            <a:off x="5314458" y="3906439"/>
            <a:ext cx="2447926" cy="2447926"/>
          </a:xfrm>
          <a:prstGeom prst="rect">
            <a:avLst/>
          </a:prstGeom>
        </p:spPr>
        <p:txBody>
          <a:bodyPr lIns="91439" tIns="45719" rIns="91439" bIns="45719"/>
          <a:lstStyle/>
          <a:p>
            <a:endParaRPr/>
          </a:p>
        </p:txBody>
      </p:sp>
      <p:sp>
        <p:nvSpPr>
          <p:cNvPr id="51" name="Picture Placeholder 3"/>
          <p:cNvSpPr>
            <a:spLocks noGrp="1"/>
          </p:cNvSpPr>
          <p:nvPr>
            <p:ph type="pic" sz="quarter" idx="14"/>
          </p:nvPr>
        </p:nvSpPr>
        <p:spPr>
          <a:xfrm>
            <a:off x="8265993" y="3906439"/>
            <a:ext cx="2447926" cy="2447926"/>
          </a:xfrm>
          <a:prstGeom prst="rect">
            <a:avLst/>
          </a:prstGeom>
        </p:spPr>
        <p:txBody>
          <a:bodyPr lIns="91439" tIns="45719" rIns="91439" bIns="45719"/>
          <a:lstStyle/>
          <a:p>
            <a:endParaRPr/>
          </a:p>
        </p:txBody>
      </p:sp>
      <p:sp>
        <p:nvSpPr>
          <p:cNvPr id="52" name="Picture Placeholder 3"/>
          <p:cNvSpPr>
            <a:spLocks noGrp="1"/>
          </p:cNvSpPr>
          <p:nvPr>
            <p:ph type="pic" sz="quarter" idx="15"/>
          </p:nvPr>
        </p:nvSpPr>
        <p:spPr>
          <a:xfrm>
            <a:off x="11183887" y="3906439"/>
            <a:ext cx="2447926" cy="2447926"/>
          </a:xfrm>
          <a:prstGeom prst="rect">
            <a:avLst/>
          </a:prstGeom>
        </p:spPr>
        <p:txBody>
          <a:bodyPr lIns="91439" tIns="45719" rIns="91439" bIns="45719"/>
          <a:lstStyle/>
          <a:p>
            <a:endParaRPr/>
          </a:p>
        </p:txBody>
      </p:sp>
      <p:sp>
        <p:nvSpPr>
          <p:cNvPr id="53" name="Picture Placeholder 3"/>
          <p:cNvSpPr>
            <a:spLocks noGrp="1"/>
          </p:cNvSpPr>
          <p:nvPr>
            <p:ph type="pic" sz="quarter" idx="16"/>
          </p:nvPr>
        </p:nvSpPr>
        <p:spPr>
          <a:xfrm>
            <a:off x="14135422" y="3906439"/>
            <a:ext cx="2447926" cy="2447926"/>
          </a:xfrm>
          <a:prstGeom prst="rect">
            <a:avLst/>
          </a:prstGeom>
        </p:spPr>
        <p:txBody>
          <a:bodyPr lIns="91439" tIns="45719" rIns="91439" bIns="45719"/>
          <a:lstStyle/>
          <a:p>
            <a:endParaRPr/>
          </a:p>
        </p:txBody>
      </p:sp>
      <p:sp>
        <p:nvSpPr>
          <p:cNvPr id="54" name="Picture Placeholder 3"/>
          <p:cNvSpPr>
            <a:spLocks noGrp="1"/>
          </p:cNvSpPr>
          <p:nvPr>
            <p:ph type="pic" sz="quarter" idx="17"/>
          </p:nvPr>
        </p:nvSpPr>
        <p:spPr>
          <a:xfrm>
            <a:off x="17086958" y="3906439"/>
            <a:ext cx="2447926" cy="2447926"/>
          </a:xfrm>
          <a:prstGeom prst="rect">
            <a:avLst/>
          </a:prstGeom>
        </p:spPr>
        <p:txBody>
          <a:bodyPr lIns="91439" tIns="45719" rIns="91439" bIns="45719"/>
          <a:lstStyle/>
          <a:p>
            <a:endParaRPr/>
          </a:p>
        </p:txBody>
      </p:sp>
      <p:sp>
        <p:nvSpPr>
          <p:cNvPr id="55" name="Picture Placeholder 3"/>
          <p:cNvSpPr>
            <a:spLocks noGrp="1"/>
          </p:cNvSpPr>
          <p:nvPr>
            <p:ph type="pic" sz="quarter" idx="18"/>
          </p:nvPr>
        </p:nvSpPr>
        <p:spPr>
          <a:xfrm>
            <a:off x="5314458" y="6858000"/>
            <a:ext cx="2447926" cy="2447925"/>
          </a:xfrm>
          <a:prstGeom prst="rect">
            <a:avLst/>
          </a:prstGeom>
        </p:spPr>
        <p:txBody>
          <a:bodyPr lIns="91439" tIns="45719" rIns="91439" bIns="45719"/>
          <a:lstStyle/>
          <a:p>
            <a:endParaRPr/>
          </a:p>
        </p:txBody>
      </p:sp>
      <p:sp>
        <p:nvSpPr>
          <p:cNvPr id="56" name="Picture Placeholder 3"/>
          <p:cNvSpPr>
            <a:spLocks noGrp="1"/>
          </p:cNvSpPr>
          <p:nvPr>
            <p:ph type="pic" sz="quarter" idx="19"/>
          </p:nvPr>
        </p:nvSpPr>
        <p:spPr>
          <a:xfrm>
            <a:off x="8265993" y="6858000"/>
            <a:ext cx="2447926" cy="2447925"/>
          </a:xfrm>
          <a:prstGeom prst="rect">
            <a:avLst/>
          </a:prstGeom>
        </p:spPr>
        <p:txBody>
          <a:bodyPr lIns="91439" tIns="45719" rIns="91439" bIns="45719"/>
          <a:lstStyle/>
          <a:p>
            <a:endParaRPr/>
          </a:p>
        </p:txBody>
      </p:sp>
      <p:sp>
        <p:nvSpPr>
          <p:cNvPr id="57" name="Picture Placeholder 3"/>
          <p:cNvSpPr>
            <a:spLocks noGrp="1"/>
          </p:cNvSpPr>
          <p:nvPr>
            <p:ph type="pic" sz="quarter" idx="20"/>
          </p:nvPr>
        </p:nvSpPr>
        <p:spPr>
          <a:xfrm>
            <a:off x="11183887" y="6858000"/>
            <a:ext cx="2447926" cy="2447925"/>
          </a:xfrm>
          <a:prstGeom prst="rect">
            <a:avLst/>
          </a:prstGeom>
        </p:spPr>
        <p:txBody>
          <a:bodyPr lIns="91439" tIns="45719" rIns="91439" bIns="45719"/>
          <a:lstStyle/>
          <a:p>
            <a:endParaRPr/>
          </a:p>
        </p:txBody>
      </p:sp>
      <p:sp>
        <p:nvSpPr>
          <p:cNvPr id="58" name="Picture Placeholder 3"/>
          <p:cNvSpPr>
            <a:spLocks noGrp="1"/>
          </p:cNvSpPr>
          <p:nvPr>
            <p:ph type="pic" sz="quarter" idx="21"/>
          </p:nvPr>
        </p:nvSpPr>
        <p:spPr>
          <a:xfrm>
            <a:off x="14135422" y="6858000"/>
            <a:ext cx="2447926" cy="2447925"/>
          </a:xfrm>
          <a:prstGeom prst="rect">
            <a:avLst/>
          </a:prstGeom>
        </p:spPr>
        <p:txBody>
          <a:bodyPr lIns="91439" tIns="45719" rIns="91439" bIns="45719"/>
          <a:lstStyle/>
          <a:p>
            <a:endParaRPr/>
          </a:p>
        </p:txBody>
      </p:sp>
      <p:sp>
        <p:nvSpPr>
          <p:cNvPr id="59" name="Picture Placeholder 3"/>
          <p:cNvSpPr>
            <a:spLocks noGrp="1"/>
          </p:cNvSpPr>
          <p:nvPr>
            <p:ph type="pic" sz="quarter" idx="22"/>
          </p:nvPr>
        </p:nvSpPr>
        <p:spPr>
          <a:xfrm>
            <a:off x="17086958" y="6858000"/>
            <a:ext cx="2447926" cy="2447925"/>
          </a:xfrm>
          <a:prstGeom prst="rect">
            <a:avLst/>
          </a:prstGeom>
        </p:spPr>
        <p:txBody>
          <a:bodyPr lIns="91439" tIns="45719" rIns="91439" bIns="45719"/>
          <a:lstStyle/>
          <a:p>
            <a:endParaRPr/>
          </a:p>
        </p:txBody>
      </p:sp>
      <p:sp>
        <p:nvSpPr>
          <p:cNvPr id="6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1219200" y="549275"/>
            <a:ext cx="21945600" cy="26511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lstStyle/>
          <a:p>
            <a:r>
              <a:t>Текст заголовка</a:t>
            </a:r>
          </a:p>
        </p:txBody>
      </p:sp>
      <p:sp>
        <p:nvSpPr>
          <p:cNvPr id="3" name="Уровень текста 1…"/>
          <p:cNvSpPr txBox="1">
            <a:spLocks noGrp="1"/>
          </p:cNvSpPr>
          <p:nvPr>
            <p:ph type="body" idx="1"/>
          </p:nvPr>
        </p:nvSpPr>
        <p:spPr>
          <a:xfrm>
            <a:off x="1219200" y="3200400"/>
            <a:ext cx="21945600" cy="10515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22803668" y="12496800"/>
            <a:ext cx="379364" cy="419100"/>
          </a:xfrm>
          <a:prstGeom prst="rect">
            <a:avLst/>
          </a:prstGeom>
          <a:ln w="12700">
            <a:miter lim="400000"/>
          </a:ln>
        </p:spPr>
        <p:txBody>
          <a:bodyPr wrap="none" lIns="38100" tIns="38100" rIns="38100" bIns="38100">
            <a:spAutoFit/>
          </a:bodyPr>
          <a:lstStyle>
            <a:lvl1pPr algn="ctr">
              <a:defRPr>
                <a:solidFill>
                  <a:schemeClr val="accent5"/>
                </a:solidFill>
                <a:latin typeface="Open Sans"/>
                <a:ea typeface="Open Sans"/>
                <a:cs typeface="Open Sans"/>
                <a:sym typeface="Open Sans"/>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1" r:id="rId4"/>
    <p:sldLayoutId id="2147483652" r:id="rId5"/>
  </p:sldLayoutIdLst>
  <p:transition spd="med"/>
  <p:txStyles>
    <p:title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p:titleStyle>
    <p:body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p:bodyStyle>
    <p:otherStyle>
      <a:lvl1pPr marL="0" marR="0" indent="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1pPr>
      <a:lvl2pPr marL="0" marR="0" indent="2286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2pPr>
      <a:lvl3pPr marL="0" marR="0" indent="4572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3pPr>
      <a:lvl4pPr marL="0" marR="0" indent="6858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4pPr>
      <a:lvl5pPr marL="0" marR="0" indent="9144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5pPr>
      <a:lvl6pPr marL="0" marR="0" indent="22860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6pPr>
      <a:lvl7pPr marL="0" marR="0" indent="27432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7pPr>
      <a:lvl8pPr marL="0" marR="0" indent="32004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8pPr>
      <a:lvl9pPr marL="0" marR="0" indent="36576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cubic-bezier.com/" TargetMode="External"/><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C4A5931-B3F5-0448-9D38-A32E1171A3EA}"/>
              </a:ext>
            </a:extLst>
          </p:cNvPr>
          <p:cNvSpPr/>
          <p:nvPr/>
        </p:nvSpPr>
        <p:spPr>
          <a:xfrm>
            <a:off x="0" y="581"/>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22359129" y="3531461"/>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2">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Полилиния 37">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2" name="Группа 1">
            <a:extLst>
              <a:ext uri="{FF2B5EF4-FFF2-40B4-BE49-F238E27FC236}">
                <a16:creationId xmlns:a16="http://schemas.microsoft.com/office/drawing/2014/main" id="{7AF047F4-2662-6C44-B7BE-F6E7C4881A7F}"/>
              </a:ext>
            </a:extLst>
          </p:cNvPr>
          <p:cNvGrpSpPr/>
          <p:nvPr/>
        </p:nvGrpSpPr>
        <p:grpSpPr>
          <a:xfrm>
            <a:off x="2012883" y="6165535"/>
            <a:ext cx="11556784" cy="2637131"/>
            <a:chOff x="2195123" y="2474412"/>
            <a:chExt cx="10197796" cy="2637131"/>
          </a:xfrm>
        </p:grpSpPr>
        <p:sp>
          <p:nvSpPr>
            <p:cNvPr id="4" name="Прямоугольник 3">
              <a:extLst>
                <a:ext uri="{FF2B5EF4-FFF2-40B4-BE49-F238E27FC236}">
                  <a16:creationId xmlns:a16="http://schemas.microsoft.com/office/drawing/2014/main" id="{FB2C722B-66F8-3B4D-BE89-BF9A18CD745A}"/>
                </a:ext>
              </a:extLst>
            </p:cNvPr>
            <p:cNvSpPr/>
            <p:nvPr/>
          </p:nvSpPr>
          <p:spPr>
            <a:xfrm>
              <a:off x="2195123" y="3480327"/>
              <a:ext cx="10197796" cy="1631216"/>
            </a:xfrm>
            <a:prstGeom prst="rect">
              <a:avLst/>
            </a:prstGeom>
          </p:spPr>
          <p:txBody>
            <a:bodyPr wrap="square">
              <a:spAutoFit/>
            </a:bodyPr>
            <a:lstStyle/>
            <a:p>
              <a:r>
                <a:rPr lang="ru-RU" sz="10000" b="1" dirty="0">
                  <a:solidFill>
                    <a:schemeClr val="bg1"/>
                  </a:solidFill>
                  <a:latin typeface="Montserrat" pitchFamily="2" charset="0"/>
                </a:rPr>
                <a:t>Анимация в </a:t>
              </a:r>
              <a:r>
                <a:rPr lang="en-US" sz="10000" b="1" dirty="0">
                  <a:solidFill>
                    <a:schemeClr val="bg1"/>
                  </a:solidFill>
                  <a:latin typeface="Montserrat" pitchFamily="2" charset="0"/>
                </a:rPr>
                <a:t>CSS</a:t>
              </a:r>
            </a:p>
          </p:txBody>
        </p:sp>
        <p:sp>
          <p:nvSpPr>
            <p:cNvPr id="20" name="Investor Pitch Deck Template">
              <a:extLst>
                <a:ext uri="{FF2B5EF4-FFF2-40B4-BE49-F238E27FC236}">
                  <a16:creationId xmlns:a16="http://schemas.microsoft.com/office/drawing/2014/main" id="{F405130E-FAD1-8243-9D1D-8276C8D631E3}"/>
                </a:ext>
              </a:extLst>
            </p:cNvPr>
            <p:cNvSpPr txBox="1"/>
            <p:nvPr/>
          </p:nvSpPr>
          <p:spPr>
            <a:xfrm>
              <a:off x="2346826" y="2474412"/>
              <a:ext cx="9553028"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sz="3600" dirty="0">
                  <a:solidFill>
                    <a:schemeClr val="accent5"/>
                  </a:solidFill>
                  <a:latin typeface="Montserrat" pitchFamily="2" charset="0"/>
                </a:rPr>
                <a:t>УРОК №13</a:t>
              </a:r>
              <a:endParaRPr lang="en-US" sz="3600" dirty="0">
                <a:solidFill>
                  <a:schemeClr val="accent5"/>
                </a:solidFill>
                <a:latin typeface="Montserrat" pitchFamily="2" charset="0"/>
              </a:endParaRPr>
            </a:p>
          </p:txBody>
        </p:sp>
      </p:gr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8" name="Полилиния 27">
            <a:extLst>
              <a:ext uri="{FF2B5EF4-FFF2-40B4-BE49-F238E27FC236}">
                <a16:creationId xmlns:a16="http://schemas.microsoft.com/office/drawing/2014/main" id="{6B3D4611-2F49-2445-B274-7CBCB4D744D9}"/>
              </a:ext>
            </a:extLst>
          </p:cNvPr>
          <p:cNvSpPr/>
          <p:nvPr/>
        </p:nvSpPr>
        <p:spPr>
          <a:xfrm rot="8100000">
            <a:off x="13076895" y="1663566"/>
            <a:ext cx="10388868" cy="1038886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noFill/>
          <a:ln w="38100"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accent3">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42" name="Рисунок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0712" y="4023364"/>
            <a:ext cx="1504289" cy="1891060"/>
          </a:xfrm>
          <a:prstGeom prst="rect">
            <a:avLst/>
          </a:prstGeom>
        </p:spPr>
      </p:pic>
      <p:sp>
        <p:nvSpPr>
          <p:cNvPr id="40" name="Полилиния 39">
            <a:extLst>
              <a:ext uri="{FF2B5EF4-FFF2-40B4-BE49-F238E27FC236}">
                <a16:creationId xmlns:a16="http://schemas.microsoft.com/office/drawing/2014/main" id="{35F49C68-5DDA-564E-9187-CF5F0242E532}"/>
              </a:ext>
            </a:extLst>
          </p:cNvPr>
          <p:cNvSpPr/>
          <p:nvPr/>
        </p:nvSpPr>
        <p:spPr>
          <a:xfrm rot="8100000">
            <a:off x="12595010" y="1690876"/>
            <a:ext cx="10334243" cy="1033424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rPr>
              <a:t> </a:t>
            </a:r>
            <a:endParaRPr kumimoji="0" lang="ru-RU"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pic>
        <p:nvPicPr>
          <p:cNvPr id="1026" name="Picture 2" descr="Логотип, Html, Html5, Значок"/>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0892" y="4697662"/>
            <a:ext cx="4228407" cy="4228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70588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8" name="Google Shape;120;p23"/>
          <p:cNvSpPr txBox="1">
            <a:spLocks/>
          </p:cNvSpPr>
          <p:nvPr/>
        </p:nvSpPr>
        <p:spPr>
          <a:xfrm>
            <a:off x="2637098" y="2045253"/>
            <a:ext cx="15968597" cy="966332"/>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90000"/>
              </a:lnSpc>
              <a:spcBef>
                <a:spcPts val="0"/>
              </a:spcBef>
              <a:spcAft>
                <a:spcPts val="0"/>
              </a:spcAft>
              <a:buClr>
                <a:srgbClr val="611BB8"/>
              </a:buClr>
              <a:buSzPts val="2400"/>
              <a:buFont typeface="Gill Sans"/>
              <a:buNone/>
              <a:tabLst/>
              <a:defRPr/>
            </a:pPr>
            <a:r>
              <a:rPr kumimoji="0" lang="en-US" sz="7200" b="1" i="0" u="none" strike="noStrike" kern="0" cap="none" spc="0" normalizeH="0" baseline="0" noProof="0" dirty="0">
                <a:ln>
                  <a:noFill/>
                </a:ln>
                <a:solidFill>
                  <a:srgbClr val="7318F9"/>
                </a:solidFill>
                <a:effectLst/>
                <a:uLnTx/>
                <a:uFillTx/>
                <a:latin typeface="Raleway"/>
                <a:sym typeface="Raleway"/>
              </a:rPr>
              <a:t>ANIMATION-TIMING-FUNCTION</a:t>
            </a:r>
          </a:p>
        </p:txBody>
      </p:sp>
      <p:pic>
        <p:nvPicPr>
          <p:cNvPr id="2" name="Рисунок 1"/>
          <p:cNvPicPr>
            <a:picLocks noChangeAspect="1"/>
          </p:cNvPicPr>
          <p:nvPr/>
        </p:nvPicPr>
        <p:blipFill>
          <a:blip r:embed="rId3"/>
          <a:stretch>
            <a:fillRect/>
          </a:stretch>
        </p:blipFill>
        <p:spPr>
          <a:xfrm>
            <a:off x="2637098" y="3971838"/>
            <a:ext cx="18966414" cy="6882971"/>
          </a:xfrm>
          <a:prstGeom prst="rect">
            <a:avLst/>
          </a:prstGeom>
        </p:spPr>
      </p:pic>
      <p:cxnSp>
        <p:nvCxnSpPr>
          <p:cNvPr id="7" name="Прямая соединительная линия 6">
            <a:extLst>
              <a:ext uri="{FF2B5EF4-FFF2-40B4-BE49-F238E27FC236}">
                <a16:creationId xmlns:a16="http://schemas.microsoft.com/office/drawing/2014/main" id="{D2349865-693B-49EF-8FA5-685CC65966A3}"/>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640709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3" name="Заголовок 1"/>
          <p:cNvSpPr txBox="1">
            <a:spLocks/>
          </p:cNvSpPr>
          <p:nvPr/>
        </p:nvSpPr>
        <p:spPr>
          <a:xfrm>
            <a:off x="2637098" y="1981576"/>
            <a:ext cx="13364543" cy="15229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en-US" sz="7200" b="1" i="0" u="none" strike="noStrike" kern="0" cap="none" spc="0" normalizeH="0" baseline="0" noProof="0" dirty="0">
                <a:ln>
                  <a:noFill/>
                </a:ln>
                <a:solidFill>
                  <a:srgbClr val="7318F9"/>
                </a:solidFill>
                <a:effectLst/>
                <a:uLnTx/>
                <a:uFillTx/>
                <a:latin typeface="Raleway"/>
                <a:sym typeface="Raleway"/>
              </a:rPr>
              <a:t>ANIMATION-PLAY-STATE</a:t>
            </a:r>
            <a:endParaRPr kumimoji="0" lang="ru-RU" sz="7200" b="1" i="0" u="none" strike="noStrike" kern="0" cap="none" spc="0" normalizeH="0" baseline="0" noProof="0" dirty="0">
              <a:ln>
                <a:noFill/>
              </a:ln>
              <a:solidFill>
                <a:srgbClr val="7318F9"/>
              </a:solidFill>
              <a:effectLst/>
              <a:uLnTx/>
              <a:uFillTx/>
              <a:latin typeface="Raleway"/>
              <a:sym typeface="Raleway"/>
            </a:endParaRPr>
          </a:p>
        </p:txBody>
      </p:sp>
      <p:sp>
        <p:nvSpPr>
          <p:cNvPr id="14" name="Текст 2"/>
          <p:cNvSpPr txBox="1">
            <a:spLocks/>
          </p:cNvSpPr>
          <p:nvPr/>
        </p:nvSpPr>
        <p:spPr>
          <a:xfrm>
            <a:off x="2637098" y="4403857"/>
            <a:ext cx="19161018" cy="60030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457200" marR="0" lvl="0" indent="-342900" algn="l" defTabSz="914400" rtl="0" eaLnBrk="1" fontAlgn="auto" latinLnBrk="0" hangingPunct="1">
              <a:lnSpc>
                <a:spcPct val="115000"/>
              </a:lnSpc>
              <a:spcBef>
                <a:spcPts val="0"/>
              </a:spcBef>
              <a:spcAft>
                <a:spcPts val="0"/>
              </a:spcAft>
              <a:buClr>
                <a:srgbClr val="7F7F7F"/>
              </a:buClr>
              <a:buSzPts val="1800"/>
              <a:buFont typeface="Source Sans Pro"/>
              <a:buChar char="●"/>
              <a:tabLst/>
              <a:defRPr/>
            </a:pP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running</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	Анимация выполняется.</a:t>
            </a:r>
          </a:p>
          <a:p>
            <a:pPr marL="457200" marR="0" lvl="0" indent="-342900" algn="l" defTabSz="914400" rtl="0" eaLnBrk="1" fontAlgn="auto" latinLnBrk="0" hangingPunct="1">
              <a:lnSpc>
                <a:spcPct val="115000"/>
              </a:lnSpc>
              <a:spcBef>
                <a:spcPts val="0"/>
              </a:spcBef>
              <a:spcAft>
                <a:spcPts val="0"/>
              </a:spcAft>
              <a:buClr>
                <a:srgbClr val="7F7F7F"/>
              </a:buClr>
              <a:buSzPts val="1800"/>
              <a:buFont typeface="Source Sans Pro"/>
              <a:buChar char="●"/>
              <a:tabLst/>
              <a:defRPr/>
            </a:pP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paused</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	Анимация приостанавливается.</a:t>
            </a:r>
            <a:endParaRPr kumimoji="0" lang="en-US" sz="4800" b="0" i="0" u="none" strike="noStrike" kern="0" cap="none" spc="0" normalizeH="0" baseline="0" noProof="0" dirty="0">
              <a:ln>
                <a:noFill/>
              </a:ln>
              <a:solidFill>
                <a:schemeClr val="bg2"/>
              </a:solidFill>
              <a:effectLst/>
              <a:uLnTx/>
              <a:uFillTx/>
              <a:latin typeface="Source Sans Pro"/>
              <a:cs typeface="Source Sans Pro"/>
              <a:sym typeface="Source Sans Pro"/>
            </a:endParaRPr>
          </a:p>
          <a:p>
            <a:pPr marL="457200" marR="0" lvl="0" indent="-342900" algn="l" defTabSz="914400" rtl="0" eaLnBrk="1" fontAlgn="auto" latinLnBrk="0" hangingPunct="1">
              <a:lnSpc>
                <a:spcPct val="115000"/>
              </a:lnSpc>
              <a:spcBef>
                <a:spcPts val="0"/>
              </a:spcBef>
              <a:spcAft>
                <a:spcPts val="0"/>
              </a:spcAft>
              <a:buClr>
                <a:srgbClr val="7F7F7F"/>
              </a:buClr>
              <a:buSzPts val="1800"/>
              <a:buFont typeface="Source Sans Pro"/>
              <a:buChar char="●"/>
              <a:tabLst/>
              <a:defRPr/>
            </a:pPr>
            <a:endParaRPr kumimoji="0" lang="en-US" sz="4800" b="0" i="0" u="none" strike="noStrike" kern="0" cap="none" spc="0" normalizeH="0" baseline="0" noProof="0" dirty="0">
              <a:ln>
                <a:noFill/>
              </a:ln>
              <a:solidFill>
                <a:schemeClr val="bg2"/>
              </a:solidFill>
              <a:effectLst/>
              <a:uLnTx/>
              <a:uFillTx/>
              <a:latin typeface="Source Sans Pro"/>
              <a:cs typeface="Source Sans Pro"/>
              <a:sym typeface="Source Sans Pro"/>
            </a:endParaRPr>
          </a:p>
          <a:p>
            <a:pPr marL="457200" marR="0" lvl="0" indent="-342900" algn="l" defTabSz="914400" rtl="0" eaLnBrk="1" fontAlgn="auto" latinLnBrk="0" hangingPunct="1">
              <a:lnSpc>
                <a:spcPct val="115000"/>
              </a:lnSpc>
              <a:spcBef>
                <a:spcPts val="0"/>
              </a:spcBef>
              <a:spcAft>
                <a:spcPts val="0"/>
              </a:spcAft>
              <a:buClr>
                <a:srgbClr val="7F7F7F"/>
              </a:buClr>
              <a:buSzPts val="1800"/>
              <a:buFont typeface="Source Sans Pro"/>
              <a:buChar char="●"/>
              <a:tabLst/>
              <a:defRPr/>
            </a:pP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Можно использовать с </a:t>
            </a:r>
            <a:r>
              <a:rPr kumimoji="0" lang="en-US" sz="4800" b="0" i="0" u="none" strike="noStrike" kern="0" cap="none" spc="0" normalizeH="0" baseline="0" noProof="0" dirty="0">
                <a:ln>
                  <a:noFill/>
                </a:ln>
                <a:solidFill>
                  <a:schemeClr val="bg2"/>
                </a:solidFill>
                <a:effectLst/>
                <a:uLnTx/>
                <a:uFillTx/>
                <a:latin typeface="Source Sans Pro"/>
                <a:cs typeface="Source Sans Pro"/>
                <a:sym typeface="Source Sans Pro"/>
              </a:rPr>
              <a:t>:hover </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и в </a:t>
            </a:r>
            <a:r>
              <a:rPr kumimoji="0" lang="en-US" sz="4800" b="0" i="0" u="none" strike="noStrike" kern="0" cap="none" spc="0" normalizeH="0" baseline="0" noProof="0" dirty="0" err="1">
                <a:ln>
                  <a:noFill/>
                </a:ln>
                <a:solidFill>
                  <a:schemeClr val="bg2"/>
                </a:solidFill>
                <a:effectLst/>
                <a:uLnTx/>
                <a:uFillTx/>
                <a:latin typeface="Source Sans Pro"/>
                <a:cs typeface="Source Sans Pro"/>
                <a:sym typeface="Source Sans Pro"/>
              </a:rPr>
              <a:t>Javascript</a:t>
            </a:r>
            <a:endPar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endParaRPr>
          </a:p>
        </p:txBody>
      </p:sp>
      <p:cxnSp>
        <p:nvCxnSpPr>
          <p:cNvPr id="7" name="Прямая соединительная линия 6">
            <a:extLst>
              <a:ext uri="{FF2B5EF4-FFF2-40B4-BE49-F238E27FC236}">
                <a16:creationId xmlns:a16="http://schemas.microsoft.com/office/drawing/2014/main" id="{A3E3F928-6439-453C-9E56-E0FF48E87EDC}"/>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30741491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9" name="Заголовок 1"/>
          <p:cNvSpPr txBox="1">
            <a:spLocks/>
          </p:cNvSpPr>
          <p:nvPr/>
        </p:nvSpPr>
        <p:spPr>
          <a:xfrm>
            <a:off x="2637098" y="1828801"/>
            <a:ext cx="12272961" cy="16814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en-US" sz="7200" b="1" i="0" u="none" strike="noStrike" kern="0" cap="none" spc="0" normalizeH="0" baseline="0" noProof="0" dirty="0">
                <a:ln>
                  <a:noFill/>
                </a:ln>
                <a:solidFill>
                  <a:srgbClr val="7318F9"/>
                </a:solidFill>
                <a:effectLst/>
                <a:uLnTx/>
                <a:uFillTx/>
                <a:latin typeface="Raleway"/>
                <a:sym typeface="Raleway"/>
              </a:rPr>
              <a:t>ANIMATION-DELAY</a:t>
            </a:r>
            <a:endParaRPr kumimoji="0" lang="ru-RU" sz="7200" b="1" i="0" u="none" strike="noStrike" kern="0" cap="none" spc="0" normalizeH="0" baseline="0" noProof="0" dirty="0">
              <a:ln>
                <a:noFill/>
              </a:ln>
              <a:solidFill>
                <a:srgbClr val="7318F9"/>
              </a:solidFill>
              <a:effectLst/>
              <a:uLnTx/>
              <a:uFillTx/>
              <a:latin typeface="Raleway"/>
              <a:sym typeface="Raleway"/>
            </a:endParaRPr>
          </a:p>
        </p:txBody>
      </p:sp>
      <p:sp>
        <p:nvSpPr>
          <p:cNvPr id="10" name="Текст 2"/>
          <p:cNvSpPr txBox="1">
            <a:spLocks/>
          </p:cNvSpPr>
          <p:nvPr/>
        </p:nvSpPr>
        <p:spPr>
          <a:xfrm>
            <a:off x="2637097" y="4151350"/>
            <a:ext cx="19907593" cy="71367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457200" marR="0" lvl="0" indent="-342900" algn="l" defTabSz="914400" rtl="0" eaLnBrk="1" fontAlgn="auto" latinLnBrk="0" hangingPunct="1">
              <a:lnSpc>
                <a:spcPct val="115000"/>
              </a:lnSpc>
              <a:spcBef>
                <a:spcPts val="0"/>
              </a:spcBef>
              <a:spcAft>
                <a:spcPts val="0"/>
              </a:spcAft>
              <a:buClr>
                <a:srgbClr val="7F7F7F"/>
              </a:buClr>
              <a:buSzPts val="1800"/>
              <a:buFont typeface="Source Sans Pro"/>
              <a:buChar char="●"/>
              <a:tabLst/>
              <a:defRPr/>
            </a:pP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Задержка перед выполнением анимации. Задаётся в секундах и миллисекундах.</a:t>
            </a:r>
          </a:p>
          <a:p>
            <a:pPr marL="457200" marR="0" lvl="0" indent="-342900" algn="l" defTabSz="914400" rtl="0" eaLnBrk="1" fontAlgn="auto" latinLnBrk="0" hangingPunct="1">
              <a:lnSpc>
                <a:spcPct val="115000"/>
              </a:lnSpc>
              <a:spcBef>
                <a:spcPts val="0"/>
              </a:spcBef>
              <a:spcAft>
                <a:spcPts val="0"/>
              </a:spcAft>
              <a:buClr>
                <a:srgbClr val="7F7F7F"/>
              </a:buClr>
              <a:buSzPts val="1800"/>
              <a:buFont typeface="Source Sans Pro"/>
              <a:buChar char="●"/>
              <a:tabLst/>
              <a:defRPr/>
            </a:pPr>
            <a:endPar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endParaRPr>
          </a:p>
          <a:p>
            <a:pPr marL="457200" marR="0" lvl="0" indent="-342900" algn="l" defTabSz="914400" rtl="0" eaLnBrk="1" fontAlgn="auto" latinLnBrk="0" hangingPunct="1">
              <a:lnSpc>
                <a:spcPct val="115000"/>
              </a:lnSpc>
              <a:spcBef>
                <a:spcPts val="0"/>
              </a:spcBef>
              <a:spcAft>
                <a:spcPts val="0"/>
              </a:spcAft>
              <a:buClr>
                <a:srgbClr val="7F7F7F"/>
              </a:buClr>
              <a:buSzPts val="1800"/>
              <a:buFont typeface="Source Sans Pro"/>
              <a:buChar char="●"/>
              <a:tabLst/>
              <a:defRPr/>
            </a:pP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При задании </a:t>
            </a:r>
            <a:r>
              <a:rPr kumimoji="0" lang="en-US" sz="4800" b="0" i="0" u="none" strike="noStrike" kern="0" cap="none" spc="0" normalizeH="0" baseline="0" noProof="0" dirty="0">
                <a:ln>
                  <a:noFill/>
                </a:ln>
                <a:solidFill>
                  <a:schemeClr val="bg2"/>
                </a:solidFill>
                <a:effectLst/>
                <a:uLnTx/>
                <a:uFillTx/>
                <a:latin typeface="Source Sans Pro"/>
                <a:cs typeface="Source Sans Pro"/>
                <a:sym typeface="Source Sans Pro"/>
              </a:rPr>
              <a:t>animation-delay </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в сокращенном виде в </a:t>
            </a:r>
            <a:r>
              <a:rPr kumimoji="0" lang="en-US" sz="4800" b="0" i="0" u="none" strike="noStrike" kern="0" cap="none" spc="0" normalizeH="0" baseline="0" noProof="0" dirty="0">
                <a:ln>
                  <a:noFill/>
                </a:ln>
                <a:solidFill>
                  <a:schemeClr val="bg2"/>
                </a:solidFill>
                <a:effectLst/>
                <a:uLnTx/>
                <a:uFillTx/>
                <a:latin typeface="Source Sans Pro"/>
                <a:cs typeface="Source Sans Pro"/>
                <a:sym typeface="Source Sans Pro"/>
              </a:rPr>
              <a:t>animation, </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необходимо указывать его после </a:t>
            </a:r>
            <a:r>
              <a:rPr kumimoji="0" lang="en-US" sz="4800" b="0" i="0" u="none" strike="noStrike" kern="0" cap="none" spc="0" normalizeH="0" baseline="0" noProof="0" dirty="0">
                <a:ln>
                  <a:noFill/>
                </a:ln>
                <a:solidFill>
                  <a:schemeClr val="bg2"/>
                </a:solidFill>
                <a:effectLst/>
                <a:uLnTx/>
                <a:uFillTx/>
                <a:latin typeface="Source Sans Pro"/>
                <a:cs typeface="Source Sans Pro"/>
                <a:sym typeface="Source Sans Pro"/>
              </a:rPr>
              <a:t>animation-duration</a:t>
            </a:r>
            <a:endPar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endParaRPr>
          </a:p>
        </p:txBody>
      </p:sp>
      <p:cxnSp>
        <p:nvCxnSpPr>
          <p:cNvPr id="7" name="Прямая соединительная линия 6">
            <a:extLst>
              <a:ext uri="{FF2B5EF4-FFF2-40B4-BE49-F238E27FC236}">
                <a16:creationId xmlns:a16="http://schemas.microsoft.com/office/drawing/2014/main" id="{C9B7F4DC-3780-4F08-80AC-55E29D6DDAD7}"/>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7326495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497"/>
            <a:ext cx="24384000" cy="13716000"/>
          </a:xfrm>
          <a:prstGeom prst="rect">
            <a:avLst/>
          </a:prstGeom>
        </p:spPr>
      </p:pic>
      <p:sp>
        <p:nvSpPr>
          <p:cNvPr id="13" name="Заголовок 1"/>
          <p:cNvSpPr txBox="1">
            <a:spLocks/>
          </p:cNvSpPr>
          <p:nvPr/>
        </p:nvSpPr>
        <p:spPr>
          <a:xfrm>
            <a:off x="2637098" y="1861200"/>
            <a:ext cx="9627953" cy="14408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en-US" sz="7200" b="1" i="0" u="none" strike="noStrike" kern="0" cap="none" spc="0" normalizeH="0" baseline="0" noProof="0" dirty="0">
                <a:ln>
                  <a:noFill/>
                </a:ln>
                <a:solidFill>
                  <a:srgbClr val="7318F9"/>
                </a:solidFill>
                <a:effectLst/>
                <a:uLnTx/>
                <a:uFillTx/>
                <a:latin typeface="Raleway"/>
                <a:sym typeface="Raleway"/>
              </a:rPr>
              <a:t>transition</a:t>
            </a:r>
            <a:endParaRPr kumimoji="0" lang="ru-RU" sz="7200" b="1" i="0" u="none" strike="noStrike" kern="0" cap="none" spc="0" normalizeH="0" baseline="0" noProof="0" dirty="0">
              <a:ln>
                <a:noFill/>
              </a:ln>
              <a:solidFill>
                <a:srgbClr val="7318F9"/>
              </a:solidFill>
              <a:effectLst/>
              <a:uLnTx/>
              <a:uFillTx/>
              <a:latin typeface="Raleway"/>
              <a:sym typeface="Raleway"/>
            </a:endParaRPr>
          </a:p>
        </p:txBody>
      </p:sp>
      <p:sp>
        <p:nvSpPr>
          <p:cNvPr id="14" name="Текст 2"/>
          <p:cNvSpPr txBox="1">
            <a:spLocks/>
          </p:cNvSpPr>
          <p:nvPr/>
        </p:nvSpPr>
        <p:spPr>
          <a:xfrm>
            <a:off x="2637097" y="4366412"/>
            <a:ext cx="18551757" cy="69287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457200" marR="0" lvl="0" indent="-342900" algn="l" defTabSz="914400" rtl="0" eaLnBrk="1" fontAlgn="auto" latinLnBrk="0" hangingPunct="1">
              <a:lnSpc>
                <a:spcPct val="115000"/>
              </a:lnSpc>
              <a:spcBef>
                <a:spcPts val="0"/>
              </a:spcBef>
              <a:spcAft>
                <a:spcPts val="0"/>
              </a:spcAft>
              <a:buClr>
                <a:srgbClr val="7F7F7F"/>
              </a:buClr>
              <a:buSzPts val="1800"/>
              <a:buFont typeface="Source Sans Pro"/>
              <a:buChar char="●"/>
              <a:tabLst/>
              <a:defRPr/>
            </a:pP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Свойство </a:t>
            </a:r>
            <a:r>
              <a:rPr kumimoji="0" lang="en-US" sz="4800" b="0" i="0" u="none" strike="noStrike" kern="0" cap="none" spc="0" normalizeH="0" baseline="0" noProof="0" dirty="0">
                <a:ln>
                  <a:noFill/>
                </a:ln>
                <a:solidFill>
                  <a:schemeClr val="bg2"/>
                </a:solidFill>
                <a:effectLst/>
                <a:uLnTx/>
                <a:uFillTx/>
                <a:latin typeface="Source Sans Pro"/>
                <a:cs typeface="Source Sans Pro"/>
                <a:sym typeface="Source Sans Pro"/>
              </a:rPr>
              <a:t>transition </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состоит из задания аналогичных свойств</a:t>
            </a:r>
          </a:p>
          <a:p>
            <a:pPr marL="11430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kumimoji="0" lang="en-US" sz="4800" b="0" i="0" u="none" strike="noStrike" kern="0" cap="none" spc="0" normalizeH="0" baseline="0" noProof="0" dirty="0">
                <a:ln>
                  <a:noFill/>
                </a:ln>
                <a:solidFill>
                  <a:schemeClr val="bg2"/>
                </a:solidFill>
                <a:effectLst/>
                <a:uLnTx/>
                <a:uFillTx/>
                <a:latin typeface="Source Sans Pro"/>
                <a:cs typeface="Source Sans Pro"/>
                <a:sym typeface="Source Sans Pro"/>
              </a:rPr>
              <a:t>transition:</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 </a:t>
            </a:r>
            <a:r>
              <a:rPr kumimoji="0" lang="en-US" sz="4800" b="0" i="0" u="none" strike="noStrike" kern="0" cap="none" spc="0" normalizeH="0" baseline="0" noProof="0" dirty="0">
                <a:ln>
                  <a:noFill/>
                </a:ln>
                <a:solidFill>
                  <a:schemeClr val="bg2"/>
                </a:solidFill>
                <a:effectLst/>
                <a:uLnTx/>
                <a:uFillTx/>
                <a:latin typeface="Source Sans Pro"/>
                <a:cs typeface="Source Sans Pro"/>
                <a:sym typeface="Source Sans Pro"/>
              </a:rPr>
              <a:t>transition-property || transition-duration || transition-timing-function || transition-delay</a:t>
            </a:r>
            <a:endPar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endParaRPr>
          </a:p>
        </p:txBody>
      </p:sp>
      <p:cxnSp>
        <p:nvCxnSpPr>
          <p:cNvPr id="7" name="Прямая соединительная линия 6">
            <a:extLst>
              <a:ext uri="{FF2B5EF4-FFF2-40B4-BE49-F238E27FC236}">
                <a16:creationId xmlns:a16="http://schemas.microsoft.com/office/drawing/2014/main" id="{7FA8E536-4708-4DFE-B012-49B6CBE6184B}"/>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2472359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9" name="Заголовок 1"/>
          <p:cNvSpPr txBox="1">
            <a:spLocks/>
          </p:cNvSpPr>
          <p:nvPr/>
        </p:nvSpPr>
        <p:spPr>
          <a:xfrm>
            <a:off x="2637098" y="1855744"/>
            <a:ext cx="13165762" cy="11825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000000"/>
              </a:buClr>
              <a:buSzPts val="3000"/>
              <a:buFont typeface="Raleway"/>
              <a:buNone/>
              <a:tabLst/>
              <a:defRPr/>
            </a:pPr>
            <a:r>
              <a:rPr kumimoji="0" lang="ru-RU" sz="7200" b="1" i="0" u="none" strike="noStrike" kern="0" cap="none" spc="0" normalizeH="0" baseline="0" noProof="0" dirty="0">
                <a:ln>
                  <a:noFill/>
                </a:ln>
                <a:solidFill>
                  <a:srgbClr val="7318F9"/>
                </a:solidFill>
                <a:effectLst/>
                <a:uLnTx/>
                <a:uFillTx/>
                <a:latin typeface="Raleway"/>
                <a:sym typeface="Raleway"/>
              </a:rPr>
              <a:t>Трансформация</a:t>
            </a:r>
          </a:p>
        </p:txBody>
      </p:sp>
      <p:sp>
        <p:nvSpPr>
          <p:cNvPr id="10" name="Текст 2"/>
          <p:cNvSpPr txBox="1">
            <a:spLocks/>
          </p:cNvSpPr>
          <p:nvPr/>
        </p:nvSpPr>
        <p:spPr>
          <a:xfrm>
            <a:off x="2637098" y="3769338"/>
            <a:ext cx="19371564" cy="80909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457200" marR="0" lvl="0" indent="-342900" algn="l" defTabSz="914400" rtl="0" eaLnBrk="1" fontAlgn="auto" latinLnBrk="0" hangingPunct="1">
              <a:lnSpc>
                <a:spcPct val="115000"/>
              </a:lnSpc>
              <a:spcBef>
                <a:spcPts val="0"/>
              </a:spcBef>
              <a:spcAft>
                <a:spcPts val="0"/>
              </a:spcAft>
              <a:buClr>
                <a:srgbClr val="7F7F7F"/>
              </a:buClr>
              <a:buSzPts val="1800"/>
              <a:buFont typeface="Source Sans Pro"/>
              <a:buChar char="●"/>
              <a:tabLst/>
              <a:defRPr/>
            </a:pPr>
            <a:r>
              <a:rPr kumimoji="0" lang="en-US" sz="4800" b="0" i="0" u="none" strike="noStrike" kern="0" cap="none" spc="0" normalizeH="0" baseline="0" noProof="0" dirty="0">
                <a:ln>
                  <a:noFill/>
                </a:ln>
                <a:solidFill>
                  <a:schemeClr val="bg2"/>
                </a:solidFill>
                <a:effectLst/>
                <a:uLnTx/>
                <a:uFillTx/>
                <a:latin typeface="Source Sans Pro"/>
                <a:cs typeface="Source Sans Pro"/>
                <a:sym typeface="Source Sans Pro"/>
              </a:rPr>
              <a:t>transform: rotate(90deg)</a:t>
            </a:r>
          </a:p>
          <a:p>
            <a:pPr marL="11430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Повернет элемент на указанное количество градусов по часовой стрелке. Отрицательные значения повернут против часовой.</a:t>
            </a:r>
          </a:p>
          <a:p>
            <a:pPr marL="457200" marR="0" lvl="0" indent="-342900" algn="l" defTabSz="914400" rtl="0" eaLnBrk="1" fontAlgn="auto" latinLnBrk="0" hangingPunct="1">
              <a:lnSpc>
                <a:spcPct val="115000"/>
              </a:lnSpc>
              <a:spcBef>
                <a:spcPts val="0"/>
              </a:spcBef>
              <a:spcAft>
                <a:spcPts val="0"/>
              </a:spcAft>
              <a:buClr>
                <a:srgbClr val="7F7F7F"/>
              </a:buClr>
              <a:buSzPts val="1800"/>
              <a:buFont typeface="Source Sans Pro"/>
              <a:buChar char="●"/>
              <a:tabLst/>
              <a:defRPr/>
            </a:pPr>
            <a:r>
              <a:rPr kumimoji="0" lang="en-US" sz="4800" b="0" i="0" u="none" strike="noStrike" kern="0" cap="none" spc="0" normalizeH="0" baseline="0" noProof="0" dirty="0">
                <a:ln>
                  <a:noFill/>
                </a:ln>
                <a:solidFill>
                  <a:schemeClr val="bg2"/>
                </a:solidFill>
                <a:effectLst/>
                <a:uLnTx/>
                <a:uFillTx/>
                <a:latin typeface="Source Sans Pro"/>
                <a:cs typeface="Source Sans Pro"/>
                <a:sym typeface="Source Sans Pro"/>
              </a:rPr>
              <a:t>transform: translate(20px)</a:t>
            </a:r>
          </a:p>
          <a:p>
            <a:pPr marL="11430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Сдвинет на 20</a:t>
            </a:r>
            <a:r>
              <a:rPr kumimoji="0" lang="en-US" sz="4800" b="0" i="0" u="none" strike="noStrike" kern="0" cap="none" spc="0" normalizeH="0" baseline="0" noProof="0" dirty="0" err="1">
                <a:ln>
                  <a:noFill/>
                </a:ln>
                <a:solidFill>
                  <a:schemeClr val="bg2"/>
                </a:solidFill>
                <a:effectLst/>
                <a:uLnTx/>
                <a:uFillTx/>
                <a:latin typeface="Source Sans Pro"/>
                <a:cs typeface="Source Sans Pro"/>
                <a:sym typeface="Source Sans Pro"/>
              </a:rPr>
              <a:t>px</a:t>
            </a:r>
            <a:r>
              <a:rPr kumimoji="0" lang="en-US" sz="4800" b="0" i="0" u="none" strike="noStrike" kern="0" cap="none" spc="0" normalizeH="0" baseline="0" noProof="0" dirty="0">
                <a:ln>
                  <a:noFill/>
                </a:ln>
                <a:solidFill>
                  <a:schemeClr val="bg2"/>
                </a:solidFill>
                <a:effectLst/>
                <a:uLnTx/>
                <a:uFillTx/>
                <a:latin typeface="Source Sans Pro"/>
                <a:cs typeface="Source Sans Pro"/>
                <a:sym typeface="Source Sans Pro"/>
              </a:rPr>
              <a:t> </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вправо. При указании второго значения сдвиг будет проходить вправо и вниз. Отрицательные значения сдвинут в обратную сторону.</a:t>
            </a:r>
          </a:p>
          <a:p>
            <a:pPr marL="11430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Значения в </a:t>
            </a:r>
            <a:r>
              <a:rPr kumimoji="0" lang="en-US" sz="4800" b="0" i="0" u="none" strike="noStrike" kern="0" cap="none" spc="0" normalizeH="0" baseline="0" noProof="0" dirty="0">
                <a:ln>
                  <a:noFill/>
                </a:ln>
                <a:solidFill>
                  <a:schemeClr val="bg2"/>
                </a:solidFill>
                <a:effectLst/>
                <a:uLnTx/>
                <a:uFillTx/>
                <a:latin typeface="Source Sans Pro"/>
                <a:cs typeface="Source Sans Pro"/>
                <a:sym typeface="Source Sans Pro"/>
              </a:rPr>
              <a:t>% </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сдвинут на процент от размеров элемента.</a:t>
            </a:r>
          </a:p>
          <a:p>
            <a:pPr marL="11430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endPar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endParaRPr>
          </a:p>
          <a:p>
            <a:pPr marL="114300" marR="0" lvl="0" indent="0" algn="l" defTabSz="914400" rtl="0" eaLnBrk="1" fontAlgn="auto" latinLnBrk="0" hangingPunct="1">
              <a:lnSpc>
                <a:spcPct val="115000"/>
              </a:lnSpc>
              <a:spcBef>
                <a:spcPts val="0"/>
              </a:spcBef>
              <a:spcAft>
                <a:spcPts val="0"/>
              </a:spcAft>
              <a:buClr>
                <a:srgbClr val="7F7F7F"/>
              </a:buClr>
              <a:buSzPts val="1800"/>
              <a:buFont typeface="Source Sans Pro"/>
              <a:buNone/>
              <a:tabLst/>
              <a:defRPr/>
            </a:pP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Трансформация не влияет на поток.</a:t>
            </a:r>
          </a:p>
        </p:txBody>
      </p:sp>
      <p:cxnSp>
        <p:nvCxnSpPr>
          <p:cNvPr id="7" name="Прямая соединительная линия 6">
            <a:extLst>
              <a:ext uri="{FF2B5EF4-FFF2-40B4-BE49-F238E27FC236}">
                <a16:creationId xmlns:a16="http://schemas.microsoft.com/office/drawing/2014/main" id="{9FDC4A05-C38A-4074-B8DF-8CE3AF2F8666}"/>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53615906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C4A5931-B3F5-0448-9D38-A32E1171A3EA}"/>
              </a:ext>
            </a:extLst>
          </p:cNvPr>
          <p:cNvSpPr/>
          <p:nvPr/>
        </p:nvSpPr>
        <p:spPr>
          <a:xfrm>
            <a:off x="0" y="0"/>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17896666" y="4537735"/>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2">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Полилиния 37">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2" name="Группа 1">
            <a:extLst>
              <a:ext uri="{FF2B5EF4-FFF2-40B4-BE49-F238E27FC236}">
                <a16:creationId xmlns:a16="http://schemas.microsoft.com/office/drawing/2014/main" id="{E739291D-1ED6-9241-A24E-0749C979FDBC}"/>
              </a:ext>
            </a:extLst>
          </p:cNvPr>
          <p:cNvGrpSpPr/>
          <p:nvPr/>
        </p:nvGrpSpPr>
        <p:grpSpPr>
          <a:xfrm>
            <a:off x="2222017" y="3634295"/>
            <a:ext cx="17511441" cy="3707997"/>
            <a:chOff x="2222017" y="3634295"/>
            <a:chExt cx="17511441" cy="3707997"/>
          </a:xfrm>
        </p:grpSpPr>
        <p:sp>
          <p:nvSpPr>
            <p:cNvPr id="4" name="Прямоугольник 3">
              <a:extLst>
                <a:ext uri="{FF2B5EF4-FFF2-40B4-BE49-F238E27FC236}">
                  <a16:creationId xmlns:a16="http://schemas.microsoft.com/office/drawing/2014/main" id="{FB2C722B-66F8-3B4D-BE89-BF9A18CD745A}"/>
                </a:ext>
              </a:extLst>
            </p:cNvPr>
            <p:cNvSpPr/>
            <p:nvPr/>
          </p:nvSpPr>
          <p:spPr>
            <a:xfrm>
              <a:off x="2222017" y="3634295"/>
              <a:ext cx="17511441" cy="3170099"/>
            </a:xfrm>
            <a:prstGeom prst="rect">
              <a:avLst/>
            </a:prstGeom>
          </p:spPr>
          <p:txBody>
            <a:bodyPr wrap="square">
              <a:spAutoFit/>
            </a:bodyPr>
            <a:lstStyle/>
            <a:p>
              <a:r>
                <a:rPr lang="ru-RU" sz="20000" b="1" dirty="0">
                  <a:solidFill>
                    <a:schemeClr val="bg1"/>
                  </a:solidFill>
                  <a:latin typeface="Montserrat" pitchFamily="2" charset="0"/>
                </a:rPr>
                <a:t>Конец</a:t>
              </a:r>
              <a:endParaRPr lang="en-US" sz="20000" b="1" dirty="0">
                <a:solidFill>
                  <a:schemeClr val="bg1"/>
                </a:solidFill>
                <a:latin typeface="Montserrat" pitchFamily="2" charset="0"/>
              </a:endParaRPr>
            </a:p>
          </p:txBody>
        </p:sp>
        <p:sp>
          <p:nvSpPr>
            <p:cNvPr id="20" name="Investor Pitch Deck Template">
              <a:extLst>
                <a:ext uri="{FF2B5EF4-FFF2-40B4-BE49-F238E27FC236}">
                  <a16:creationId xmlns:a16="http://schemas.microsoft.com/office/drawing/2014/main" id="{F405130E-FAD1-8243-9D1D-8276C8D631E3}"/>
                </a:ext>
              </a:extLst>
            </p:cNvPr>
            <p:cNvSpPr txBox="1"/>
            <p:nvPr/>
          </p:nvSpPr>
          <p:spPr>
            <a:xfrm>
              <a:off x="2339501" y="6942182"/>
              <a:ext cx="9553028"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sz="2000" dirty="0">
                  <a:solidFill>
                    <a:schemeClr val="accent5"/>
                  </a:solidFill>
                  <a:latin typeface="Montserrat" pitchFamily="2" charset="0"/>
                </a:rPr>
                <a:t>ПОСЛЕСЛОВИЕ</a:t>
              </a:r>
              <a:endParaRPr lang="en-US" sz="2000" dirty="0">
                <a:solidFill>
                  <a:schemeClr val="accent5"/>
                </a:solidFill>
                <a:latin typeface="Montserrat" pitchFamily="2" charset="0"/>
              </a:endParaRPr>
            </a:p>
          </p:txBody>
        </p:sp>
      </p:grpSp>
      <p:sp>
        <p:nvSpPr>
          <p:cNvPr id="2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94CE2AF3-EAA4-594B-A185-D2FD878ED6A3}"/>
              </a:ext>
            </a:extLst>
          </p:cNvPr>
          <p:cNvSpPr txBox="1"/>
          <p:nvPr/>
        </p:nvSpPr>
        <p:spPr>
          <a:xfrm>
            <a:off x="2372839" y="8128764"/>
            <a:ext cx="16973206" cy="15235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noAutofit/>
          </a:bodyPr>
          <a:lstStyle/>
          <a:p>
            <a:pPr defTabSz="457200">
              <a:lnSpc>
                <a:spcPts val="4500"/>
              </a:lnSpc>
              <a:defRPr sz="2200">
                <a:solidFill>
                  <a:srgbClr val="7B7B7C"/>
                </a:solidFill>
                <a:latin typeface="Aller"/>
                <a:ea typeface="Aller"/>
                <a:cs typeface="Aller"/>
                <a:sym typeface="Aller"/>
              </a:defRPr>
            </a:pPr>
            <a:r>
              <a:rPr lang="ru-RU" sz="4800" dirty="0">
                <a:solidFill>
                  <a:schemeClr val="bg1"/>
                </a:solidFill>
                <a:latin typeface="Montserrat Medium" panose="00000600000000000000" pitchFamily="2" charset="-52"/>
              </a:rPr>
              <a:t>Давайте подведем итоги урока! </a:t>
            </a:r>
          </a:p>
          <a:p>
            <a:pPr defTabSz="457200">
              <a:lnSpc>
                <a:spcPts val="4500"/>
              </a:lnSpc>
              <a:defRPr sz="2200">
                <a:solidFill>
                  <a:srgbClr val="7B7B7C"/>
                </a:solidFill>
                <a:latin typeface="Aller"/>
                <a:ea typeface="Aller"/>
                <a:cs typeface="Aller"/>
                <a:sym typeface="Aller"/>
              </a:defRPr>
            </a:pPr>
            <a:r>
              <a:rPr lang="ru-RU" sz="4800" dirty="0">
                <a:solidFill>
                  <a:schemeClr val="bg1"/>
                </a:solidFill>
                <a:latin typeface="Montserrat Medium" panose="00000600000000000000" pitchFamily="2" charset="-52"/>
              </a:rPr>
              <a:t>Чему мы научились? Что мы использовали?</a:t>
            </a:r>
          </a:p>
          <a:p>
            <a:pPr defTabSz="457200">
              <a:lnSpc>
                <a:spcPts val="4500"/>
              </a:lnSpc>
              <a:defRPr sz="2200">
                <a:solidFill>
                  <a:srgbClr val="7B7B7C"/>
                </a:solidFill>
                <a:latin typeface="Aller"/>
                <a:ea typeface="Aller"/>
                <a:cs typeface="Aller"/>
                <a:sym typeface="Aller"/>
              </a:defRPr>
            </a:pPr>
            <a:r>
              <a:rPr lang="ru-RU" sz="4800" dirty="0">
                <a:solidFill>
                  <a:schemeClr val="bg1"/>
                </a:solidFill>
                <a:latin typeface="Montserrat Medium" panose="00000600000000000000" pitchFamily="2" charset="-52"/>
              </a:rPr>
              <a:t>К чему мы пришли?</a:t>
            </a:r>
            <a:endParaRPr sz="4800" dirty="0">
              <a:solidFill>
                <a:schemeClr val="bg1"/>
              </a:solidFill>
              <a:latin typeface="Montserrat Medium" panose="00000600000000000000" pitchFamily="2" charset="-52"/>
            </a:endParaRPr>
          </a:p>
        </p:txBody>
      </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accent3">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0" name="Полилиния 39">
            <a:extLst>
              <a:ext uri="{FF2B5EF4-FFF2-40B4-BE49-F238E27FC236}">
                <a16:creationId xmlns:a16="http://schemas.microsoft.com/office/drawing/2014/main" id="{09C9E6F8-8BD7-E44A-8EB5-E4CFF8F7EB28}"/>
              </a:ext>
            </a:extLst>
          </p:cNvPr>
          <p:cNvSpPr/>
          <p:nvPr/>
        </p:nvSpPr>
        <p:spPr>
          <a:xfrm rot="8100000">
            <a:off x="22797489" y="1845580"/>
            <a:ext cx="3240626" cy="3240626"/>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1" name="Полилиния 40">
            <a:extLst>
              <a:ext uri="{FF2B5EF4-FFF2-40B4-BE49-F238E27FC236}">
                <a16:creationId xmlns:a16="http://schemas.microsoft.com/office/drawing/2014/main" id="{8A013A22-0BEC-BD47-AE49-11434E0D4114}"/>
              </a:ext>
            </a:extLst>
          </p:cNvPr>
          <p:cNvSpPr/>
          <p:nvPr/>
        </p:nvSpPr>
        <p:spPr>
          <a:xfrm rot="8100000">
            <a:off x="19562383" y="3006292"/>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2" name="Овал 41">
            <a:extLst>
              <a:ext uri="{FF2B5EF4-FFF2-40B4-BE49-F238E27FC236}">
                <a16:creationId xmlns:a16="http://schemas.microsoft.com/office/drawing/2014/main" id="{49BBA8CF-7023-7840-AE03-A9FB9C21569F}"/>
              </a:ext>
            </a:extLst>
          </p:cNvPr>
          <p:cNvSpPr/>
          <p:nvPr/>
        </p:nvSpPr>
        <p:spPr>
          <a:xfrm>
            <a:off x="23323472" y="12613341"/>
            <a:ext cx="180000" cy="180000"/>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extLst>
      <p:ext uri="{BB962C8B-B14F-4D97-AF65-F5344CB8AC3E}">
        <p14:creationId xmlns:p14="http://schemas.microsoft.com/office/powerpoint/2010/main" val="95180610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0" name="Google Shape;71;p15"/>
          <p:cNvSpPr txBox="1">
            <a:spLocks/>
          </p:cNvSpPr>
          <p:nvPr/>
        </p:nvSpPr>
        <p:spPr>
          <a:xfrm>
            <a:off x="2637098" y="2181273"/>
            <a:ext cx="12887464" cy="1389089"/>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90000"/>
              </a:lnSpc>
              <a:spcBef>
                <a:spcPts val="0"/>
              </a:spcBef>
              <a:spcAft>
                <a:spcPts val="0"/>
              </a:spcAft>
              <a:buClr>
                <a:srgbClr val="611BB8"/>
              </a:buClr>
              <a:buSzPts val="2400"/>
              <a:buFont typeface="Gill Sans"/>
              <a:buNone/>
              <a:tabLst/>
              <a:defRPr/>
            </a:pPr>
            <a:r>
              <a:rPr kumimoji="0" lang="ru-RU" sz="7200" b="1" i="0" u="none" strike="noStrike" kern="0" cap="none" spc="0" normalizeH="0" baseline="0" noProof="0" dirty="0">
                <a:ln>
                  <a:noFill/>
                </a:ln>
                <a:solidFill>
                  <a:srgbClr val="7318F9"/>
                </a:solidFill>
                <a:effectLst/>
                <a:uLnTx/>
                <a:uFillTx/>
                <a:latin typeface="Raleway"/>
                <a:sym typeface="Raleway"/>
              </a:rPr>
              <a:t>АНИМАЦИЯ В </a:t>
            </a:r>
            <a:r>
              <a:rPr kumimoji="0" lang="en-US" sz="7200" b="1" i="0" u="none" strike="noStrike" kern="0" cap="none" spc="0" normalizeH="0" baseline="0" noProof="0" dirty="0">
                <a:ln>
                  <a:noFill/>
                </a:ln>
                <a:solidFill>
                  <a:srgbClr val="7318F9"/>
                </a:solidFill>
                <a:effectLst/>
                <a:uLnTx/>
                <a:uFillTx/>
                <a:latin typeface="Raleway"/>
                <a:sym typeface="Raleway"/>
              </a:rPr>
              <a:t>CSS</a:t>
            </a:r>
          </a:p>
        </p:txBody>
      </p:sp>
      <p:sp>
        <p:nvSpPr>
          <p:cNvPr id="11" name="Google Shape;72;p15"/>
          <p:cNvSpPr txBox="1">
            <a:spLocks/>
          </p:cNvSpPr>
          <p:nvPr/>
        </p:nvSpPr>
        <p:spPr>
          <a:xfrm>
            <a:off x="2637097" y="3891720"/>
            <a:ext cx="19485483" cy="7612583"/>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177800" marR="0" lvl="0" indent="-203200" algn="l" defTabSz="914400" rtl="0" eaLnBrk="1" fontAlgn="auto" latinLnBrk="0" hangingPunct="1">
              <a:lnSpc>
                <a:spcPct val="110000"/>
              </a:lnSpc>
              <a:spcBef>
                <a:spcPts val="0"/>
              </a:spcBef>
              <a:spcAft>
                <a:spcPts val="0"/>
              </a:spcAft>
              <a:buClr>
                <a:srgbClr val="7F7F7F"/>
              </a:buClr>
              <a:buSzPts val="1600"/>
              <a:buFont typeface="Source Sans Pro"/>
              <a:buChar char="●"/>
              <a:tabLst/>
              <a:defRPr/>
            </a:pPr>
            <a:r>
              <a:rPr kumimoji="0" lang="en-US" sz="4400" b="0" i="0" u="none" strike="noStrike" kern="0" cap="none" spc="0" normalizeH="0" baseline="0" noProof="0" dirty="0">
                <a:ln>
                  <a:noFill/>
                </a:ln>
                <a:solidFill>
                  <a:schemeClr val="bg2"/>
                </a:solidFill>
                <a:effectLst/>
                <a:uLnTx/>
                <a:uFillTx/>
                <a:latin typeface="Source Sans Pro"/>
                <a:cs typeface="Source Sans Pro"/>
                <a:sym typeface="Source Sans Pro"/>
              </a:rPr>
              <a:t>@</a:t>
            </a:r>
            <a:r>
              <a:rPr kumimoji="0" lang="en-US" sz="4400" b="0" i="0" u="none" strike="noStrike" kern="0" cap="none" spc="0" normalizeH="0" baseline="0" noProof="0" dirty="0" err="1">
                <a:ln>
                  <a:noFill/>
                </a:ln>
                <a:solidFill>
                  <a:schemeClr val="bg2"/>
                </a:solidFill>
                <a:effectLst/>
                <a:uLnTx/>
                <a:uFillTx/>
                <a:latin typeface="Source Sans Pro"/>
                <a:cs typeface="Source Sans Pro"/>
                <a:sym typeface="Source Sans Pro"/>
              </a:rPr>
              <a:t>keyframes</a:t>
            </a:r>
            <a:r>
              <a:rPr kumimoji="0" lang="en-US" sz="4400" b="0" i="0" u="none" strike="noStrike" kern="0" cap="none" spc="0" normalizeH="0" baseline="0" noProof="0" dirty="0">
                <a:ln>
                  <a:noFill/>
                </a:ln>
                <a:solidFill>
                  <a:schemeClr val="bg2"/>
                </a:solidFill>
                <a:effectLst/>
                <a:uLnTx/>
                <a:uFillTx/>
                <a:latin typeface="Source Sans Pro"/>
                <a:cs typeface="Source Sans Pro"/>
                <a:sym typeface="Source Sans Pro"/>
              </a:rPr>
              <a:t> shadow {</a:t>
            </a:r>
          </a:p>
          <a:p>
            <a:pPr marL="177800" marR="0" lvl="0" indent="-203200" algn="l" defTabSz="914400" rtl="0" eaLnBrk="1" fontAlgn="auto" latinLnBrk="0" hangingPunct="1">
              <a:lnSpc>
                <a:spcPct val="110000"/>
              </a:lnSpc>
              <a:spcBef>
                <a:spcPts val="800"/>
              </a:spcBef>
              <a:spcAft>
                <a:spcPts val="0"/>
              </a:spcAft>
              <a:buClr>
                <a:srgbClr val="7F7F7F"/>
              </a:buClr>
              <a:buSzPts val="1600"/>
              <a:buFont typeface="Source Sans Pro"/>
              <a:buChar char="●"/>
              <a:tabLst/>
              <a:defRPr/>
            </a:pPr>
            <a:r>
              <a:rPr kumimoji="0" lang="en-US" sz="4400" b="0" i="0" u="none" strike="noStrike" kern="0" cap="none" spc="0" normalizeH="0" baseline="0" noProof="0" dirty="0">
                <a:ln>
                  <a:noFill/>
                </a:ln>
                <a:solidFill>
                  <a:schemeClr val="bg2"/>
                </a:solidFill>
                <a:effectLst/>
                <a:uLnTx/>
                <a:uFillTx/>
                <a:latin typeface="Source Sans Pro"/>
                <a:cs typeface="Source Sans Pro"/>
                <a:sym typeface="Source Sans Pro"/>
              </a:rPr>
              <a:t>from {text-shadow: 0 0 3px black;}</a:t>
            </a:r>
          </a:p>
          <a:p>
            <a:pPr marL="177800" marR="0" lvl="0" indent="-203200" algn="l" defTabSz="914400" rtl="0" eaLnBrk="1" fontAlgn="auto" latinLnBrk="0" hangingPunct="1">
              <a:lnSpc>
                <a:spcPct val="110000"/>
              </a:lnSpc>
              <a:spcBef>
                <a:spcPts val="800"/>
              </a:spcBef>
              <a:spcAft>
                <a:spcPts val="0"/>
              </a:spcAft>
              <a:buClr>
                <a:srgbClr val="7F7F7F"/>
              </a:buClr>
              <a:buSzPts val="1600"/>
              <a:buFont typeface="Source Sans Pro"/>
              <a:buChar char="●"/>
              <a:tabLst/>
              <a:defRPr/>
            </a:pPr>
            <a:r>
              <a:rPr kumimoji="0" lang="en-US" sz="4400" b="0" i="0" u="none" strike="noStrike" kern="0" cap="none" spc="0" normalizeH="0" baseline="0" noProof="0" dirty="0">
                <a:ln>
                  <a:noFill/>
                </a:ln>
                <a:solidFill>
                  <a:schemeClr val="bg2"/>
                </a:solidFill>
                <a:effectLst/>
                <a:uLnTx/>
                <a:uFillTx/>
                <a:latin typeface="Source Sans Pro"/>
                <a:cs typeface="Source Sans Pro"/>
                <a:sym typeface="Source Sans Pro"/>
              </a:rPr>
              <a:t>50% {text-shadow: 0 0 30px black;}</a:t>
            </a:r>
          </a:p>
          <a:p>
            <a:pPr marL="177800" marR="0" lvl="0" indent="-203200" algn="l" defTabSz="914400" rtl="0" eaLnBrk="1" fontAlgn="auto" latinLnBrk="0" hangingPunct="1">
              <a:lnSpc>
                <a:spcPct val="110000"/>
              </a:lnSpc>
              <a:spcBef>
                <a:spcPts val="800"/>
              </a:spcBef>
              <a:spcAft>
                <a:spcPts val="0"/>
              </a:spcAft>
              <a:buClr>
                <a:srgbClr val="7F7F7F"/>
              </a:buClr>
              <a:buSzPts val="1600"/>
              <a:buFont typeface="Source Sans Pro"/>
              <a:buChar char="●"/>
              <a:tabLst/>
              <a:defRPr/>
            </a:pPr>
            <a:r>
              <a:rPr kumimoji="0" lang="en-US" sz="4400" b="0" i="0" u="none" strike="noStrike" kern="0" cap="none" spc="0" normalizeH="0" baseline="0" noProof="0" dirty="0">
                <a:ln>
                  <a:noFill/>
                </a:ln>
                <a:solidFill>
                  <a:schemeClr val="bg2"/>
                </a:solidFill>
                <a:effectLst/>
                <a:uLnTx/>
                <a:uFillTx/>
                <a:latin typeface="Source Sans Pro"/>
                <a:cs typeface="Source Sans Pro"/>
                <a:sym typeface="Source Sans Pro"/>
              </a:rPr>
              <a:t>to {text-shadow: 0 0 3px black;}</a:t>
            </a:r>
          </a:p>
          <a:p>
            <a:pPr marL="177800" marR="0" lvl="0" indent="-203200" algn="l" defTabSz="914400" rtl="0" eaLnBrk="1" fontAlgn="auto" latinLnBrk="0" hangingPunct="1">
              <a:lnSpc>
                <a:spcPct val="110000"/>
              </a:lnSpc>
              <a:spcBef>
                <a:spcPts val="800"/>
              </a:spcBef>
              <a:spcAft>
                <a:spcPts val="0"/>
              </a:spcAft>
              <a:buClr>
                <a:srgbClr val="7F7F7F"/>
              </a:buClr>
              <a:buSzPts val="1600"/>
              <a:buFont typeface="Source Sans Pro"/>
              <a:buChar char="●"/>
              <a:tabLst/>
              <a:defRPr/>
            </a:pPr>
            <a:r>
              <a:rPr kumimoji="0" lang="en-US" sz="4400" b="0" i="0" u="none" strike="noStrike" kern="0" cap="none" spc="0" normalizeH="0" baseline="0" noProof="0" dirty="0">
                <a:ln>
                  <a:noFill/>
                </a:ln>
                <a:solidFill>
                  <a:schemeClr val="bg2"/>
                </a:solidFill>
                <a:effectLst/>
                <a:uLnTx/>
                <a:uFillTx/>
                <a:latin typeface="Source Sans Pro"/>
                <a:cs typeface="Source Sans Pro"/>
                <a:sym typeface="Source Sans Pro"/>
              </a:rPr>
              <a:t>}</a:t>
            </a:r>
          </a:p>
          <a:p>
            <a:pPr marL="177800" marR="0" lvl="0" indent="-203200" algn="l" defTabSz="914400" rtl="0" eaLnBrk="1" fontAlgn="auto" latinLnBrk="0" hangingPunct="1">
              <a:lnSpc>
                <a:spcPct val="110000"/>
              </a:lnSpc>
              <a:spcBef>
                <a:spcPts val="800"/>
              </a:spcBef>
              <a:spcAft>
                <a:spcPts val="1600"/>
              </a:spcAft>
              <a:buClr>
                <a:srgbClr val="7F7F7F"/>
              </a:buClr>
              <a:buSzPts val="1600"/>
              <a:buFont typeface="Source Sans Pro"/>
              <a:buChar char="●"/>
              <a:tabLst/>
              <a:defRPr/>
            </a:pPr>
            <a:r>
              <a:rPr kumimoji="0" lang="ru-RU" sz="4400" b="0" i="0" u="none" strike="noStrike" kern="0" cap="none" spc="0" normalizeH="0" baseline="0" noProof="0" dirty="0">
                <a:ln>
                  <a:noFill/>
                </a:ln>
                <a:solidFill>
                  <a:schemeClr val="bg2"/>
                </a:solidFill>
                <a:effectLst/>
                <a:uLnTx/>
                <a:uFillTx/>
                <a:latin typeface="Source Sans Pro"/>
                <a:cs typeface="Source Sans Pro"/>
                <a:sym typeface="Source Sans Pro"/>
              </a:rPr>
              <a:t>Создаём ключевые кадры при помощи @</a:t>
            </a:r>
            <a:r>
              <a:rPr kumimoji="0" lang="en-US" sz="4400" b="0" i="0" u="none" strike="noStrike" kern="0" cap="none" spc="0" normalizeH="0" baseline="0" noProof="0" dirty="0" err="1">
                <a:ln>
                  <a:noFill/>
                </a:ln>
                <a:solidFill>
                  <a:schemeClr val="bg2"/>
                </a:solidFill>
                <a:effectLst/>
                <a:uLnTx/>
                <a:uFillTx/>
                <a:latin typeface="Source Sans Pro"/>
                <a:cs typeface="Source Sans Pro"/>
                <a:sym typeface="Source Sans Pro"/>
              </a:rPr>
              <a:t>keyframes</a:t>
            </a:r>
            <a:r>
              <a:rPr kumimoji="0" lang="en-US" sz="4400" b="0" i="0" u="none" strike="noStrike" kern="0" cap="none" spc="0" normalizeH="0" baseline="0" noProof="0" dirty="0">
                <a:ln>
                  <a:noFill/>
                </a:ln>
                <a:solidFill>
                  <a:schemeClr val="bg2"/>
                </a:solidFill>
                <a:effectLst/>
                <a:uLnTx/>
                <a:uFillTx/>
                <a:latin typeface="Source Sans Pro"/>
                <a:cs typeface="Source Sans Pro"/>
                <a:sym typeface="Source Sans Pro"/>
              </a:rPr>
              <a:t>. shadow – </a:t>
            </a:r>
            <a:r>
              <a:rPr kumimoji="0" lang="ru-RU" sz="4400" b="0" i="0" u="none" strike="noStrike" kern="0" cap="none" spc="0" normalizeH="0" baseline="0" noProof="0" dirty="0">
                <a:ln>
                  <a:noFill/>
                </a:ln>
                <a:solidFill>
                  <a:schemeClr val="bg2"/>
                </a:solidFill>
                <a:effectLst/>
                <a:uLnTx/>
                <a:uFillTx/>
                <a:latin typeface="Source Sans Pro"/>
                <a:cs typeface="Source Sans Pro"/>
                <a:sym typeface="Source Sans Pro"/>
              </a:rPr>
              <a:t>имя анимации, даём самостоятельно. </a:t>
            </a:r>
          </a:p>
          <a:p>
            <a:pPr marL="177800" marR="0" lvl="0" indent="-203200" algn="l" defTabSz="914400" rtl="0" eaLnBrk="1" fontAlgn="auto" latinLnBrk="0" hangingPunct="1">
              <a:lnSpc>
                <a:spcPct val="110000"/>
              </a:lnSpc>
              <a:spcBef>
                <a:spcPts val="800"/>
              </a:spcBef>
              <a:spcAft>
                <a:spcPts val="1600"/>
              </a:spcAft>
              <a:buClr>
                <a:srgbClr val="7F7F7F"/>
              </a:buClr>
              <a:buSzPts val="1600"/>
              <a:buFont typeface="Source Sans Pro"/>
              <a:buChar char="●"/>
              <a:tabLst/>
              <a:defRPr/>
            </a:pPr>
            <a:r>
              <a:rPr kumimoji="0" lang="ru-RU" sz="4400" b="0" i="0" u="none" strike="noStrike" kern="0" cap="none" spc="0" normalizeH="0" baseline="0" noProof="0" dirty="0">
                <a:ln>
                  <a:noFill/>
                </a:ln>
                <a:solidFill>
                  <a:schemeClr val="bg2"/>
                </a:solidFill>
                <a:effectLst/>
                <a:uLnTx/>
                <a:uFillTx/>
                <a:latin typeface="Source Sans Pro"/>
                <a:cs typeface="Source Sans Pro"/>
                <a:sym typeface="Source Sans Pro"/>
              </a:rPr>
              <a:t>Ключевые кадры записываются либо с помощью </a:t>
            </a:r>
            <a:r>
              <a:rPr kumimoji="0" lang="en-US" sz="4400" b="0" i="0" u="none" strike="noStrike" kern="0" cap="none" spc="0" normalizeH="0" baseline="0" noProof="0" dirty="0">
                <a:ln>
                  <a:noFill/>
                </a:ln>
                <a:solidFill>
                  <a:schemeClr val="bg2"/>
                </a:solidFill>
                <a:effectLst/>
                <a:uLnTx/>
                <a:uFillTx/>
                <a:latin typeface="Source Sans Pro"/>
                <a:cs typeface="Source Sans Pro"/>
                <a:sym typeface="Source Sans Pro"/>
              </a:rPr>
              <a:t>from, to, </a:t>
            </a:r>
            <a:r>
              <a:rPr kumimoji="0" lang="ru-RU" sz="4400" b="0" i="0" u="none" strike="noStrike" kern="0" cap="none" spc="0" normalizeH="0" baseline="0" noProof="0" dirty="0">
                <a:ln>
                  <a:noFill/>
                </a:ln>
                <a:solidFill>
                  <a:schemeClr val="bg2"/>
                </a:solidFill>
                <a:effectLst/>
                <a:uLnTx/>
                <a:uFillTx/>
                <a:latin typeface="Source Sans Pro"/>
                <a:cs typeface="Source Sans Pro"/>
                <a:sym typeface="Source Sans Pro"/>
              </a:rPr>
              <a:t>либо с помощью %</a:t>
            </a:r>
          </a:p>
        </p:txBody>
      </p:sp>
      <p:cxnSp>
        <p:nvCxnSpPr>
          <p:cNvPr id="7" name="Прямая соединительная линия 6">
            <a:extLst>
              <a:ext uri="{FF2B5EF4-FFF2-40B4-BE49-F238E27FC236}">
                <a16:creationId xmlns:a16="http://schemas.microsoft.com/office/drawing/2014/main" id="{27461561-5BDB-441A-A847-9D9EFFED296F}"/>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5063670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699030" y="6858000"/>
            <a:ext cx="20422415" cy="6482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endParaRPr sz="3200" dirty="0">
              <a:solidFill>
                <a:schemeClr val="bg2">
                  <a:lumMod val="75000"/>
                </a:schemeClr>
              </a:solidFill>
              <a:latin typeface="Montserrat Medium" panose="00000600000000000000" pitchFamily="2" charset="-52"/>
            </a:endParaRPr>
          </a:p>
        </p:txBody>
      </p:sp>
      <p:sp>
        <p:nvSpPr>
          <p:cNvPr id="9" name="Google Shape;78;p16"/>
          <p:cNvSpPr txBox="1">
            <a:spLocks/>
          </p:cNvSpPr>
          <p:nvPr/>
        </p:nvSpPr>
        <p:spPr>
          <a:xfrm>
            <a:off x="3155440" y="3908056"/>
            <a:ext cx="15014573" cy="7196395"/>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177800" marR="0" lvl="0" indent="-171450" algn="l" defTabSz="914400" rtl="0" eaLnBrk="1" fontAlgn="auto" latinLnBrk="0" hangingPunct="1">
              <a:lnSpc>
                <a:spcPct val="120000"/>
              </a:lnSpc>
              <a:spcBef>
                <a:spcPts val="0"/>
              </a:spcBef>
              <a:spcAft>
                <a:spcPts val="0"/>
              </a:spcAft>
              <a:buClr>
                <a:srgbClr val="7F7F7F"/>
              </a:buClr>
              <a:buSzPts val="1500"/>
              <a:buFont typeface="Source Sans Pro"/>
              <a:buChar char="●"/>
              <a:tabLst/>
              <a:defRPr/>
            </a:pPr>
            <a:r>
              <a:rPr kumimoji="0" lang="en-US" sz="4800" b="0" i="0" u="none" strike="noStrike" kern="0" cap="none" spc="0" normalizeH="0" baseline="0" noProof="0" dirty="0">
                <a:ln>
                  <a:noFill/>
                </a:ln>
                <a:solidFill>
                  <a:schemeClr val="bg2"/>
                </a:solidFill>
                <a:effectLst/>
                <a:uLnTx/>
                <a:uFillTx/>
                <a:latin typeface="Source Sans Pro"/>
                <a:cs typeface="Source Sans Pro"/>
                <a:sym typeface="Source Sans Pro"/>
              </a:rPr>
              <a:t>@keyframes shadow {</a:t>
            </a:r>
          </a:p>
          <a:p>
            <a:pPr marL="177800" marR="0" lvl="0" indent="-171450" algn="l" defTabSz="914400" rtl="0" eaLnBrk="1" fontAlgn="auto" latinLnBrk="0" hangingPunct="1">
              <a:lnSpc>
                <a:spcPct val="120000"/>
              </a:lnSpc>
              <a:spcBef>
                <a:spcPts val="800"/>
              </a:spcBef>
              <a:spcAft>
                <a:spcPts val="0"/>
              </a:spcAft>
              <a:buClr>
                <a:srgbClr val="7F7F7F"/>
              </a:buClr>
              <a:buSzPts val="1500"/>
              <a:buFont typeface="Source Sans Pro"/>
              <a:buChar char="●"/>
              <a:tabLst/>
              <a:defRPr/>
            </a:pPr>
            <a:r>
              <a:rPr kumimoji="0" lang="en-US" sz="4800" b="0" i="0" u="none" strike="noStrike" kern="0" cap="none" spc="0" normalizeH="0" baseline="0" noProof="0" dirty="0">
                <a:ln>
                  <a:noFill/>
                </a:ln>
                <a:solidFill>
                  <a:schemeClr val="bg2"/>
                </a:solidFill>
                <a:effectLst/>
                <a:uLnTx/>
                <a:uFillTx/>
                <a:latin typeface="Source Sans Pro"/>
                <a:cs typeface="Source Sans Pro"/>
                <a:sym typeface="Source Sans Pro"/>
              </a:rPr>
              <a:t>from {text-shadow: 0 0 3px black;}</a:t>
            </a:r>
          </a:p>
          <a:p>
            <a:pPr marL="177800" marR="0" lvl="0" indent="-171450" algn="l" defTabSz="914400" rtl="0" eaLnBrk="1" fontAlgn="auto" latinLnBrk="0" hangingPunct="1">
              <a:lnSpc>
                <a:spcPct val="120000"/>
              </a:lnSpc>
              <a:spcBef>
                <a:spcPts val="800"/>
              </a:spcBef>
              <a:spcAft>
                <a:spcPts val="0"/>
              </a:spcAft>
              <a:buClr>
                <a:srgbClr val="7F7F7F"/>
              </a:buClr>
              <a:buSzPts val="1500"/>
              <a:buFont typeface="Source Sans Pro"/>
              <a:buChar char="●"/>
              <a:tabLst/>
              <a:defRPr/>
            </a:pPr>
            <a:r>
              <a:rPr kumimoji="0" lang="en-US" sz="4800" b="0" i="0" u="none" strike="noStrike" kern="0" cap="none" spc="0" normalizeH="0" baseline="0" noProof="0" dirty="0">
                <a:ln>
                  <a:noFill/>
                </a:ln>
                <a:solidFill>
                  <a:schemeClr val="bg2"/>
                </a:solidFill>
                <a:effectLst/>
                <a:uLnTx/>
                <a:uFillTx/>
                <a:latin typeface="Source Sans Pro"/>
                <a:cs typeface="Source Sans Pro"/>
                <a:sym typeface="Source Sans Pro"/>
              </a:rPr>
              <a:t>50% {text-shadow: 0 0 30px black;}</a:t>
            </a:r>
          </a:p>
          <a:p>
            <a:pPr marL="177800" marR="0" lvl="0" indent="-171450" algn="l" defTabSz="914400" rtl="0" eaLnBrk="1" fontAlgn="auto" latinLnBrk="0" hangingPunct="1">
              <a:lnSpc>
                <a:spcPct val="120000"/>
              </a:lnSpc>
              <a:spcBef>
                <a:spcPts val="800"/>
              </a:spcBef>
              <a:spcAft>
                <a:spcPts val="0"/>
              </a:spcAft>
              <a:buClr>
                <a:srgbClr val="7F7F7F"/>
              </a:buClr>
              <a:buSzPts val="1500"/>
              <a:buFont typeface="Source Sans Pro"/>
              <a:buChar char="●"/>
              <a:tabLst/>
              <a:defRPr/>
            </a:pPr>
            <a:r>
              <a:rPr kumimoji="0" lang="en-US" sz="4800" b="0" i="0" u="none" strike="noStrike" kern="0" cap="none" spc="0" normalizeH="0" baseline="0" noProof="0" dirty="0">
                <a:ln>
                  <a:noFill/>
                </a:ln>
                <a:solidFill>
                  <a:schemeClr val="bg2"/>
                </a:solidFill>
                <a:effectLst/>
                <a:uLnTx/>
                <a:uFillTx/>
                <a:latin typeface="Source Sans Pro"/>
                <a:cs typeface="Source Sans Pro"/>
                <a:sym typeface="Source Sans Pro"/>
              </a:rPr>
              <a:t>to {text-shadow: 0 0 3px black;}</a:t>
            </a:r>
          </a:p>
          <a:p>
            <a:pPr marL="177800" marR="0" lvl="0" indent="-171450" algn="l" defTabSz="914400" rtl="0" eaLnBrk="1" fontAlgn="auto" latinLnBrk="0" hangingPunct="1">
              <a:lnSpc>
                <a:spcPct val="120000"/>
              </a:lnSpc>
              <a:spcBef>
                <a:spcPts val="800"/>
              </a:spcBef>
              <a:spcAft>
                <a:spcPts val="0"/>
              </a:spcAft>
              <a:buClr>
                <a:srgbClr val="7F7F7F"/>
              </a:buClr>
              <a:buSzPts val="1500"/>
              <a:buFont typeface="Source Sans Pro"/>
              <a:buChar char="●"/>
              <a:tabLst/>
              <a:defRPr/>
            </a:pPr>
            <a:r>
              <a:rPr kumimoji="0" lang="en-US" sz="4800" b="0" i="0" u="none" strike="noStrike" kern="0" cap="none" spc="0" normalizeH="0" baseline="0" noProof="0" dirty="0">
                <a:ln>
                  <a:noFill/>
                </a:ln>
                <a:solidFill>
                  <a:schemeClr val="bg2"/>
                </a:solidFill>
                <a:effectLst/>
                <a:uLnTx/>
                <a:uFillTx/>
                <a:latin typeface="Source Sans Pro"/>
                <a:cs typeface="Source Sans Pro"/>
                <a:sym typeface="Source Sans Pro"/>
              </a:rPr>
              <a:t>}</a:t>
            </a:r>
          </a:p>
          <a:p>
            <a:pPr marL="177800" marR="0" lvl="0" indent="-171450" algn="l" defTabSz="914400" rtl="0" eaLnBrk="1" fontAlgn="auto" latinLnBrk="0" hangingPunct="1">
              <a:lnSpc>
                <a:spcPct val="120000"/>
              </a:lnSpc>
              <a:spcBef>
                <a:spcPts val="800"/>
              </a:spcBef>
              <a:spcAft>
                <a:spcPts val="1600"/>
              </a:spcAft>
              <a:buClr>
                <a:srgbClr val="7F7F7F"/>
              </a:buClr>
              <a:buSzPts val="1500"/>
              <a:buFont typeface="Source Sans Pro"/>
              <a:buChar char="●"/>
              <a:tabLst/>
              <a:defRPr/>
            </a:pPr>
            <a:r>
              <a:rPr kumimoji="0" lang="en-US" sz="4800" b="0" i="0" u="none" strike="noStrike" kern="0" cap="none" spc="0" normalizeH="0" baseline="0" noProof="0" dirty="0">
                <a:ln>
                  <a:noFill/>
                </a:ln>
                <a:solidFill>
                  <a:schemeClr val="bg2"/>
                </a:solidFill>
                <a:effectLst/>
                <a:uLnTx/>
                <a:uFillTx/>
                <a:latin typeface="Source Sans Pro"/>
                <a:cs typeface="Source Sans Pro"/>
                <a:sym typeface="Source Sans Pro"/>
              </a:rPr>
              <a:t>from </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и </a:t>
            </a:r>
            <a:r>
              <a:rPr kumimoji="0" lang="en-US" sz="4800" b="0" i="0" u="none" strike="noStrike" kern="0" cap="none" spc="0" normalizeH="0" baseline="0" noProof="0" dirty="0">
                <a:ln>
                  <a:noFill/>
                </a:ln>
                <a:solidFill>
                  <a:schemeClr val="bg2"/>
                </a:solidFill>
                <a:effectLst/>
                <a:uLnTx/>
                <a:uFillTx/>
                <a:latin typeface="Source Sans Pro"/>
                <a:cs typeface="Source Sans Pro"/>
                <a:sym typeface="Source Sans Pro"/>
              </a:rPr>
              <a:t>to – </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то же самое 0% и 100%</a:t>
            </a:r>
          </a:p>
        </p:txBody>
      </p:sp>
    </p:spTree>
    <p:extLst>
      <p:ext uri="{BB962C8B-B14F-4D97-AF65-F5344CB8AC3E}">
        <p14:creationId xmlns:p14="http://schemas.microsoft.com/office/powerpoint/2010/main" val="223780230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0" name="Google Shape;83;p17"/>
          <p:cNvSpPr txBox="1">
            <a:spLocks/>
          </p:cNvSpPr>
          <p:nvPr/>
        </p:nvSpPr>
        <p:spPr>
          <a:xfrm>
            <a:off x="2637098" y="2186609"/>
            <a:ext cx="12433438" cy="1509637"/>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90000"/>
              </a:lnSpc>
              <a:spcBef>
                <a:spcPts val="0"/>
              </a:spcBef>
              <a:spcAft>
                <a:spcPts val="0"/>
              </a:spcAft>
              <a:buClr>
                <a:srgbClr val="611BB8"/>
              </a:buClr>
              <a:buSzPts val="2400"/>
              <a:buFont typeface="Gill Sans"/>
              <a:buNone/>
              <a:tabLst/>
              <a:defRPr/>
            </a:pPr>
            <a:r>
              <a:rPr kumimoji="0" lang="ru-RU" sz="7200" b="1" i="0" u="none" strike="noStrike" kern="0" cap="none" spc="0" normalizeH="0" baseline="0" noProof="0" dirty="0">
                <a:ln>
                  <a:noFill/>
                </a:ln>
                <a:solidFill>
                  <a:srgbClr val="7318F9"/>
                </a:solidFill>
                <a:effectLst/>
                <a:uLnTx/>
                <a:uFillTx/>
                <a:latin typeface="Raleway"/>
                <a:sym typeface="Raleway"/>
              </a:rPr>
              <a:t>АНИМАЦИЯ В </a:t>
            </a:r>
            <a:r>
              <a:rPr kumimoji="0" lang="en-US" sz="7200" b="1" i="0" u="none" strike="noStrike" kern="0" cap="none" spc="0" normalizeH="0" baseline="0" noProof="0" dirty="0">
                <a:ln>
                  <a:noFill/>
                </a:ln>
                <a:solidFill>
                  <a:srgbClr val="7318F9"/>
                </a:solidFill>
                <a:effectLst/>
                <a:uLnTx/>
                <a:uFillTx/>
                <a:latin typeface="Raleway"/>
                <a:sym typeface="Raleway"/>
              </a:rPr>
              <a:t>CSS</a:t>
            </a:r>
          </a:p>
        </p:txBody>
      </p:sp>
      <p:sp>
        <p:nvSpPr>
          <p:cNvPr id="11" name="Google Shape;84;p17"/>
          <p:cNvSpPr txBox="1">
            <a:spLocks/>
          </p:cNvSpPr>
          <p:nvPr/>
        </p:nvSpPr>
        <p:spPr>
          <a:xfrm>
            <a:off x="2637098" y="4099856"/>
            <a:ext cx="19927934" cy="6810103"/>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177800" marR="0" lvl="0" indent="-171450" algn="l" defTabSz="914400" rtl="0" eaLnBrk="1" fontAlgn="auto" latinLnBrk="0" hangingPunct="1">
              <a:lnSpc>
                <a:spcPct val="120000"/>
              </a:lnSpc>
              <a:spcBef>
                <a:spcPts val="0"/>
              </a:spcBef>
              <a:spcAft>
                <a:spcPts val="0"/>
              </a:spcAft>
              <a:buClr>
                <a:srgbClr val="7F7F7F"/>
              </a:buClr>
              <a:buSzPts val="1500"/>
              <a:buFont typeface="Source Sans Pro"/>
              <a:buChar char="●"/>
              <a:tabLst/>
              <a:defRPr/>
            </a:pPr>
            <a:r>
              <a:rPr kumimoji="0" lang="en-US" sz="4800" b="0" i="0" u="none" strike="noStrike" kern="0" cap="none" spc="0" normalizeH="0" baseline="0" noProof="0" dirty="0">
                <a:ln>
                  <a:noFill/>
                </a:ln>
                <a:solidFill>
                  <a:schemeClr val="bg2"/>
                </a:solidFill>
                <a:effectLst/>
                <a:uLnTx/>
                <a:uFillTx/>
                <a:latin typeface="Source Sans Pro"/>
                <a:cs typeface="Source Sans Pro"/>
                <a:sym typeface="Source Sans Pro"/>
              </a:rPr>
              <a:t>animation: shadow 2s infinite ease-in-out;</a:t>
            </a:r>
          </a:p>
          <a:p>
            <a:pPr marL="177800" marR="0" lvl="0" indent="-171450" algn="l" defTabSz="914400" rtl="0" eaLnBrk="1" fontAlgn="auto" latinLnBrk="0" hangingPunct="1">
              <a:lnSpc>
                <a:spcPct val="120000"/>
              </a:lnSpc>
              <a:spcBef>
                <a:spcPts val="800"/>
              </a:spcBef>
              <a:spcAft>
                <a:spcPts val="0"/>
              </a:spcAft>
              <a:buClr>
                <a:srgbClr val="7F7F7F"/>
              </a:buClr>
              <a:buSzPts val="1500"/>
              <a:buFont typeface="Source Sans Pro"/>
              <a:buChar char="●"/>
              <a:tabLst/>
              <a:defRPr/>
            </a:pPr>
            <a:r>
              <a:rPr kumimoji="0" lang="ru-RU" sz="4800" b="1" i="0" u="none" strike="noStrike" kern="0" cap="none" spc="0" normalizeH="0" baseline="0" noProof="0" dirty="0">
                <a:ln>
                  <a:noFill/>
                </a:ln>
                <a:solidFill>
                  <a:schemeClr val="bg2"/>
                </a:solidFill>
                <a:effectLst/>
                <a:uLnTx/>
                <a:uFillTx/>
                <a:latin typeface="Source Sans Pro"/>
                <a:cs typeface="Source Sans Pro"/>
                <a:sym typeface="Source Sans Pro"/>
              </a:rPr>
              <a:t>Свойство </a:t>
            </a:r>
            <a:r>
              <a:rPr kumimoji="0" lang="en-US" sz="4800" b="1" i="0" u="none" strike="noStrike" kern="0" cap="none" spc="0" normalizeH="0" baseline="0" noProof="0" dirty="0">
                <a:ln>
                  <a:noFill/>
                </a:ln>
                <a:solidFill>
                  <a:schemeClr val="bg2"/>
                </a:solidFill>
                <a:effectLst/>
                <a:uLnTx/>
                <a:uFillTx/>
                <a:latin typeface="Source Sans Pro"/>
                <a:cs typeface="Source Sans Pro"/>
                <a:sym typeface="Source Sans Pro"/>
              </a:rPr>
              <a:t>animation </a:t>
            </a:r>
            <a:r>
              <a:rPr kumimoji="0" lang="en-US" sz="4800" b="0" i="0" u="none" strike="noStrike" kern="0" cap="none" spc="0" normalizeH="0" baseline="0" noProof="0" dirty="0">
                <a:ln>
                  <a:noFill/>
                </a:ln>
                <a:solidFill>
                  <a:schemeClr val="bg2"/>
                </a:solidFill>
                <a:effectLst/>
                <a:uLnTx/>
                <a:uFillTx/>
                <a:latin typeface="Source Sans Pro"/>
                <a:cs typeface="Source Sans Pro"/>
                <a:sym typeface="Source Sans Pro"/>
              </a:rPr>
              <a:t>– </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это упрощенная запись нескольких свойств.</a:t>
            </a:r>
          </a:p>
          <a:p>
            <a:pPr marL="177800" marR="0" lvl="0" indent="-171450" algn="l" defTabSz="914400" rtl="0" eaLnBrk="1" fontAlgn="auto" latinLnBrk="0" hangingPunct="1">
              <a:lnSpc>
                <a:spcPct val="120000"/>
              </a:lnSpc>
              <a:spcBef>
                <a:spcPts val="800"/>
              </a:spcBef>
              <a:spcAft>
                <a:spcPts val="1600"/>
              </a:spcAft>
              <a:buClr>
                <a:srgbClr val="7F7F7F"/>
              </a:buClr>
              <a:buSzPts val="1500"/>
              <a:buFont typeface="Source Sans Pro"/>
              <a:buChar char="●"/>
              <a:tabLst/>
              <a:defRPr/>
            </a:pPr>
            <a:r>
              <a:rPr kumimoji="0" lang="en-US" sz="4800" b="0" i="0" u="none" strike="noStrike" kern="0" cap="none" spc="0" normalizeH="0" baseline="0" noProof="0" dirty="0">
                <a:ln>
                  <a:noFill/>
                </a:ln>
                <a:solidFill>
                  <a:schemeClr val="bg2"/>
                </a:solidFill>
                <a:effectLst/>
                <a:uLnTx/>
                <a:uFillTx/>
                <a:latin typeface="Source Sans Pro"/>
                <a:cs typeface="Source Sans Pro"/>
                <a:sym typeface="Source Sans Pro"/>
              </a:rPr>
              <a:t>animation-name, animation-duration, animation-iteration-count, animation-timing-function</a:t>
            </a:r>
          </a:p>
        </p:txBody>
      </p:sp>
      <p:cxnSp>
        <p:nvCxnSpPr>
          <p:cNvPr id="8" name="Прямая соединительная линия 7">
            <a:extLst>
              <a:ext uri="{FF2B5EF4-FFF2-40B4-BE49-F238E27FC236}">
                <a16:creationId xmlns:a16="http://schemas.microsoft.com/office/drawing/2014/main" id="{FA54B559-5B3B-4816-B733-97483523E032}"/>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9427676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2" name="Google Shape;89;p18"/>
          <p:cNvSpPr txBox="1">
            <a:spLocks/>
          </p:cNvSpPr>
          <p:nvPr/>
        </p:nvSpPr>
        <p:spPr>
          <a:xfrm>
            <a:off x="2637098" y="2018681"/>
            <a:ext cx="8520600" cy="1145236"/>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90000"/>
              </a:lnSpc>
              <a:spcBef>
                <a:spcPts val="0"/>
              </a:spcBef>
              <a:spcAft>
                <a:spcPts val="0"/>
              </a:spcAft>
              <a:buClr>
                <a:srgbClr val="611BB8"/>
              </a:buClr>
              <a:buSzPts val="2400"/>
              <a:buFont typeface="Gill Sans"/>
              <a:buNone/>
              <a:tabLst/>
              <a:defRPr/>
            </a:pPr>
            <a:r>
              <a:rPr kumimoji="0" lang="en-US" sz="7200" b="1" i="0" u="none" strike="noStrike" kern="0" cap="none" spc="0" normalizeH="0" baseline="0" noProof="0" dirty="0">
                <a:ln>
                  <a:noFill/>
                </a:ln>
                <a:solidFill>
                  <a:srgbClr val="7318F9"/>
                </a:solidFill>
                <a:effectLst/>
                <a:uLnTx/>
                <a:uFillTx/>
                <a:latin typeface="Raleway"/>
                <a:sym typeface="Raleway"/>
              </a:rPr>
              <a:t>ANIMATION-NAME</a:t>
            </a:r>
          </a:p>
        </p:txBody>
      </p:sp>
      <p:sp>
        <p:nvSpPr>
          <p:cNvPr id="14" name="Google Shape;90;p18"/>
          <p:cNvSpPr txBox="1">
            <a:spLocks/>
          </p:cNvSpPr>
          <p:nvPr/>
        </p:nvSpPr>
        <p:spPr>
          <a:xfrm>
            <a:off x="2637097" y="4362009"/>
            <a:ext cx="17066747" cy="6022322"/>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177800" marR="0" lvl="0" indent="-171450" algn="l" defTabSz="914400" rtl="0" eaLnBrk="1" fontAlgn="auto" latinLnBrk="0" hangingPunct="1">
              <a:lnSpc>
                <a:spcPct val="120000"/>
              </a:lnSpc>
              <a:spcBef>
                <a:spcPts val="0"/>
              </a:spcBef>
              <a:spcAft>
                <a:spcPts val="0"/>
              </a:spcAft>
              <a:buClr>
                <a:srgbClr val="7F7F7F"/>
              </a:buClr>
              <a:buSzPts val="1500"/>
              <a:buFont typeface="Source Sans Pro"/>
              <a:buChar char="●"/>
              <a:tabLst/>
              <a:defRPr/>
            </a:pP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Имя анимации. То, что вы пишите после @</a:t>
            </a: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keyframes</a:t>
            </a:r>
            <a:endPar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endParaRPr>
          </a:p>
          <a:p>
            <a:pPr marL="177800" marR="0" lvl="0" indent="-171450" algn="l" defTabSz="914400" rtl="0" eaLnBrk="1" fontAlgn="auto" latinLnBrk="0" hangingPunct="1">
              <a:lnSpc>
                <a:spcPct val="120000"/>
              </a:lnSpc>
              <a:spcBef>
                <a:spcPts val="800"/>
              </a:spcBef>
              <a:spcAft>
                <a:spcPts val="1600"/>
              </a:spcAft>
              <a:buClr>
                <a:srgbClr val="7F7F7F"/>
              </a:buClr>
              <a:buSzPts val="1500"/>
              <a:buFont typeface="Source Sans Pro"/>
              <a:buChar char="●"/>
              <a:tabLst/>
              <a:defRPr/>
            </a:pP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animation-name</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 </a:t>
            </a: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shadow</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a:t>
            </a:r>
          </a:p>
        </p:txBody>
      </p:sp>
      <p:cxnSp>
        <p:nvCxnSpPr>
          <p:cNvPr id="8" name="Прямая соединительная линия 7">
            <a:extLst>
              <a:ext uri="{FF2B5EF4-FFF2-40B4-BE49-F238E27FC236}">
                <a16:creationId xmlns:a16="http://schemas.microsoft.com/office/drawing/2014/main" id="{1BBCFF92-BC18-467D-89F5-3457FF164339}"/>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19565839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74724"/>
          </a:xfrm>
          <a:prstGeom prst="rect">
            <a:avLst/>
          </a:prstGeom>
        </p:spPr>
      </p:pic>
      <p:sp>
        <p:nvSpPr>
          <p:cNvPr id="13" name="Google Shape;95;p19"/>
          <p:cNvSpPr txBox="1">
            <a:spLocks/>
          </p:cNvSpPr>
          <p:nvPr/>
        </p:nvSpPr>
        <p:spPr>
          <a:xfrm>
            <a:off x="2637098" y="2014038"/>
            <a:ext cx="12509778" cy="1168056"/>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90000"/>
              </a:lnSpc>
              <a:spcBef>
                <a:spcPts val="0"/>
              </a:spcBef>
              <a:spcAft>
                <a:spcPts val="0"/>
              </a:spcAft>
              <a:buClr>
                <a:srgbClr val="611BB8"/>
              </a:buClr>
              <a:buSzPts val="2400"/>
              <a:buFont typeface="Gill Sans"/>
              <a:buNone/>
              <a:tabLst/>
              <a:defRPr/>
            </a:pPr>
            <a:r>
              <a:rPr kumimoji="0" lang="en-US" sz="7200" b="1" i="0" u="none" strike="noStrike" kern="0" cap="none" spc="0" normalizeH="0" baseline="0" noProof="0" dirty="0">
                <a:ln>
                  <a:noFill/>
                </a:ln>
                <a:solidFill>
                  <a:srgbClr val="7318F9"/>
                </a:solidFill>
                <a:effectLst/>
                <a:uLnTx/>
                <a:uFillTx/>
                <a:latin typeface="Raleway"/>
                <a:sym typeface="Raleway"/>
              </a:rPr>
              <a:t>ANIMATION-DURATION</a:t>
            </a:r>
          </a:p>
        </p:txBody>
      </p:sp>
      <p:sp>
        <p:nvSpPr>
          <p:cNvPr id="14" name="Google Shape;96;p19"/>
          <p:cNvSpPr txBox="1">
            <a:spLocks/>
          </p:cNvSpPr>
          <p:nvPr/>
        </p:nvSpPr>
        <p:spPr>
          <a:xfrm>
            <a:off x="2637098" y="3983067"/>
            <a:ext cx="18305612" cy="6401264"/>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177800" marR="0" lvl="0" indent="-171450" algn="l" defTabSz="914400" rtl="0" eaLnBrk="1" fontAlgn="auto" latinLnBrk="0" hangingPunct="1">
              <a:lnSpc>
                <a:spcPct val="120000"/>
              </a:lnSpc>
              <a:spcBef>
                <a:spcPts val="0"/>
              </a:spcBef>
              <a:spcAft>
                <a:spcPts val="0"/>
              </a:spcAft>
              <a:buClr>
                <a:srgbClr val="7F7F7F"/>
              </a:buClr>
              <a:buSzPts val="1500"/>
              <a:buFont typeface="Source Sans Pro"/>
              <a:buChar char="●"/>
              <a:tabLst/>
              <a:defRPr/>
            </a:pP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Длительность проигрывания анимации. Задаётся в секундах.</a:t>
            </a:r>
          </a:p>
          <a:p>
            <a:pPr marL="177800" marR="0" lvl="0" indent="-171450" algn="l" defTabSz="914400" rtl="0" eaLnBrk="1" fontAlgn="auto" latinLnBrk="0" hangingPunct="1">
              <a:lnSpc>
                <a:spcPct val="120000"/>
              </a:lnSpc>
              <a:spcBef>
                <a:spcPts val="0"/>
              </a:spcBef>
              <a:spcAft>
                <a:spcPts val="0"/>
              </a:spcAft>
              <a:buClr>
                <a:srgbClr val="7F7F7F"/>
              </a:buClr>
              <a:buSzPts val="1500"/>
              <a:buFont typeface="Source Sans Pro"/>
              <a:buChar char="●"/>
              <a:tabLst/>
              <a:defRPr/>
            </a:pPr>
            <a:endPar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endParaRPr>
          </a:p>
          <a:p>
            <a:pPr marL="177800" marR="0" lvl="0" indent="-171450" algn="l" defTabSz="914400" rtl="0" eaLnBrk="1" fontAlgn="auto" latinLnBrk="0" hangingPunct="1">
              <a:lnSpc>
                <a:spcPct val="120000"/>
              </a:lnSpc>
              <a:spcBef>
                <a:spcPts val="800"/>
              </a:spcBef>
              <a:spcAft>
                <a:spcPts val="1600"/>
              </a:spcAft>
              <a:buClr>
                <a:srgbClr val="7F7F7F"/>
              </a:buClr>
              <a:buSzPts val="1500"/>
              <a:buFont typeface="Source Sans Pro"/>
              <a:buChar char="●"/>
              <a:tabLst/>
              <a:defRPr/>
            </a:pP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animation-duration</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 1s;</a:t>
            </a:r>
          </a:p>
        </p:txBody>
      </p:sp>
      <p:cxnSp>
        <p:nvCxnSpPr>
          <p:cNvPr id="9" name="Прямая соединительная линия 8">
            <a:extLst>
              <a:ext uri="{FF2B5EF4-FFF2-40B4-BE49-F238E27FC236}">
                <a16:creationId xmlns:a16="http://schemas.microsoft.com/office/drawing/2014/main" id="{A57E4AC7-CF71-4A22-8C55-3A00A62E2EC9}"/>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49816861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1" name="Google Shape;101;p20"/>
          <p:cNvSpPr txBox="1">
            <a:spLocks/>
          </p:cNvSpPr>
          <p:nvPr/>
        </p:nvSpPr>
        <p:spPr>
          <a:xfrm>
            <a:off x="2637098" y="2049246"/>
            <a:ext cx="14849062" cy="1363897"/>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90000"/>
              </a:lnSpc>
              <a:spcBef>
                <a:spcPts val="0"/>
              </a:spcBef>
              <a:spcAft>
                <a:spcPts val="0"/>
              </a:spcAft>
              <a:buClr>
                <a:srgbClr val="611BB8"/>
              </a:buClr>
              <a:buSzPts val="2400"/>
              <a:buFont typeface="Gill Sans"/>
              <a:buNone/>
              <a:tabLst/>
              <a:defRPr/>
            </a:pPr>
            <a:r>
              <a:rPr kumimoji="0" lang="en-US" sz="7200" b="1" i="0" u="none" strike="noStrike" kern="0" cap="none" spc="0" normalizeH="0" baseline="0" noProof="0" dirty="0">
                <a:ln>
                  <a:noFill/>
                </a:ln>
                <a:solidFill>
                  <a:srgbClr val="7318F9"/>
                </a:solidFill>
                <a:effectLst/>
                <a:uLnTx/>
                <a:uFillTx/>
                <a:latin typeface="Raleway"/>
                <a:sym typeface="Raleway"/>
              </a:rPr>
              <a:t>ANIMATION-ITERATION-COUNT</a:t>
            </a:r>
          </a:p>
        </p:txBody>
      </p:sp>
      <p:sp>
        <p:nvSpPr>
          <p:cNvPr id="12" name="Google Shape;102;p20"/>
          <p:cNvSpPr txBox="1">
            <a:spLocks/>
          </p:cNvSpPr>
          <p:nvPr/>
        </p:nvSpPr>
        <p:spPr>
          <a:xfrm>
            <a:off x="2637098" y="4397761"/>
            <a:ext cx="18866050" cy="656029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177800" marR="0" lvl="0" indent="-171450" algn="l" defTabSz="914400" rtl="0" eaLnBrk="1" fontAlgn="auto" latinLnBrk="0" hangingPunct="1">
              <a:lnSpc>
                <a:spcPct val="120000"/>
              </a:lnSpc>
              <a:spcBef>
                <a:spcPts val="0"/>
              </a:spcBef>
              <a:spcAft>
                <a:spcPts val="0"/>
              </a:spcAft>
              <a:buClr>
                <a:srgbClr val="7F7F7F"/>
              </a:buClr>
              <a:buSzPts val="1500"/>
              <a:buFont typeface="Source Sans Pro"/>
              <a:buChar char="●"/>
              <a:tabLst/>
              <a:defRPr/>
            </a:pP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Количество итераций анимации. Задаётся числом или словом </a:t>
            </a: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infinite</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(бесконечное)</a:t>
            </a:r>
          </a:p>
          <a:p>
            <a:pPr marL="177800" marR="0" lvl="0" indent="-171450" algn="l" defTabSz="914400" rtl="0" eaLnBrk="1" fontAlgn="auto" latinLnBrk="0" hangingPunct="1">
              <a:lnSpc>
                <a:spcPct val="120000"/>
              </a:lnSpc>
              <a:spcBef>
                <a:spcPts val="0"/>
              </a:spcBef>
              <a:spcAft>
                <a:spcPts val="0"/>
              </a:spcAft>
              <a:buClr>
                <a:srgbClr val="7F7F7F"/>
              </a:buClr>
              <a:buSzPts val="1500"/>
              <a:buFont typeface="Source Sans Pro"/>
              <a:buChar char="●"/>
              <a:tabLst/>
              <a:defRPr/>
            </a:pPr>
            <a:endPar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endParaRPr>
          </a:p>
          <a:p>
            <a:pPr marL="177800" marR="0" lvl="0" indent="-171450" algn="l" defTabSz="914400" rtl="0" eaLnBrk="1" fontAlgn="auto" latinLnBrk="0" hangingPunct="1">
              <a:lnSpc>
                <a:spcPct val="120000"/>
              </a:lnSpc>
              <a:spcBef>
                <a:spcPts val="800"/>
              </a:spcBef>
              <a:spcAft>
                <a:spcPts val="1600"/>
              </a:spcAft>
              <a:buClr>
                <a:srgbClr val="7F7F7F"/>
              </a:buClr>
              <a:buSzPts val="1500"/>
              <a:buFont typeface="Source Sans Pro"/>
              <a:buChar char="●"/>
              <a:tabLst/>
              <a:defRPr/>
            </a:pPr>
            <a:r>
              <a:rPr kumimoji="0" lang="ru-RU" sz="4800" b="0" i="0" u="none" strike="noStrike" kern="0" cap="none" spc="0" normalizeH="0" baseline="0" noProof="0" dirty="0" err="1">
                <a:ln>
                  <a:noFill/>
                </a:ln>
                <a:solidFill>
                  <a:schemeClr val="bg2"/>
                </a:solidFill>
                <a:effectLst/>
                <a:uLnTx/>
                <a:uFillTx/>
                <a:latin typeface="Source Sans Pro"/>
                <a:cs typeface="Source Sans Pro"/>
                <a:sym typeface="Source Sans Pro"/>
              </a:rPr>
              <a:t>animation-iteration-count</a:t>
            </a:r>
            <a:r>
              <a:rPr kumimoji="0" lang="ru-RU" sz="4800" b="0" i="0" u="none" strike="noStrike" kern="0" cap="none" spc="0" normalizeH="0" baseline="0" noProof="0" dirty="0">
                <a:ln>
                  <a:noFill/>
                </a:ln>
                <a:solidFill>
                  <a:schemeClr val="bg2"/>
                </a:solidFill>
                <a:effectLst/>
                <a:uLnTx/>
                <a:uFillTx/>
                <a:latin typeface="Source Sans Pro"/>
                <a:cs typeface="Source Sans Pro"/>
                <a:sym typeface="Source Sans Pro"/>
              </a:rPr>
              <a:t>: 5;</a:t>
            </a:r>
          </a:p>
        </p:txBody>
      </p:sp>
      <p:cxnSp>
        <p:nvCxnSpPr>
          <p:cNvPr id="7" name="Прямая соединительная линия 6">
            <a:extLst>
              <a:ext uri="{FF2B5EF4-FFF2-40B4-BE49-F238E27FC236}">
                <a16:creationId xmlns:a16="http://schemas.microsoft.com/office/drawing/2014/main" id="{37693CEC-8BF8-47BC-A56F-025A4469A61C}"/>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30046369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1" name="Google Shape;107;p21"/>
          <p:cNvSpPr txBox="1">
            <a:spLocks/>
          </p:cNvSpPr>
          <p:nvPr/>
        </p:nvSpPr>
        <p:spPr>
          <a:xfrm>
            <a:off x="2637098" y="2137885"/>
            <a:ext cx="15733229" cy="110548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90000"/>
              </a:lnSpc>
              <a:spcBef>
                <a:spcPts val="0"/>
              </a:spcBef>
              <a:spcAft>
                <a:spcPts val="0"/>
              </a:spcAft>
              <a:buClr>
                <a:srgbClr val="611BB8"/>
              </a:buClr>
              <a:buSzPts val="2400"/>
              <a:buFont typeface="Gill Sans"/>
              <a:buNone/>
              <a:tabLst/>
              <a:defRPr/>
            </a:pPr>
            <a:r>
              <a:rPr kumimoji="0" lang="en-US" sz="7200" b="1" i="0" u="none" strike="noStrike" kern="0" cap="none" spc="0" normalizeH="0" baseline="0" noProof="0" dirty="0">
                <a:ln>
                  <a:noFill/>
                </a:ln>
                <a:solidFill>
                  <a:srgbClr val="7318F9"/>
                </a:solidFill>
                <a:effectLst/>
                <a:uLnTx/>
                <a:uFillTx/>
                <a:latin typeface="Raleway"/>
                <a:sym typeface="Raleway"/>
              </a:rPr>
              <a:t>ANIMATION-TIMING-FUNCTION</a:t>
            </a:r>
            <a:br>
              <a:rPr kumimoji="0" lang="en-US" sz="7200" b="1" i="0" u="none" strike="noStrike" kern="0" cap="none" spc="0" normalizeH="0" baseline="0" noProof="0" dirty="0">
                <a:ln>
                  <a:noFill/>
                </a:ln>
                <a:solidFill>
                  <a:srgbClr val="7318F9"/>
                </a:solidFill>
                <a:effectLst/>
                <a:uLnTx/>
                <a:uFillTx/>
                <a:latin typeface="Raleway"/>
                <a:sym typeface="Raleway"/>
              </a:rPr>
            </a:br>
            <a:endParaRPr kumimoji="0" lang="en-US" sz="7200" b="1" i="0" u="none" strike="noStrike" kern="0" cap="none" spc="0" normalizeH="0" baseline="0" noProof="0" dirty="0">
              <a:ln>
                <a:noFill/>
              </a:ln>
              <a:solidFill>
                <a:srgbClr val="7318F9"/>
              </a:solidFill>
              <a:effectLst/>
              <a:uLnTx/>
              <a:uFillTx/>
              <a:latin typeface="Raleway"/>
              <a:sym typeface="Raleway"/>
            </a:endParaRPr>
          </a:p>
        </p:txBody>
      </p:sp>
      <p:sp>
        <p:nvSpPr>
          <p:cNvPr id="12" name="Google Shape;108;p21"/>
          <p:cNvSpPr txBox="1">
            <a:spLocks/>
          </p:cNvSpPr>
          <p:nvPr/>
        </p:nvSpPr>
        <p:spPr>
          <a:xfrm>
            <a:off x="2637098" y="4273545"/>
            <a:ext cx="11439525" cy="341640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177800" marR="0" lvl="0" indent="-171450" algn="l" defTabSz="914400" rtl="0" eaLnBrk="1" fontAlgn="auto" latinLnBrk="0" hangingPunct="1">
              <a:lnSpc>
                <a:spcPct val="120000"/>
              </a:lnSpc>
              <a:spcBef>
                <a:spcPts val="0"/>
              </a:spcBef>
              <a:spcAft>
                <a:spcPts val="1600"/>
              </a:spcAft>
              <a:buClr>
                <a:srgbClr val="7F7F7F"/>
              </a:buClr>
              <a:buSzPts val="1500"/>
              <a:buFont typeface="Source Sans Pro"/>
              <a:buChar char="●"/>
              <a:tabLst/>
              <a:defRPr/>
            </a:pPr>
            <a:r>
              <a:rPr kumimoji="0" lang="ru-RU" sz="5400" b="0" i="0" u="none" strike="noStrike" kern="0" cap="none" spc="0" normalizeH="0" baseline="0" noProof="0" dirty="0">
                <a:ln>
                  <a:noFill/>
                </a:ln>
                <a:solidFill>
                  <a:schemeClr val="bg2"/>
                </a:solidFill>
                <a:effectLst/>
                <a:uLnTx/>
                <a:uFillTx/>
                <a:latin typeface="Source Sans Pro"/>
                <a:cs typeface="Source Sans Pro"/>
                <a:sym typeface="Source Sans Pro"/>
              </a:rPr>
              <a:t>Способ проигрывания анимации.</a:t>
            </a:r>
          </a:p>
        </p:txBody>
      </p:sp>
      <p:cxnSp>
        <p:nvCxnSpPr>
          <p:cNvPr id="9" name="Прямая соединительная линия 8">
            <a:extLst>
              <a:ext uri="{FF2B5EF4-FFF2-40B4-BE49-F238E27FC236}">
                <a16:creationId xmlns:a16="http://schemas.microsoft.com/office/drawing/2014/main" id="{29B85C60-78DB-4AE3-8B69-DD9BF33253D3}"/>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04180887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Рисунок 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2" name="Google Shape;113;p22"/>
          <p:cNvSpPr txBox="1">
            <a:spLocks/>
          </p:cNvSpPr>
          <p:nvPr/>
        </p:nvSpPr>
        <p:spPr>
          <a:xfrm>
            <a:off x="2637098" y="2079366"/>
            <a:ext cx="14441971" cy="1224434"/>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90000"/>
              </a:lnSpc>
              <a:spcBef>
                <a:spcPts val="0"/>
              </a:spcBef>
              <a:spcAft>
                <a:spcPts val="0"/>
              </a:spcAft>
              <a:buClr>
                <a:srgbClr val="611BB8"/>
              </a:buClr>
              <a:buSzPts val="2400"/>
              <a:buFont typeface="Gill Sans"/>
              <a:buNone/>
              <a:tabLst/>
              <a:defRPr/>
            </a:pPr>
            <a:r>
              <a:rPr kumimoji="0" lang="en-US" sz="7200" b="1" i="0" u="none" strike="noStrike" kern="0" cap="none" spc="0" normalizeH="0" baseline="0" noProof="0" dirty="0">
                <a:ln>
                  <a:noFill/>
                </a:ln>
                <a:solidFill>
                  <a:srgbClr val="7318F9"/>
                </a:solidFill>
                <a:effectLst/>
                <a:uLnTx/>
                <a:uFillTx/>
                <a:latin typeface="Raleway"/>
                <a:sym typeface="Raleway"/>
              </a:rPr>
              <a:t>ANIMATION-TIMING-FUNCTION</a:t>
            </a:r>
            <a:br>
              <a:rPr kumimoji="0" lang="en-US" sz="7200" b="1" i="0" u="none" strike="noStrike" kern="0" cap="none" spc="0" normalizeH="0" baseline="0" noProof="0" dirty="0">
                <a:ln>
                  <a:noFill/>
                </a:ln>
                <a:solidFill>
                  <a:srgbClr val="7318F9"/>
                </a:solidFill>
                <a:effectLst/>
                <a:uLnTx/>
                <a:uFillTx/>
                <a:latin typeface="Raleway"/>
                <a:sym typeface="Raleway"/>
              </a:rPr>
            </a:br>
            <a:endParaRPr kumimoji="0" lang="en-US" sz="7200" b="1" i="0" u="none" strike="noStrike" kern="0" cap="none" spc="0" normalizeH="0" baseline="0" noProof="0" dirty="0">
              <a:ln>
                <a:noFill/>
              </a:ln>
              <a:solidFill>
                <a:srgbClr val="7318F9"/>
              </a:solidFill>
              <a:effectLst/>
              <a:uLnTx/>
              <a:uFillTx/>
              <a:latin typeface="Raleway"/>
              <a:sym typeface="Raleway"/>
            </a:endParaRPr>
          </a:p>
        </p:txBody>
      </p:sp>
      <p:sp>
        <p:nvSpPr>
          <p:cNvPr id="13" name="Прямоугольник 12"/>
          <p:cNvSpPr/>
          <p:nvPr/>
        </p:nvSpPr>
        <p:spPr>
          <a:xfrm>
            <a:off x="9359594" y="12300089"/>
            <a:ext cx="5747086" cy="707886"/>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4000" b="0" i="0" u="none" strike="noStrike" kern="0" cap="none" spc="0" normalizeH="0" baseline="0" noProof="0" dirty="0">
                <a:ln>
                  <a:noFill/>
                </a:ln>
                <a:solidFill>
                  <a:srgbClr val="000000"/>
                </a:solidFill>
                <a:effectLst/>
                <a:uLnTx/>
                <a:uFillTx/>
                <a:hlinkClick r:id="rId3"/>
              </a:rPr>
              <a:t>https://cubic-bezier.com/</a:t>
            </a:r>
            <a:endParaRPr kumimoji="0" lang="ru-RU" sz="4000" b="0" i="0" u="none" strike="noStrike" kern="0" cap="none" spc="0" normalizeH="0" baseline="0" noProof="0" dirty="0">
              <a:ln>
                <a:noFill/>
              </a:ln>
              <a:solidFill>
                <a:srgbClr val="000000"/>
              </a:solidFill>
              <a:effectLst/>
              <a:uLnTx/>
              <a:uFillTx/>
            </a:endParaRPr>
          </a:p>
        </p:txBody>
      </p:sp>
      <p:pic>
        <p:nvPicPr>
          <p:cNvPr id="3" name="Рисунок 2"/>
          <p:cNvPicPr>
            <a:picLocks noChangeAspect="1"/>
          </p:cNvPicPr>
          <p:nvPr/>
        </p:nvPicPr>
        <p:blipFill>
          <a:blip r:embed="rId4"/>
          <a:stretch>
            <a:fillRect/>
          </a:stretch>
        </p:blipFill>
        <p:spPr>
          <a:xfrm>
            <a:off x="2637098" y="4054526"/>
            <a:ext cx="20266766" cy="7537536"/>
          </a:xfrm>
          <a:prstGeom prst="rect">
            <a:avLst/>
          </a:prstGeom>
        </p:spPr>
      </p:pic>
      <p:cxnSp>
        <p:nvCxnSpPr>
          <p:cNvPr id="10" name="Прямая соединительная линия 9">
            <a:extLst>
              <a:ext uri="{FF2B5EF4-FFF2-40B4-BE49-F238E27FC236}">
                <a16:creationId xmlns:a16="http://schemas.microsoft.com/office/drawing/2014/main" id="{742F1876-350F-4869-BBFC-322C5A8C8918}"/>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935315456"/>
      </p:ext>
    </p:extLst>
  </p:cSld>
  <p:clrMapOvr>
    <a:masterClrMapping/>
  </p:clrMapOvr>
  <p:transition spd="med"/>
</p:sld>
</file>

<file path=ppt/theme/theme1.xml><?xml version="1.0" encoding="utf-8"?>
<a:theme xmlns:a="http://schemas.openxmlformats.org/drawingml/2006/main" name="White">
  <a:themeElements>
    <a:clrScheme name="Color_Theme_01">
      <a:dk1>
        <a:srgbClr val="000000"/>
      </a:dk1>
      <a:lt1>
        <a:srgbClr val="FFFFFF"/>
      </a:lt1>
      <a:dk2>
        <a:srgbClr val="7B797C"/>
      </a:dk2>
      <a:lt2>
        <a:srgbClr val="535353"/>
      </a:lt2>
      <a:accent1>
        <a:srgbClr val="7318F8"/>
      </a:accent1>
      <a:accent2>
        <a:srgbClr val="7318F8"/>
      </a:accent2>
      <a:accent3>
        <a:srgbClr val="9852F8"/>
      </a:accent3>
      <a:accent4>
        <a:srgbClr val="9852F8"/>
      </a:accent4>
      <a:accent5>
        <a:srgbClr val="FFD73A"/>
      </a:accent5>
      <a:accent6>
        <a:srgbClr val="FFD73A"/>
      </a:accent6>
      <a:hlink>
        <a:srgbClr val="7318F8"/>
      </a:hlink>
      <a:folHlink>
        <a:srgbClr val="9852F8"/>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alpha val="60000"/>
          </a:schemeClr>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77BF"/>
      </a:accent1>
      <a:accent2>
        <a:srgbClr val="D0CDD0"/>
      </a:accent2>
      <a:accent3>
        <a:srgbClr val="BDBEBD"/>
      </a:accent3>
      <a:accent4>
        <a:srgbClr val="ACAAAD"/>
      </a:accent4>
      <a:accent5>
        <a:srgbClr val="9B999C"/>
      </a:accent5>
      <a:accent6>
        <a:srgbClr val="545554"/>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alpha val="60000"/>
          </a:schemeClr>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1975</TotalTime>
  <Words>356</Words>
  <Application>Microsoft Office PowerPoint</Application>
  <PresentationFormat>Произвольный</PresentationFormat>
  <Paragraphs>62</Paragraphs>
  <Slides>15</Slides>
  <Notes>3</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1</vt:i4>
      </vt:variant>
      <vt:variant>
        <vt:lpstr>Заголовки слайдов</vt:lpstr>
      </vt:variant>
      <vt:variant>
        <vt:i4>15</vt:i4>
      </vt:variant>
    </vt:vector>
  </HeadingPairs>
  <TitlesOfParts>
    <vt:vector size="26" baseType="lpstr">
      <vt:lpstr>Arial</vt:lpstr>
      <vt:lpstr>Gill Sans</vt:lpstr>
      <vt:lpstr>Helvetica Light</vt:lpstr>
      <vt:lpstr>Helvetica Neue</vt:lpstr>
      <vt:lpstr>Montserrat</vt:lpstr>
      <vt:lpstr>Montserrat Medium</vt:lpstr>
      <vt:lpstr>Open Sans</vt:lpstr>
      <vt:lpstr>Open Sans Semibold</vt:lpstr>
      <vt:lpstr>Raleway</vt:lpstr>
      <vt:lpstr>Source Sans Pro</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c a r o l i n e</dc:creator>
  <cp:lastModifiedBy>admin</cp:lastModifiedBy>
  <cp:revision>189</cp:revision>
  <dcterms:modified xsi:type="dcterms:W3CDTF">2022-01-20T13:58:00Z</dcterms:modified>
</cp:coreProperties>
</file>