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handoutMasterIdLst>
    <p:handoutMasterId r:id="rId22"/>
  </p:handoutMasterIdLst>
  <p:sldIdLst>
    <p:sldId id="284" r:id="rId2"/>
    <p:sldId id="286" r:id="rId3"/>
    <p:sldId id="262" r:id="rId4"/>
    <p:sldId id="263" r:id="rId5"/>
    <p:sldId id="287" r:id="rId6"/>
    <p:sldId id="281" r:id="rId7"/>
    <p:sldId id="285" r:id="rId8"/>
    <p:sldId id="270" r:id="rId9"/>
    <p:sldId id="282" r:id="rId10"/>
    <p:sldId id="293" r:id="rId11"/>
    <p:sldId id="294" r:id="rId12"/>
    <p:sldId id="295" r:id="rId13"/>
    <p:sldId id="290" r:id="rId14"/>
    <p:sldId id="292" r:id="rId15"/>
    <p:sldId id="291" r:id="rId16"/>
    <p:sldId id="310" r:id="rId17"/>
    <p:sldId id="311" r:id="rId18"/>
    <p:sldId id="312" r:id="rId19"/>
    <p:sldId id="309" r:id="rId20"/>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1pPr>
    <a:lvl2pPr marL="0" marR="0" indent="2286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2pPr>
    <a:lvl3pPr marL="0" marR="0" indent="4572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3pPr>
    <a:lvl4pPr marL="0" marR="0" indent="6858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4pPr>
    <a:lvl5pPr marL="0" marR="0" indent="9144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5pPr>
    <a:lvl6pPr marL="0" marR="0" indent="22860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6pPr>
    <a:lvl7pPr marL="0" marR="0" indent="27432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7pPr>
    <a:lvl8pPr marL="0" marR="0" indent="32004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8pPr>
    <a:lvl9pPr marL="0" marR="0" indent="36576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18F9"/>
    <a:srgbClr val="7B797C"/>
    <a:srgbClr val="FFD83A"/>
    <a:srgbClr val="FFD73A"/>
    <a:srgbClr val="E0DCE2"/>
    <a:srgbClr val="CFCDD0"/>
    <a:srgbClr val="9852F9"/>
    <a:srgbClr val="000000"/>
    <a:srgbClr val="F8F8F8"/>
    <a:srgbClr val="F9F9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252D30"/>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CAD5E8"/>
          </a:solidFill>
        </a:fill>
      </a:tcStyle>
    </a:wholeTbl>
    <a:band2H>
      <a:tcTxStyle/>
      <a:tcStyle>
        <a:tcBdr/>
        <a:fill>
          <a:solidFill>
            <a:srgbClr val="E6EBF4"/>
          </a:solidFill>
        </a:fill>
      </a:tcStyle>
    </a:band2H>
    <a:firstCol>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1"/>
          </a:solidFill>
        </a:fill>
      </a:tcStyle>
    </a:firstCol>
    <a:la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381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1"/>
          </a:solidFill>
        </a:fill>
      </a:tcStyle>
    </a:lastRow>
    <a:fir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381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252D30"/>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E7E8E7"/>
          </a:solidFill>
        </a:fill>
      </a:tcStyle>
    </a:wholeTbl>
    <a:band2H>
      <a:tcTxStyle/>
      <a:tcStyle>
        <a:tcBdr/>
        <a:fill>
          <a:solidFill>
            <a:srgbClr val="F4F4F4"/>
          </a:solidFill>
        </a:fill>
      </a:tcStyle>
    </a:band2H>
    <a:firstCol>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3"/>
          </a:solidFill>
        </a:fill>
      </a:tcStyle>
    </a:firstCol>
    <a:la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381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3"/>
          </a:solidFill>
        </a:fill>
      </a:tcStyle>
    </a:lastRow>
    <a:fir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381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252D30"/>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CFD0CF"/>
          </a:solidFill>
        </a:fill>
      </a:tcStyle>
    </a:wholeTbl>
    <a:band2H>
      <a:tcTxStyle/>
      <a:tcStyle>
        <a:tcBdr/>
        <a:fill>
          <a:solidFill>
            <a:srgbClr val="E9E9E9"/>
          </a:solidFill>
        </a:fill>
      </a:tcStyle>
    </a:band2H>
    <a:firstCol>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6"/>
          </a:solidFill>
        </a:fill>
      </a:tcStyle>
    </a:firstCol>
    <a:la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381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6"/>
          </a:solidFill>
        </a:fill>
      </a:tcStyle>
    </a:lastRow>
    <a:fir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381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252D3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7"/>
          </a:solidFill>
        </a:fill>
      </a:tcStyle>
    </a:wholeTbl>
    <a:band2H>
      <a:tcTxStyle/>
      <a:tcStyle>
        <a:tcBdr/>
        <a:fill>
          <a:solidFill>
            <a:srgbClr val="FEFCFF"/>
          </a:solidFill>
        </a:fill>
      </a:tcStyle>
    </a:band2H>
    <a:firstCol>
      <a:tcTxStyle b="on" i="off">
        <a:font>
          <a:latin typeface="Arial"/>
          <a:ea typeface="Arial"/>
          <a:cs typeface="Arial"/>
        </a:font>
        <a:srgbClr val="FEFC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252D30"/>
      </a:tcTxStyle>
      <a:tcStyle>
        <a:tcBdr>
          <a:left>
            <a:ln w="12700" cap="flat">
              <a:noFill/>
              <a:miter lim="400000"/>
            </a:ln>
          </a:left>
          <a:right>
            <a:ln w="12700" cap="flat">
              <a:noFill/>
              <a:miter lim="400000"/>
            </a:ln>
          </a:right>
          <a:top>
            <a:ln w="50800" cap="flat">
              <a:solidFill>
                <a:srgbClr val="252D30"/>
              </a:solidFill>
              <a:prstDash val="solid"/>
              <a:round/>
            </a:ln>
          </a:top>
          <a:bottom>
            <a:ln w="25400" cap="flat">
              <a:solidFill>
                <a:srgbClr val="252D30"/>
              </a:solidFill>
              <a:prstDash val="solid"/>
              <a:round/>
            </a:ln>
          </a:bottom>
          <a:insideH>
            <a:ln w="12700" cap="flat">
              <a:noFill/>
              <a:miter lim="400000"/>
            </a:ln>
          </a:insideH>
          <a:insideV>
            <a:ln w="12700" cap="flat">
              <a:noFill/>
              <a:miter lim="400000"/>
            </a:ln>
          </a:insideV>
        </a:tcBdr>
        <a:fill>
          <a:solidFill>
            <a:srgbClr val="FEFCFF"/>
          </a:solidFill>
        </a:fill>
      </a:tcStyle>
    </a:lastRow>
    <a:firstRow>
      <a:tcTxStyle b="on" i="off">
        <a:font>
          <a:latin typeface="Arial"/>
          <a:ea typeface="Arial"/>
          <a:cs typeface="Arial"/>
        </a:font>
        <a:srgbClr val="FEFCFF"/>
      </a:tcTxStyle>
      <a:tcStyle>
        <a:tcBdr>
          <a:left>
            <a:ln w="12700" cap="flat">
              <a:noFill/>
              <a:miter lim="400000"/>
            </a:ln>
          </a:left>
          <a:right>
            <a:ln w="12700" cap="flat">
              <a:noFill/>
              <a:miter lim="400000"/>
            </a:ln>
          </a:right>
          <a:top>
            <a:ln w="25400" cap="flat">
              <a:solidFill>
                <a:srgbClr val="252D30"/>
              </a:solidFill>
              <a:prstDash val="solid"/>
              <a:round/>
            </a:ln>
          </a:top>
          <a:bottom>
            <a:ln w="25400" cap="flat">
              <a:solidFill>
                <a:srgbClr val="252D3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252D30"/>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CBCCCC"/>
          </a:solidFill>
        </a:fill>
      </a:tcStyle>
    </a:wholeTbl>
    <a:band2H>
      <a:tcTxStyle/>
      <a:tcStyle>
        <a:tcBdr/>
        <a:fill>
          <a:solidFill>
            <a:srgbClr val="E7E7E7"/>
          </a:solidFill>
        </a:fill>
      </a:tcStyle>
    </a:band2H>
    <a:firstCol>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252D30"/>
          </a:solidFill>
        </a:fill>
      </a:tcStyle>
    </a:firstCol>
    <a:la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381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252D30"/>
          </a:solidFill>
        </a:fill>
      </a:tcStyle>
    </a:lastRow>
    <a:fir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381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252D30"/>
          </a:solidFill>
        </a:fill>
      </a:tcStyle>
    </a:firstRow>
  </a:tblStyle>
  <a:tblStyle styleId="{2708684C-4D16-4618-839F-0558EEFCDFE6}" styleName="">
    <a:tblBg/>
    <a:wholeTbl>
      <a:tcTxStyle b="off"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FEFCFF">
              <a:alpha val="20000"/>
            </a:srgbClr>
          </a:solidFill>
        </a:fill>
      </a:tcStyle>
    </a:wholeTbl>
    <a:band2H>
      <a:tcTxStyle/>
      <a:tcStyle>
        <a:tcBdr/>
        <a:fill>
          <a:solidFill>
            <a:srgbClr val="FFFFFF"/>
          </a:solidFill>
        </a:fill>
      </a:tcStyle>
    </a:band2H>
    <a:firstCol>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FEFCFF">
              <a:alpha val="20000"/>
            </a:srgbClr>
          </a:solidFill>
        </a:fill>
      </a:tcStyle>
    </a:firstCol>
    <a:la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508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noFill/>
        </a:fill>
      </a:tcStyle>
    </a:lastRow>
    <a:fir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254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322" autoAdjust="0"/>
    <p:restoredTop sz="90956" autoAdjust="0"/>
  </p:normalViewPr>
  <p:slideViewPr>
    <p:cSldViewPr snapToGrid="0" snapToObjects="1" showGuides="1">
      <p:cViewPr varScale="1">
        <p:scale>
          <a:sx n="33" d="100"/>
          <a:sy n="33" d="100"/>
        </p:scale>
        <p:origin x="114" y="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1" d="100"/>
        <a:sy n="61" d="100"/>
      </p:scale>
      <p:origin x="0" y="0"/>
    </p:cViewPr>
  </p:sorterViewPr>
  <p:notesViewPr>
    <p:cSldViewPr snapToGrid="0" snapToObjects="1">
      <p:cViewPr varScale="1">
        <p:scale>
          <a:sx n="89" d="100"/>
          <a:sy n="89" d="100"/>
        </p:scale>
        <p:origin x="3798"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634AEB4-B207-4376-915C-BB86272729B0}" type="datetimeFigureOut">
              <a:rPr lang="ru-RU" smtClean="0"/>
              <a:t>20.01.2022</a:t>
            </a:fld>
            <a:endParaRPr lang="ru-RU"/>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F1ED8A-52CA-48E7-AAA2-849C78BAC516}" type="slidenum">
              <a:rPr lang="ru-RU" smtClean="0"/>
              <a:t>‹#›</a:t>
            </a:fld>
            <a:endParaRPr lang="ru-RU"/>
          </a:p>
        </p:txBody>
      </p:sp>
    </p:spTree>
    <p:extLst>
      <p:ext uri="{BB962C8B-B14F-4D97-AF65-F5344CB8AC3E}">
        <p14:creationId xmlns:p14="http://schemas.microsoft.com/office/powerpoint/2010/main" val="20043829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6" name="Shape 66"/>
          <p:cNvSpPr>
            <a:spLocks noGrp="1" noRot="1" noChangeAspect="1"/>
          </p:cNvSpPr>
          <p:nvPr>
            <p:ph type="sldImg"/>
          </p:nvPr>
        </p:nvSpPr>
        <p:spPr>
          <a:xfrm>
            <a:off x="1143000" y="685800"/>
            <a:ext cx="4572000" cy="3429000"/>
          </a:xfrm>
          <a:prstGeom prst="rect">
            <a:avLst/>
          </a:prstGeom>
        </p:spPr>
        <p:txBody>
          <a:bodyPr/>
          <a:lstStyle/>
          <a:p>
            <a:endParaRPr/>
          </a:p>
        </p:txBody>
      </p:sp>
      <p:sp>
        <p:nvSpPr>
          <p:cNvPr id="67" name="Shape 6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6999"/>
      </a:lnSpc>
      <a:defRPr sz="2200">
        <a:latin typeface="+mn-lt"/>
        <a:ea typeface="+mn-ea"/>
        <a:cs typeface="+mn-cs"/>
        <a:sym typeface="Helvetica Neue"/>
      </a:defRPr>
    </a:lvl1pPr>
    <a:lvl2pPr indent="228600" defTabSz="457200" latinLnBrk="0">
      <a:lnSpc>
        <a:spcPct val="116999"/>
      </a:lnSpc>
      <a:defRPr sz="2200">
        <a:latin typeface="+mn-lt"/>
        <a:ea typeface="+mn-ea"/>
        <a:cs typeface="+mn-cs"/>
        <a:sym typeface="Helvetica Neue"/>
      </a:defRPr>
    </a:lvl2pPr>
    <a:lvl3pPr indent="457200" defTabSz="457200" latinLnBrk="0">
      <a:lnSpc>
        <a:spcPct val="116999"/>
      </a:lnSpc>
      <a:defRPr sz="2200">
        <a:latin typeface="+mn-lt"/>
        <a:ea typeface="+mn-ea"/>
        <a:cs typeface="+mn-cs"/>
        <a:sym typeface="Helvetica Neue"/>
      </a:defRPr>
    </a:lvl3pPr>
    <a:lvl4pPr indent="685800" defTabSz="457200" latinLnBrk="0">
      <a:lnSpc>
        <a:spcPct val="116999"/>
      </a:lnSpc>
      <a:defRPr sz="2200">
        <a:latin typeface="+mn-lt"/>
        <a:ea typeface="+mn-ea"/>
        <a:cs typeface="+mn-cs"/>
        <a:sym typeface="Helvetica Neue"/>
      </a:defRPr>
    </a:lvl4pPr>
    <a:lvl5pPr indent="914400" defTabSz="457200" latinLnBrk="0">
      <a:lnSpc>
        <a:spcPct val="116999"/>
      </a:lnSpc>
      <a:defRPr sz="2200">
        <a:latin typeface="+mn-lt"/>
        <a:ea typeface="+mn-ea"/>
        <a:cs typeface="+mn-cs"/>
        <a:sym typeface="Helvetica Neue"/>
      </a:defRPr>
    </a:lvl5pPr>
    <a:lvl6pPr indent="1143000" defTabSz="457200" latinLnBrk="0">
      <a:lnSpc>
        <a:spcPct val="116999"/>
      </a:lnSpc>
      <a:defRPr sz="2200">
        <a:latin typeface="+mn-lt"/>
        <a:ea typeface="+mn-ea"/>
        <a:cs typeface="+mn-cs"/>
        <a:sym typeface="Helvetica Neue"/>
      </a:defRPr>
    </a:lvl6pPr>
    <a:lvl7pPr indent="1371600" defTabSz="457200" latinLnBrk="0">
      <a:lnSpc>
        <a:spcPct val="116999"/>
      </a:lnSpc>
      <a:defRPr sz="2200">
        <a:latin typeface="+mn-lt"/>
        <a:ea typeface="+mn-ea"/>
        <a:cs typeface="+mn-cs"/>
        <a:sym typeface="Helvetica Neue"/>
      </a:defRPr>
    </a:lvl7pPr>
    <a:lvl8pPr indent="1600200" defTabSz="457200" latinLnBrk="0">
      <a:lnSpc>
        <a:spcPct val="116999"/>
      </a:lnSpc>
      <a:defRPr sz="2200">
        <a:latin typeface="+mn-lt"/>
        <a:ea typeface="+mn-ea"/>
        <a:cs typeface="+mn-cs"/>
        <a:sym typeface="Helvetica Neue"/>
      </a:defRPr>
    </a:lvl8pPr>
    <a:lvl9pPr indent="1828800" defTabSz="457200" latinLnBrk="0">
      <a:lnSpc>
        <a:spcPct val="116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2676640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6496673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29425544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18974622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34313701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20408957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nd Content">
    <p:spTree>
      <p:nvGrpSpPr>
        <p:cNvPr id="1" name=""/>
        <p:cNvGrpSpPr/>
        <p:nvPr/>
      </p:nvGrpSpPr>
      <p:grpSpPr>
        <a:xfrm>
          <a:off x="0" y="0"/>
          <a:ext cx="0" cy="0"/>
          <a:chOff x="0" y="0"/>
          <a:chExt cx="0" cy="0"/>
        </a:xfrm>
      </p:grpSpPr>
      <p:sp>
        <p:nvSpPr>
          <p:cNvPr id="14" name="Текст заголовка"/>
          <p:cNvSpPr txBox="1">
            <a:spLocks noGrp="1"/>
          </p:cNvSpPr>
          <p:nvPr>
            <p:ph type="title"/>
          </p:nvPr>
        </p:nvSpPr>
        <p:spPr>
          <a:xfrm>
            <a:off x="2120900" y="2278063"/>
            <a:ext cx="19504148" cy="2178051"/>
          </a:xfrm>
          <a:prstGeom prst="rect">
            <a:avLst/>
          </a:prstGeom>
        </p:spPr>
        <p:txBody>
          <a:bodyPr>
            <a:normAutofit/>
          </a:bodyPr>
          <a:lstStyle>
            <a:lvl1pPr>
              <a:defRPr>
                <a:solidFill>
                  <a:srgbClr val="262D30"/>
                </a:solidFill>
              </a:defRPr>
            </a:lvl1pPr>
          </a:lstStyle>
          <a:p>
            <a:r>
              <a:t>Текст заголовка</a:t>
            </a:r>
          </a:p>
        </p:txBody>
      </p:sp>
      <p:sp>
        <p:nvSpPr>
          <p:cNvPr id="15" name="Уровень текста 1…"/>
          <p:cNvSpPr txBox="1">
            <a:spLocks noGrp="1"/>
          </p:cNvSpPr>
          <p:nvPr>
            <p:ph type="body" idx="1"/>
          </p:nvPr>
        </p:nvSpPr>
        <p:spPr>
          <a:xfrm>
            <a:off x="2271713" y="4670425"/>
            <a:ext cx="20477163" cy="7019925"/>
          </a:xfrm>
          <a:prstGeom prst="rect">
            <a:avLst/>
          </a:prstGeom>
        </p:spPr>
        <p:txBody>
          <a:bodyPr>
            <a:normAutofit/>
          </a:bodyPr>
          <a:lstStyle>
            <a:lvl1pPr algn="just"/>
            <a:lvl2pPr algn="just"/>
            <a:lvl3pPr algn="just"/>
            <a:lvl4pPr algn="just"/>
            <a:lvl5pPr algn="just"/>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6"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23"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 name="Объект 2"/>
          <p:cNvSpPr>
            <a:spLocks noGrp="1"/>
          </p:cNvSpPr>
          <p:nvPr>
            <p:ph sz="quarter" idx="10"/>
          </p:nvPr>
        </p:nvSpPr>
        <p:spPr>
          <a:xfrm>
            <a:off x="2705100" y="2000250"/>
            <a:ext cx="5029200" cy="436245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Объект 4"/>
          <p:cNvSpPr>
            <a:spLocks noGrp="1"/>
          </p:cNvSpPr>
          <p:nvPr>
            <p:ph sz="quarter" idx="11"/>
          </p:nvPr>
        </p:nvSpPr>
        <p:spPr>
          <a:xfrm>
            <a:off x="8972550" y="1676400"/>
            <a:ext cx="7639050" cy="521970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Пользовательский макет">
    <p:spTree>
      <p:nvGrpSpPr>
        <p:cNvPr id="1" name=""/>
        <p:cNvGrpSpPr/>
        <p:nvPr/>
      </p:nvGrpSpPr>
      <p:grpSpPr>
        <a:xfrm>
          <a:off x="0" y="0"/>
          <a:ext cx="0" cy="0"/>
          <a:chOff x="0" y="0"/>
          <a:chExt cx="0" cy="0"/>
        </a:xfrm>
      </p:grpSpPr>
      <p:sp>
        <p:nvSpPr>
          <p:cNvPr id="3" name="Номер слайда 2"/>
          <p:cNvSpPr>
            <a:spLocks noGrp="1"/>
          </p:cNvSpPr>
          <p:nvPr>
            <p:ph type="sldNum" sz="quarter" idx="10"/>
          </p:nvPr>
        </p:nvSpPr>
        <p:spPr/>
        <p:txBody>
          <a:bodyPr/>
          <a:lstStyle/>
          <a:p>
            <a:fld id="{86CB4B4D-7CA3-9044-876B-883B54F8677D}" type="slidenum">
              <a:rPr lang="ru-RU" smtClean="0"/>
              <a:t>‹#›</a:t>
            </a:fld>
            <a:endParaRPr lang="ru-RU"/>
          </a:p>
        </p:txBody>
      </p:sp>
      <p:sp>
        <p:nvSpPr>
          <p:cNvPr id="5" name="Объект 4"/>
          <p:cNvSpPr>
            <a:spLocks noGrp="1"/>
          </p:cNvSpPr>
          <p:nvPr>
            <p:ph sz="quarter" idx="11"/>
          </p:nvPr>
        </p:nvSpPr>
        <p:spPr>
          <a:xfrm>
            <a:off x="5423940" y="3089275"/>
            <a:ext cx="12674600" cy="8293100"/>
          </a:xfr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Tree>
    <p:extLst>
      <p:ext uri="{BB962C8B-B14F-4D97-AF65-F5344CB8AC3E}">
        <p14:creationId xmlns:p14="http://schemas.microsoft.com/office/powerpoint/2010/main" val="3407063246"/>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Slide with photo">
    <p:spTree>
      <p:nvGrpSpPr>
        <p:cNvPr id="1" name=""/>
        <p:cNvGrpSpPr/>
        <p:nvPr/>
      </p:nvGrpSpPr>
      <p:grpSpPr>
        <a:xfrm>
          <a:off x="0" y="0"/>
          <a:ext cx="0" cy="0"/>
          <a:chOff x="0" y="0"/>
          <a:chExt cx="0" cy="0"/>
        </a:xfrm>
      </p:grpSpPr>
      <p:sp>
        <p:nvSpPr>
          <p:cNvPr id="30" name="Picture Placeholder 3"/>
          <p:cNvSpPr>
            <a:spLocks noGrp="1"/>
          </p:cNvSpPr>
          <p:nvPr>
            <p:ph type="pic" sz="quarter" idx="13"/>
          </p:nvPr>
        </p:nvSpPr>
        <p:spPr>
          <a:xfrm>
            <a:off x="5314458" y="3906439"/>
            <a:ext cx="2447926" cy="2447926"/>
          </a:xfrm>
          <a:prstGeom prst="rect">
            <a:avLst/>
          </a:prstGeom>
        </p:spPr>
        <p:txBody>
          <a:bodyPr lIns="91439" tIns="45719" rIns="91439" bIns="45719"/>
          <a:lstStyle/>
          <a:p>
            <a:endParaRPr dirty="0"/>
          </a:p>
        </p:txBody>
      </p:sp>
      <p:sp>
        <p:nvSpPr>
          <p:cNvPr id="31" name="Picture Placeholder 3"/>
          <p:cNvSpPr>
            <a:spLocks noGrp="1"/>
          </p:cNvSpPr>
          <p:nvPr>
            <p:ph type="pic" sz="quarter" idx="14"/>
          </p:nvPr>
        </p:nvSpPr>
        <p:spPr>
          <a:xfrm>
            <a:off x="8265993" y="3906439"/>
            <a:ext cx="2447926" cy="2447926"/>
          </a:xfrm>
          <a:prstGeom prst="rect">
            <a:avLst/>
          </a:prstGeom>
        </p:spPr>
        <p:txBody>
          <a:bodyPr lIns="91439" tIns="45719" rIns="91439" bIns="45719"/>
          <a:lstStyle/>
          <a:p>
            <a:endParaRPr/>
          </a:p>
        </p:txBody>
      </p:sp>
      <p:sp>
        <p:nvSpPr>
          <p:cNvPr id="32" name="Picture Placeholder 3"/>
          <p:cNvSpPr>
            <a:spLocks noGrp="1"/>
          </p:cNvSpPr>
          <p:nvPr>
            <p:ph type="pic" sz="quarter" idx="15"/>
          </p:nvPr>
        </p:nvSpPr>
        <p:spPr>
          <a:xfrm>
            <a:off x="11183887" y="3906439"/>
            <a:ext cx="2447926" cy="2447926"/>
          </a:xfrm>
          <a:prstGeom prst="rect">
            <a:avLst/>
          </a:prstGeom>
        </p:spPr>
        <p:txBody>
          <a:bodyPr lIns="91439" tIns="45719" rIns="91439" bIns="45719"/>
          <a:lstStyle/>
          <a:p>
            <a:endParaRPr/>
          </a:p>
        </p:txBody>
      </p:sp>
      <p:sp>
        <p:nvSpPr>
          <p:cNvPr id="33" name="Picture Placeholder 3"/>
          <p:cNvSpPr>
            <a:spLocks noGrp="1"/>
          </p:cNvSpPr>
          <p:nvPr>
            <p:ph type="pic" sz="quarter" idx="16"/>
          </p:nvPr>
        </p:nvSpPr>
        <p:spPr>
          <a:xfrm>
            <a:off x="14135422" y="3906439"/>
            <a:ext cx="2447926" cy="2447926"/>
          </a:xfrm>
          <a:prstGeom prst="rect">
            <a:avLst/>
          </a:prstGeom>
        </p:spPr>
        <p:txBody>
          <a:bodyPr lIns="91439" tIns="45719" rIns="91439" bIns="45719"/>
          <a:lstStyle/>
          <a:p>
            <a:endParaRPr/>
          </a:p>
        </p:txBody>
      </p:sp>
      <p:sp>
        <p:nvSpPr>
          <p:cNvPr id="34" name="Picture Placeholder 3"/>
          <p:cNvSpPr>
            <a:spLocks noGrp="1"/>
          </p:cNvSpPr>
          <p:nvPr>
            <p:ph type="pic" sz="quarter" idx="17"/>
          </p:nvPr>
        </p:nvSpPr>
        <p:spPr>
          <a:xfrm>
            <a:off x="17086958" y="3906439"/>
            <a:ext cx="2447926" cy="2447926"/>
          </a:xfrm>
          <a:prstGeom prst="rect">
            <a:avLst/>
          </a:prstGeom>
        </p:spPr>
        <p:txBody>
          <a:bodyPr lIns="91439" tIns="45719" rIns="91439" bIns="45719"/>
          <a:lstStyle/>
          <a:p>
            <a:endParaRPr/>
          </a:p>
        </p:txBody>
      </p:sp>
      <p:sp>
        <p:nvSpPr>
          <p:cNvPr id="35" name="Picture Placeholder 3"/>
          <p:cNvSpPr>
            <a:spLocks noGrp="1"/>
          </p:cNvSpPr>
          <p:nvPr>
            <p:ph type="pic" sz="quarter" idx="18"/>
          </p:nvPr>
        </p:nvSpPr>
        <p:spPr>
          <a:xfrm>
            <a:off x="5314458" y="6858000"/>
            <a:ext cx="2447926" cy="2447925"/>
          </a:xfrm>
          <a:prstGeom prst="rect">
            <a:avLst/>
          </a:prstGeom>
        </p:spPr>
        <p:txBody>
          <a:bodyPr lIns="91439" tIns="45719" rIns="91439" bIns="45719"/>
          <a:lstStyle/>
          <a:p>
            <a:endParaRPr/>
          </a:p>
        </p:txBody>
      </p:sp>
      <p:sp>
        <p:nvSpPr>
          <p:cNvPr id="36" name="Picture Placeholder 3"/>
          <p:cNvSpPr>
            <a:spLocks noGrp="1"/>
          </p:cNvSpPr>
          <p:nvPr>
            <p:ph type="pic" sz="quarter" idx="19"/>
          </p:nvPr>
        </p:nvSpPr>
        <p:spPr>
          <a:xfrm>
            <a:off x="8265993" y="6858000"/>
            <a:ext cx="2447926" cy="2447925"/>
          </a:xfrm>
          <a:prstGeom prst="rect">
            <a:avLst/>
          </a:prstGeom>
        </p:spPr>
        <p:txBody>
          <a:bodyPr lIns="91439" tIns="45719" rIns="91439" bIns="45719"/>
          <a:lstStyle/>
          <a:p>
            <a:endParaRPr/>
          </a:p>
        </p:txBody>
      </p:sp>
      <p:sp>
        <p:nvSpPr>
          <p:cNvPr id="37" name="Picture Placeholder 3"/>
          <p:cNvSpPr>
            <a:spLocks noGrp="1"/>
          </p:cNvSpPr>
          <p:nvPr>
            <p:ph type="pic" sz="quarter" idx="20"/>
          </p:nvPr>
        </p:nvSpPr>
        <p:spPr>
          <a:xfrm>
            <a:off x="11183887" y="6858000"/>
            <a:ext cx="2447926" cy="2447925"/>
          </a:xfrm>
          <a:prstGeom prst="rect">
            <a:avLst/>
          </a:prstGeom>
        </p:spPr>
        <p:txBody>
          <a:bodyPr lIns="91439" tIns="45719" rIns="91439" bIns="45719"/>
          <a:lstStyle/>
          <a:p>
            <a:endParaRPr/>
          </a:p>
        </p:txBody>
      </p:sp>
      <p:sp>
        <p:nvSpPr>
          <p:cNvPr id="38" name="Picture Placeholder 3"/>
          <p:cNvSpPr>
            <a:spLocks noGrp="1"/>
          </p:cNvSpPr>
          <p:nvPr>
            <p:ph type="pic" sz="quarter" idx="21"/>
          </p:nvPr>
        </p:nvSpPr>
        <p:spPr>
          <a:xfrm>
            <a:off x="14135422" y="6858000"/>
            <a:ext cx="2447926" cy="2447925"/>
          </a:xfrm>
          <a:prstGeom prst="rect">
            <a:avLst/>
          </a:prstGeom>
        </p:spPr>
        <p:txBody>
          <a:bodyPr lIns="91439" tIns="45719" rIns="91439" bIns="45719"/>
          <a:lstStyle/>
          <a:p>
            <a:endParaRPr/>
          </a:p>
        </p:txBody>
      </p:sp>
      <p:sp>
        <p:nvSpPr>
          <p:cNvPr id="39" name="Picture Placeholder 3"/>
          <p:cNvSpPr>
            <a:spLocks noGrp="1"/>
          </p:cNvSpPr>
          <p:nvPr>
            <p:ph type="pic" sz="quarter" idx="22"/>
          </p:nvPr>
        </p:nvSpPr>
        <p:spPr>
          <a:xfrm>
            <a:off x="17086958" y="6858000"/>
            <a:ext cx="2447926" cy="2447925"/>
          </a:xfrm>
          <a:prstGeom prst="rect">
            <a:avLst/>
          </a:prstGeom>
        </p:spPr>
        <p:txBody>
          <a:bodyPr lIns="91439" tIns="45719" rIns="91439" bIns="45719"/>
          <a:lstStyle/>
          <a:p>
            <a:endParaRPr/>
          </a:p>
        </p:txBody>
      </p:sp>
      <p:sp>
        <p:nvSpPr>
          <p:cNvPr id="43"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lank with photo">
    <p:spTree>
      <p:nvGrpSpPr>
        <p:cNvPr id="1" name=""/>
        <p:cNvGrpSpPr/>
        <p:nvPr/>
      </p:nvGrpSpPr>
      <p:grpSpPr>
        <a:xfrm>
          <a:off x="0" y="0"/>
          <a:ext cx="0" cy="0"/>
          <a:chOff x="0" y="0"/>
          <a:chExt cx="0" cy="0"/>
        </a:xfrm>
      </p:grpSpPr>
      <p:sp>
        <p:nvSpPr>
          <p:cNvPr id="50" name="Picture Placeholder 3"/>
          <p:cNvSpPr>
            <a:spLocks noGrp="1"/>
          </p:cNvSpPr>
          <p:nvPr>
            <p:ph type="pic" sz="quarter" idx="13"/>
          </p:nvPr>
        </p:nvSpPr>
        <p:spPr>
          <a:xfrm>
            <a:off x="5314458" y="3906439"/>
            <a:ext cx="2447926" cy="2447926"/>
          </a:xfrm>
          <a:prstGeom prst="rect">
            <a:avLst/>
          </a:prstGeom>
        </p:spPr>
        <p:txBody>
          <a:bodyPr lIns="91439" tIns="45719" rIns="91439" bIns="45719"/>
          <a:lstStyle/>
          <a:p>
            <a:endParaRPr/>
          </a:p>
        </p:txBody>
      </p:sp>
      <p:sp>
        <p:nvSpPr>
          <p:cNvPr id="51" name="Picture Placeholder 3"/>
          <p:cNvSpPr>
            <a:spLocks noGrp="1"/>
          </p:cNvSpPr>
          <p:nvPr>
            <p:ph type="pic" sz="quarter" idx="14"/>
          </p:nvPr>
        </p:nvSpPr>
        <p:spPr>
          <a:xfrm>
            <a:off x="8265993" y="3906439"/>
            <a:ext cx="2447926" cy="2447926"/>
          </a:xfrm>
          <a:prstGeom prst="rect">
            <a:avLst/>
          </a:prstGeom>
        </p:spPr>
        <p:txBody>
          <a:bodyPr lIns="91439" tIns="45719" rIns="91439" bIns="45719"/>
          <a:lstStyle/>
          <a:p>
            <a:endParaRPr/>
          </a:p>
        </p:txBody>
      </p:sp>
      <p:sp>
        <p:nvSpPr>
          <p:cNvPr id="52" name="Picture Placeholder 3"/>
          <p:cNvSpPr>
            <a:spLocks noGrp="1"/>
          </p:cNvSpPr>
          <p:nvPr>
            <p:ph type="pic" sz="quarter" idx="15"/>
          </p:nvPr>
        </p:nvSpPr>
        <p:spPr>
          <a:xfrm>
            <a:off x="11183887" y="3906439"/>
            <a:ext cx="2447926" cy="2447926"/>
          </a:xfrm>
          <a:prstGeom prst="rect">
            <a:avLst/>
          </a:prstGeom>
        </p:spPr>
        <p:txBody>
          <a:bodyPr lIns="91439" tIns="45719" rIns="91439" bIns="45719"/>
          <a:lstStyle/>
          <a:p>
            <a:endParaRPr/>
          </a:p>
        </p:txBody>
      </p:sp>
      <p:sp>
        <p:nvSpPr>
          <p:cNvPr id="53" name="Picture Placeholder 3"/>
          <p:cNvSpPr>
            <a:spLocks noGrp="1"/>
          </p:cNvSpPr>
          <p:nvPr>
            <p:ph type="pic" sz="quarter" idx="16"/>
          </p:nvPr>
        </p:nvSpPr>
        <p:spPr>
          <a:xfrm>
            <a:off x="14135422" y="3906439"/>
            <a:ext cx="2447926" cy="2447926"/>
          </a:xfrm>
          <a:prstGeom prst="rect">
            <a:avLst/>
          </a:prstGeom>
        </p:spPr>
        <p:txBody>
          <a:bodyPr lIns="91439" tIns="45719" rIns="91439" bIns="45719"/>
          <a:lstStyle/>
          <a:p>
            <a:endParaRPr/>
          </a:p>
        </p:txBody>
      </p:sp>
      <p:sp>
        <p:nvSpPr>
          <p:cNvPr id="54" name="Picture Placeholder 3"/>
          <p:cNvSpPr>
            <a:spLocks noGrp="1"/>
          </p:cNvSpPr>
          <p:nvPr>
            <p:ph type="pic" sz="quarter" idx="17"/>
          </p:nvPr>
        </p:nvSpPr>
        <p:spPr>
          <a:xfrm>
            <a:off x="17086958" y="3906439"/>
            <a:ext cx="2447926" cy="2447926"/>
          </a:xfrm>
          <a:prstGeom prst="rect">
            <a:avLst/>
          </a:prstGeom>
        </p:spPr>
        <p:txBody>
          <a:bodyPr lIns="91439" tIns="45719" rIns="91439" bIns="45719"/>
          <a:lstStyle/>
          <a:p>
            <a:endParaRPr/>
          </a:p>
        </p:txBody>
      </p:sp>
      <p:sp>
        <p:nvSpPr>
          <p:cNvPr id="55" name="Picture Placeholder 3"/>
          <p:cNvSpPr>
            <a:spLocks noGrp="1"/>
          </p:cNvSpPr>
          <p:nvPr>
            <p:ph type="pic" sz="quarter" idx="18"/>
          </p:nvPr>
        </p:nvSpPr>
        <p:spPr>
          <a:xfrm>
            <a:off x="5314458" y="6858000"/>
            <a:ext cx="2447926" cy="2447925"/>
          </a:xfrm>
          <a:prstGeom prst="rect">
            <a:avLst/>
          </a:prstGeom>
        </p:spPr>
        <p:txBody>
          <a:bodyPr lIns="91439" tIns="45719" rIns="91439" bIns="45719"/>
          <a:lstStyle/>
          <a:p>
            <a:endParaRPr/>
          </a:p>
        </p:txBody>
      </p:sp>
      <p:sp>
        <p:nvSpPr>
          <p:cNvPr id="56" name="Picture Placeholder 3"/>
          <p:cNvSpPr>
            <a:spLocks noGrp="1"/>
          </p:cNvSpPr>
          <p:nvPr>
            <p:ph type="pic" sz="quarter" idx="19"/>
          </p:nvPr>
        </p:nvSpPr>
        <p:spPr>
          <a:xfrm>
            <a:off x="8265993" y="6858000"/>
            <a:ext cx="2447926" cy="2447925"/>
          </a:xfrm>
          <a:prstGeom prst="rect">
            <a:avLst/>
          </a:prstGeom>
        </p:spPr>
        <p:txBody>
          <a:bodyPr lIns="91439" tIns="45719" rIns="91439" bIns="45719"/>
          <a:lstStyle/>
          <a:p>
            <a:endParaRPr/>
          </a:p>
        </p:txBody>
      </p:sp>
      <p:sp>
        <p:nvSpPr>
          <p:cNvPr id="57" name="Picture Placeholder 3"/>
          <p:cNvSpPr>
            <a:spLocks noGrp="1"/>
          </p:cNvSpPr>
          <p:nvPr>
            <p:ph type="pic" sz="quarter" idx="20"/>
          </p:nvPr>
        </p:nvSpPr>
        <p:spPr>
          <a:xfrm>
            <a:off x="11183887" y="6858000"/>
            <a:ext cx="2447926" cy="2447925"/>
          </a:xfrm>
          <a:prstGeom prst="rect">
            <a:avLst/>
          </a:prstGeom>
        </p:spPr>
        <p:txBody>
          <a:bodyPr lIns="91439" tIns="45719" rIns="91439" bIns="45719"/>
          <a:lstStyle/>
          <a:p>
            <a:endParaRPr/>
          </a:p>
        </p:txBody>
      </p:sp>
      <p:sp>
        <p:nvSpPr>
          <p:cNvPr id="58" name="Picture Placeholder 3"/>
          <p:cNvSpPr>
            <a:spLocks noGrp="1"/>
          </p:cNvSpPr>
          <p:nvPr>
            <p:ph type="pic" sz="quarter" idx="21"/>
          </p:nvPr>
        </p:nvSpPr>
        <p:spPr>
          <a:xfrm>
            <a:off x="14135422" y="6858000"/>
            <a:ext cx="2447926" cy="2447925"/>
          </a:xfrm>
          <a:prstGeom prst="rect">
            <a:avLst/>
          </a:prstGeom>
        </p:spPr>
        <p:txBody>
          <a:bodyPr lIns="91439" tIns="45719" rIns="91439" bIns="45719"/>
          <a:lstStyle/>
          <a:p>
            <a:endParaRPr/>
          </a:p>
        </p:txBody>
      </p:sp>
      <p:sp>
        <p:nvSpPr>
          <p:cNvPr id="59" name="Picture Placeholder 3"/>
          <p:cNvSpPr>
            <a:spLocks noGrp="1"/>
          </p:cNvSpPr>
          <p:nvPr>
            <p:ph type="pic" sz="quarter" idx="22"/>
          </p:nvPr>
        </p:nvSpPr>
        <p:spPr>
          <a:xfrm>
            <a:off x="17086958" y="6858000"/>
            <a:ext cx="2447926" cy="2447925"/>
          </a:xfrm>
          <a:prstGeom prst="rect">
            <a:avLst/>
          </a:prstGeom>
        </p:spPr>
        <p:txBody>
          <a:bodyPr lIns="91439" tIns="45719" rIns="91439" bIns="45719"/>
          <a:lstStyle/>
          <a:p>
            <a:endParaRPr/>
          </a:p>
        </p:txBody>
      </p:sp>
      <p:sp>
        <p:nvSpPr>
          <p:cNvPr id="6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1219200" y="549275"/>
            <a:ext cx="21945600" cy="26511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8100" tIns="38100" rIns="38100" bIns="38100"/>
          <a:lstStyle/>
          <a:p>
            <a:r>
              <a:t>Текст заголовка</a:t>
            </a:r>
          </a:p>
        </p:txBody>
      </p:sp>
      <p:sp>
        <p:nvSpPr>
          <p:cNvPr id="3" name="Уровень текста 1…"/>
          <p:cNvSpPr txBox="1">
            <a:spLocks noGrp="1"/>
          </p:cNvSpPr>
          <p:nvPr>
            <p:ph type="body" idx="1"/>
          </p:nvPr>
        </p:nvSpPr>
        <p:spPr>
          <a:xfrm>
            <a:off x="1219200" y="3200400"/>
            <a:ext cx="21945600" cy="105156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8100" tIns="38100" rIns="38100" bIns="38100"/>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a:spLocks noGrp="1"/>
          </p:cNvSpPr>
          <p:nvPr>
            <p:ph type="sldNum" sz="quarter" idx="2"/>
          </p:nvPr>
        </p:nvSpPr>
        <p:spPr>
          <a:xfrm>
            <a:off x="22803668" y="12496800"/>
            <a:ext cx="379364" cy="419100"/>
          </a:xfrm>
          <a:prstGeom prst="rect">
            <a:avLst/>
          </a:prstGeom>
          <a:ln w="12700">
            <a:miter lim="400000"/>
          </a:ln>
        </p:spPr>
        <p:txBody>
          <a:bodyPr wrap="none" lIns="38100" tIns="38100" rIns="38100" bIns="38100">
            <a:spAutoFit/>
          </a:bodyPr>
          <a:lstStyle>
            <a:lvl1pPr algn="ctr">
              <a:defRPr>
                <a:solidFill>
                  <a:schemeClr val="accent5"/>
                </a:solidFill>
                <a:latin typeface="Open Sans"/>
                <a:ea typeface="Open Sans"/>
                <a:cs typeface="Open Sans"/>
                <a:sym typeface="Open Sans"/>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3" r:id="rId3"/>
    <p:sldLayoutId id="2147483651" r:id="rId4"/>
    <p:sldLayoutId id="2147483652" r:id="rId5"/>
  </p:sldLayoutIdLst>
  <p:transition spd="med"/>
  <p:txStyles>
    <p:title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p:titleStyle>
    <p:body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p:bodyStyle>
    <p:otherStyle>
      <a:lvl1pPr marL="0" marR="0" indent="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1pPr>
      <a:lvl2pPr marL="0" marR="0" indent="2286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2pPr>
      <a:lvl3pPr marL="0" marR="0" indent="4572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3pPr>
      <a:lvl4pPr marL="0" marR="0" indent="6858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4pPr>
      <a:lvl5pPr marL="0" marR="0" indent="9144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5pPr>
      <a:lvl6pPr marL="0" marR="0" indent="22860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6pPr>
      <a:lvl7pPr marL="0" marR="0" indent="27432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7pPr>
      <a:lvl8pPr marL="0" marR="0" indent="32004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8pPr>
      <a:lvl9pPr marL="0" marR="0" indent="36576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hyperlink" Target="https://fonts.google.com/"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1C4A5931-B3F5-0448-9D38-A32E1171A3EA}"/>
              </a:ext>
            </a:extLst>
          </p:cNvPr>
          <p:cNvSpPr/>
          <p:nvPr/>
        </p:nvSpPr>
        <p:spPr>
          <a:xfrm>
            <a:off x="0" y="0"/>
            <a:ext cx="24384000" cy="13716000"/>
          </a:xfrm>
          <a:prstGeom prst="rect">
            <a:avLst/>
          </a:prstGeom>
          <a:gradFill flip="none" rotWithShape="1">
            <a:gsLst>
              <a:gs pos="27000">
                <a:schemeClr val="accent3"/>
              </a:gs>
              <a:gs pos="78000">
                <a:schemeClr val="accent1"/>
              </a:gs>
              <a:gs pos="100000">
                <a:schemeClr val="accent2"/>
              </a:gs>
            </a:gsLst>
            <a:path path="circle">
              <a:fillToRect l="100000" t="100000"/>
            </a:path>
            <a:tileRect r="-100000" b="-100000"/>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dirty="0">
              <a:ln>
                <a:noFill/>
              </a:ln>
              <a:solidFill>
                <a:srgbClr val="FFFFFF"/>
              </a:solidFill>
              <a:effectLst/>
              <a:uFillTx/>
              <a:latin typeface="Helvetica Light"/>
              <a:ea typeface="Helvetica Light"/>
              <a:cs typeface="Helvetica Light"/>
              <a:sym typeface="Helvetica Light"/>
            </a:endParaRPr>
          </a:p>
        </p:txBody>
      </p:sp>
      <p:sp>
        <p:nvSpPr>
          <p:cNvPr id="29" name="Полилиния 28">
            <a:extLst>
              <a:ext uri="{FF2B5EF4-FFF2-40B4-BE49-F238E27FC236}">
                <a16:creationId xmlns:a16="http://schemas.microsoft.com/office/drawing/2014/main" id="{ED941D02-2D8E-CF4F-A04B-0E325170D99D}"/>
              </a:ext>
            </a:extLst>
          </p:cNvPr>
          <p:cNvSpPr/>
          <p:nvPr/>
        </p:nvSpPr>
        <p:spPr>
          <a:xfrm rot="8100000">
            <a:off x="13785202" y="404174"/>
            <a:ext cx="1040694" cy="104069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0" name="Полилиния 29">
            <a:extLst>
              <a:ext uri="{FF2B5EF4-FFF2-40B4-BE49-F238E27FC236}">
                <a16:creationId xmlns:a16="http://schemas.microsoft.com/office/drawing/2014/main" id="{495B0F79-C1A2-5D4B-BD3A-D3BCB4CB5525}"/>
              </a:ext>
            </a:extLst>
          </p:cNvPr>
          <p:cNvSpPr/>
          <p:nvPr/>
        </p:nvSpPr>
        <p:spPr>
          <a:xfrm rot="8100000">
            <a:off x="17123407" y="-1606371"/>
            <a:ext cx="3397702" cy="3397702"/>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1" name="Полилиния 30">
            <a:extLst>
              <a:ext uri="{FF2B5EF4-FFF2-40B4-BE49-F238E27FC236}">
                <a16:creationId xmlns:a16="http://schemas.microsoft.com/office/drawing/2014/main" id="{35F49C68-5DDA-564E-9187-CF5F0242E532}"/>
              </a:ext>
            </a:extLst>
          </p:cNvPr>
          <p:cNvSpPr/>
          <p:nvPr/>
        </p:nvSpPr>
        <p:spPr>
          <a:xfrm rot="8100000">
            <a:off x="22359129" y="3531461"/>
            <a:ext cx="5477039" cy="547703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68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2" name="Полилиния 31">
            <a:extLst>
              <a:ext uri="{FF2B5EF4-FFF2-40B4-BE49-F238E27FC236}">
                <a16:creationId xmlns:a16="http://schemas.microsoft.com/office/drawing/2014/main" id="{1544341F-E63B-D14C-9DDE-1CCCCCD7C9EA}"/>
              </a:ext>
            </a:extLst>
          </p:cNvPr>
          <p:cNvSpPr/>
          <p:nvPr/>
        </p:nvSpPr>
        <p:spPr>
          <a:xfrm rot="8100000">
            <a:off x="15651463" y="10060781"/>
            <a:ext cx="2785073" cy="27850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3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3" name="Полилиния 32">
            <a:extLst>
              <a:ext uri="{FF2B5EF4-FFF2-40B4-BE49-F238E27FC236}">
                <a16:creationId xmlns:a16="http://schemas.microsoft.com/office/drawing/2014/main" id="{83D726B3-5192-7845-A888-A8577E823D69}"/>
              </a:ext>
            </a:extLst>
          </p:cNvPr>
          <p:cNvSpPr/>
          <p:nvPr/>
        </p:nvSpPr>
        <p:spPr>
          <a:xfrm rot="8100000">
            <a:off x="21441134" y="10796586"/>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2">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4" name="Полилиния 33">
            <a:extLst>
              <a:ext uri="{FF2B5EF4-FFF2-40B4-BE49-F238E27FC236}">
                <a16:creationId xmlns:a16="http://schemas.microsoft.com/office/drawing/2014/main" id="{9794E5F0-BA0B-7A4C-9160-27112656D4F9}"/>
              </a:ext>
            </a:extLst>
          </p:cNvPr>
          <p:cNvSpPr/>
          <p:nvPr/>
        </p:nvSpPr>
        <p:spPr>
          <a:xfrm rot="8100000">
            <a:off x="12869666" y="1054949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5" name="Полилиния 34">
            <a:extLst>
              <a:ext uri="{FF2B5EF4-FFF2-40B4-BE49-F238E27FC236}">
                <a16:creationId xmlns:a16="http://schemas.microsoft.com/office/drawing/2014/main" id="{A5D01F2D-B34E-0940-BEBC-5C71FD55FD86}"/>
              </a:ext>
            </a:extLst>
          </p:cNvPr>
          <p:cNvSpPr/>
          <p:nvPr/>
        </p:nvSpPr>
        <p:spPr>
          <a:xfrm rot="8100000">
            <a:off x="10623200" y="3099267"/>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4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6" name="Полилиния 35">
            <a:extLst>
              <a:ext uri="{FF2B5EF4-FFF2-40B4-BE49-F238E27FC236}">
                <a16:creationId xmlns:a16="http://schemas.microsoft.com/office/drawing/2014/main" id="{78D8E902-FB68-AE40-B1CA-340F63922FA1}"/>
              </a:ext>
            </a:extLst>
          </p:cNvPr>
          <p:cNvSpPr/>
          <p:nvPr/>
        </p:nvSpPr>
        <p:spPr>
          <a:xfrm rot="8100000">
            <a:off x="21695984" y="9175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7" name="Полилиния 36">
            <a:extLst>
              <a:ext uri="{FF2B5EF4-FFF2-40B4-BE49-F238E27FC236}">
                <a16:creationId xmlns:a16="http://schemas.microsoft.com/office/drawing/2014/main" id="{65E7B90A-6AF9-5E47-A4D6-E9B26F850A07}"/>
              </a:ext>
            </a:extLst>
          </p:cNvPr>
          <p:cNvSpPr/>
          <p:nvPr/>
        </p:nvSpPr>
        <p:spPr>
          <a:xfrm rot="8100000">
            <a:off x="8140667" y="-896347"/>
            <a:ext cx="2169973" cy="21699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52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8" name="Полилиния 37">
            <a:extLst>
              <a:ext uri="{FF2B5EF4-FFF2-40B4-BE49-F238E27FC236}">
                <a16:creationId xmlns:a16="http://schemas.microsoft.com/office/drawing/2014/main" id="{C5185D3C-02AF-6347-BA73-D3B681619429}"/>
              </a:ext>
            </a:extLst>
          </p:cNvPr>
          <p:cNvSpPr/>
          <p:nvPr/>
        </p:nvSpPr>
        <p:spPr>
          <a:xfrm rot="8100000">
            <a:off x="7838208" y="9406215"/>
            <a:ext cx="3118688" cy="3118688"/>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5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grpSp>
        <p:nvGrpSpPr>
          <p:cNvPr id="2" name="Группа 1">
            <a:extLst>
              <a:ext uri="{FF2B5EF4-FFF2-40B4-BE49-F238E27FC236}">
                <a16:creationId xmlns:a16="http://schemas.microsoft.com/office/drawing/2014/main" id="{7AF047F4-2662-6C44-B7BE-F6E7C4881A7F}"/>
              </a:ext>
            </a:extLst>
          </p:cNvPr>
          <p:cNvGrpSpPr/>
          <p:nvPr/>
        </p:nvGrpSpPr>
        <p:grpSpPr>
          <a:xfrm>
            <a:off x="2012883" y="4926664"/>
            <a:ext cx="12026274" cy="4645517"/>
            <a:chOff x="2195123" y="1235541"/>
            <a:chExt cx="12026274" cy="4645517"/>
          </a:xfrm>
        </p:grpSpPr>
        <p:sp>
          <p:nvSpPr>
            <p:cNvPr id="4" name="Прямоугольник 3">
              <a:extLst>
                <a:ext uri="{FF2B5EF4-FFF2-40B4-BE49-F238E27FC236}">
                  <a16:creationId xmlns:a16="http://schemas.microsoft.com/office/drawing/2014/main" id="{FB2C722B-66F8-3B4D-BE89-BF9A18CD745A}"/>
                </a:ext>
              </a:extLst>
            </p:cNvPr>
            <p:cNvSpPr/>
            <p:nvPr/>
          </p:nvSpPr>
          <p:spPr>
            <a:xfrm>
              <a:off x="2195123" y="2095406"/>
              <a:ext cx="12026274" cy="3785652"/>
            </a:xfrm>
            <a:prstGeom prst="rect">
              <a:avLst/>
            </a:prstGeom>
          </p:spPr>
          <p:txBody>
            <a:bodyPr wrap="square">
              <a:spAutoFit/>
            </a:bodyPr>
            <a:lstStyle/>
            <a:p>
              <a:r>
                <a:rPr lang="ru-RU" sz="8000" b="1" dirty="0">
                  <a:solidFill>
                    <a:schemeClr val="bg1"/>
                  </a:solidFill>
                  <a:latin typeface="Montserrat" pitchFamily="2" charset="0"/>
                </a:rPr>
                <a:t>Форматирование текста при помощи CSS</a:t>
              </a:r>
              <a:endParaRPr lang="en-US" sz="8000" b="1" dirty="0">
                <a:solidFill>
                  <a:schemeClr val="bg1"/>
                </a:solidFill>
                <a:latin typeface="Montserrat" pitchFamily="2" charset="0"/>
              </a:endParaRPr>
            </a:p>
          </p:txBody>
        </p:sp>
        <p:sp>
          <p:nvSpPr>
            <p:cNvPr id="20" name="Investor Pitch Deck Template">
              <a:extLst>
                <a:ext uri="{FF2B5EF4-FFF2-40B4-BE49-F238E27FC236}">
                  <a16:creationId xmlns:a16="http://schemas.microsoft.com/office/drawing/2014/main" id="{F405130E-FAD1-8243-9D1D-8276C8D631E3}"/>
                </a:ext>
              </a:extLst>
            </p:cNvPr>
            <p:cNvSpPr txBox="1"/>
            <p:nvPr/>
          </p:nvSpPr>
          <p:spPr>
            <a:xfrm>
              <a:off x="2346826" y="1235541"/>
              <a:ext cx="9553028"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r>
                <a:rPr lang="ru-RU" sz="3600" dirty="0">
                  <a:solidFill>
                    <a:schemeClr val="accent5"/>
                  </a:solidFill>
                  <a:latin typeface="Montserrat" pitchFamily="2" charset="0"/>
                </a:rPr>
                <a:t>УРОК №</a:t>
              </a:r>
              <a:r>
                <a:rPr lang="en-US" sz="3600" dirty="0">
                  <a:solidFill>
                    <a:schemeClr val="accent5"/>
                  </a:solidFill>
                  <a:latin typeface="Montserrat" pitchFamily="2" charset="0"/>
                </a:rPr>
                <a:t>4</a:t>
              </a:r>
            </a:p>
          </p:txBody>
        </p:sp>
      </p:grpSp>
      <p:sp>
        <p:nvSpPr>
          <p:cNvPr id="39" name="Полилиния 38">
            <a:extLst>
              <a:ext uri="{FF2B5EF4-FFF2-40B4-BE49-F238E27FC236}">
                <a16:creationId xmlns:a16="http://schemas.microsoft.com/office/drawing/2014/main" id="{C0740C42-A66F-614D-B24B-DE251F75DE61}"/>
              </a:ext>
            </a:extLst>
          </p:cNvPr>
          <p:cNvSpPr/>
          <p:nvPr/>
        </p:nvSpPr>
        <p:spPr>
          <a:xfrm rot="8100000">
            <a:off x="20957903" y="131937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28" name="Полилиния 27">
            <a:extLst>
              <a:ext uri="{FF2B5EF4-FFF2-40B4-BE49-F238E27FC236}">
                <a16:creationId xmlns:a16="http://schemas.microsoft.com/office/drawing/2014/main" id="{6B3D4611-2F49-2445-B274-7CBCB4D744D9}"/>
              </a:ext>
            </a:extLst>
          </p:cNvPr>
          <p:cNvSpPr/>
          <p:nvPr/>
        </p:nvSpPr>
        <p:spPr>
          <a:xfrm rot="8100000">
            <a:off x="13076895" y="1663566"/>
            <a:ext cx="10388868" cy="10388868"/>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noFill/>
          <a:ln w="38100" cap="flat">
            <a:solidFill>
              <a:schemeClr val="accent5"/>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1" name="Полилиния 50">
            <a:extLst>
              <a:ext uri="{FF2B5EF4-FFF2-40B4-BE49-F238E27FC236}">
                <a16:creationId xmlns:a16="http://schemas.microsoft.com/office/drawing/2014/main" id="{40157A04-85B5-4343-AF83-97C324A4FFE7}"/>
              </a:ext>
            </a:extLst>
          </p:cNvPr>
          <p:cNvSpPr/>
          <p:nvPr/>
        </p:nvSpPr>
        <p:spPr>
          <a:xfrm rot="8100000">
            <a:off x="157279" y="741473"/>
            <a:ext cx="1461067" cy="1461067"/>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3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9" name="Овал 18">
            <a:extLst>
              <a:ext uri="{FF2B5EF4-FFF2-40B4-BE49-F238E27FC236}">
                <a16:creationId xmlns:a16="http://schemas.microsoft.com/office/drawing/2014/main" id="{48F24C7A-433F-D249-BF39-4C5778CD04D7}"/>
              </a:ext>
            </a:extLst>
          </p:cNvPr>
          <p:cNvSpPr/>
          <p:nvPr/>
        </p:nvSpPr>
        <p:spPr>
          <a:xfrm>
            <a:off x="12181287" y="1723043"/>
            <a:ext cx="472041" cy="472041"/>
          </a:xfrm>
          <a:prstGeom prst="ellipse">
            <a:avLst/>
          </a:prstGeom>
          <a:solidFill>
            <a:schemeClr val="accent4">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3" name="Овал 52">
            <a:extLst>
              <a:ext uri="{FF2B5EF4-FFF2-40B4-BE49-F238E27FC236}">
                <a16:creationId xmlns:a16="http://schemas.microsoft.com/office/drawing/2014/main" id="{C08DD49C-257B-D445-B489-266D1212F314}"/>
              </a:ext>
            </a:extLst>
          </p:cNvPr>
          <p:cNvSpPr/>
          <p:nvPr/>
        </p:nvSpPr>
        <p:spPr>
          <a:xfrm>
            <a:off x="23450866" y="-169926"/>
            <a:ext cx="472041" cy="472041"/>
          </a:xfrm>
          <a:prstGeom prst="ellipse">
            <a:avLst/>
          </a:prstGeom>
          <a:solidFill>
            <a:schemeClr val="accent3">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4" name="Овал 53">
            <a:extLst>
              <a:ext uri="{FF2B5EF4-FFF2-40B4-BE49-F238E27FC236}">
                <a16:creationId xmlns:a16="http://schemas.microsoft.com/office/drawing/2014/main" id="{075FEF58-2DB0-9C4C-9F90-5F8960A3B07D}"/>
              </a:ext>
            </a:extLst>
          </p:cNvPr>
          <p:cNvSpPr/>
          <p:nvPr/>
        </p:nvSpPr>
        <p:spPr>
          <a:xfrm>
            <a:off x="5170887" y="463738"/>
            <a:ext cx="472041" cy="472041"/>
          </a:xfrm>
          <a:prstGeom prst="ellipse">
            <a:avLst/>
          </a:prstGeom>
          <a:solidFill>
            <a:schemeClr val="accent4">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5" name="Овал 54">
            <a:extLst>
              <a:ext uri="{FF2B5EF4-FFF2-40B4-BE49-F238E27FC236}">
                <a16:creationId xmlns:a16="http://schemas.microsoft.com/office/drawing/2014/main" id="{0E7F592C-BFA1-E547-8448-86FC9458EA31}"/>
              </a:ext>
            </a:extLst>
          </p:cNvPr>
          <p:cNvSpPr/>
          <p:nvPr/>
        </p:nvSpPr>
        <p:spPr>
          <a:xfrm>
            <a:off x="23466908" y="10433906"/>
            <a:ext cx="472041" cy="472041"/>
          </a:xfrm>
          <a:prstGeom prst="ellipse">
            <a:avLst/>
          </a:prstGeom>
          <a:solidFill>
            <a:schemeClr val="accent2">
              <a:alpha val="3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6" name="Овал 55">
            <a:extLst>
              <a:ext uri="{FF2B5EF4-FFF2-40B4-BE49-F238E27FC236}">
                <a16:creationId xmlns:a16="http://schemas.microsoft.com/office/drawing/2014/main" id="{58233DEE-2E18-6749-93B5-196EFD35E574}"/>
              </a:ext>
            </a:extLst>
          </p:cNvPr>
          <p:cNvSpPr/>
          <p:nvPr/>
        </p:nvSpPr>
        <p:spPr>
          <a:xfrm>
            <a:off x="5427561" y="11187885"/>
            <a:ext cx="472041" cy="472041"/>
          </a:xfrm>
          <a:prstGeom prst="ellipse">
            <a:avLst/>
          </a:prstGeom>
          <a:solidFill>
            <a:schemeClr val="accent3">
              <a:alpha val="2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7" name="Овал 56">
            <a:extLst>
              <a:ext uri="{FF2B5EF4-FFF2-40B4-BE49-F238E27FC236}">
                <a16:creationId xmlns:a16="http://schemas.microsoft.com/office/drawing/2014/main" id="{DE6C5B02-C90D-9B47-8877-A0F5A9BDD693}"/>
              </a:ext>
            </a:extLst>
          </p:cNvPr>
          <p:cNvSpPr/>
          <p:nvPr/>
        </p:nvSpPr>
        <p:spPr>
          <a:xfrm>
            <a:off x="11810569" y="12533783"/>
            <a:ext cx="400110" cy="400110"/>
          </a:xfrm>
          <a:prstGeom prst="ellipse">
            <a:avLst/>
          </a:prstGeom>
          <a:solidFill>
            <a:schemeClr val="accent1">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8" name="Овал 57">
            <a:extLst>
              <a:ext uri="{FF2B5EF4-FFF2-40B4-BE49-F238E27FC236}">
                <a16:creationId xmlns:a16="http://schemas.microsoft.com/office/drawing/2014/main" id="{E347825D-90E8-6445-81D4-455FB0B7B471}"/>
              </a:ext>
            </a:extLst>
          </p:cNvPr>
          <p:cNvSpPr/>
          <p:nvPr/>
        </p:nvSpPr>
        <p:spPr>
          <a:xfrm>
            <a:off x="19261418" y="12057493"/>
            <a:ext cx="472041" cy="472041"/>
          </a:xfrm>
          <a:prstGeom prst="ellipse">
            <a:avLst/>
          </a:prstGeom>
          <a:solidFill>
            <a:schemeClr val="accent1">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9" name="Полилиния 58">
            <a:extLst>
              <a:ext uri="{FF2B5EF4-FFF2-40B4-BE49-F238E27FC236}">
                <a16:creationId xmlns:a16="http://schemas.microsoft.com/office/drawing/2014/main" id="{694EE841-8B28-E341-8A6D-4928C2C36CBA}"/>
              </a:ext>
            </a:extLst>
          </p:cNvPr>
          <p:cNvSpPr/>
          <p:nvPr/>
        </p:nvSpPr>
        <p:spPr>
          <a:xfrm rot="8100000">
            <a:off x="440171" y="9711379"/>
            <a:ext cx="769484" cy="76948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alpha val="1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pic>
        <p:nvPicPr>
          <p:cNvPr id="42" name="Рисунок 4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90712" y="2666511"/>
            <a:ext cx="1504289" cy="1891060"/>
          </a:xfrm>
          <a:prstGeom prst="rect">
            <a:avLst/>
          </a:prstGeom>
        </p:spPr>
      </p:pic>
      <p:sp>
        <p:nvSpPr>
          <p:cNvPr id="40" name="Полилиния 39">
            <a:extLst>
              <a:ext uri="{FF2B5EF4-FFF2-40B4-BE49-F238E27FC236}">
                <a16:creationId xmlns:a16="http://schemas.microsoft.com/office/drawing/2014/main" id="{35F49C68-5DDA-564E-9187-CF5F0242E532}"/>
              </a:ext>
            </a:extLst>
          </p:cNvPr>
          <p:cNvSpPr/>
          <p:nvPr/>
        </p:nvSpPr>
        <p:spPr>
          <a:xfrm rot="8100000">
            <a:off x="12595010" y="1690876"/>
            <a:ext cx="10334243" cy="1033424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68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FFFFFF"/>
                </a:solidFill>
                <a:effectLst/>
                <a:uFillTx/>
                <a:latin typeface="Helvetica Light"/>
                <a:ea typeface="Helvetica Light"/>
                <a:cs typeface="Helvetica Light"/>
                <a:sym typeface="Helvetica Light"/>
              </a:rPr>
              <a:t> </a:t>
            </a:r>
            <a:endParaRPr kumimoji="0" lang="ru-RU" sz="3200" b="0" i="0" u="none" strike="noStrike" cap="none" spc="0" normalizeH="0" baseline="0" dirty="0">
              <a:ln>
                <a:noFill/>
              </a:ln>
              <a:solidFill>
                <a:srgbClr val="FFFFFF"/>
              </a:solidFill>
              <a:effectLst/>
              <a:uFillTx/>
              <a:latin typeface="Helvetica Light"/>
              <a:ea typeface="Helvetica Light"/>
              <a:cs typeface="Helvetica Light"/>
              <a:sym typeface="Helvetica Light"/>
            </a:endParaRPr>
          </a:p>
        </p:txBody>
      </p:sp>
      <p:pic>
        <p:nvPicPr>
          <p:cNvPr id="1026" name="Picture 2" descr="Логотип, Html, Html5, Значок"/>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60892" y="4697662"/>
            <a:ext cx="4228407" cy="4228408"/>
          </a:xfrm>
          <a:prstGeom prst="rect">
            <a:avLst/>
          </a:prstGeom>
          <a:noFill/>
          <a:extLst>
            <a:ext uri="{909E8E84-426E-40DD-AFC4-6F175D3DCCD1}">
              <a14:hiddenFill xmlns:a14="http://schemas.microsoft.com/office/drawing/2010/main">
                <a:solidFill>
                  <a:srgbClr val="FFFFFF"/>
                </a:solidFill>
              </a14:hiddenFill>
            </a:ext>
          </a:extLst>
        </p:spPr>
      </p:pic>
      <p:sp>
        <p:nvSpPr>
          <p:cNvPr id="41" name="Google Shape;59;p13"/>
          <p:cNvSpPr txBox="1">
            <a:spLocks/>
          </p:cNvSpPr>
          <p:nvPr/>
        </p:nvSpPr>
        <p:spPr>
          <a:xfrm>
            <a:off x="2040592" y="9597922"/>
            <a:ext cx="8276816" cy="1556401"/>
          </a:xfrm>
          <a:prstGeom prst="rect">
            <a:avLst/>
          </a:prstGeom>
        </p:spPr>
        <p:txBody>
          <a:bodyPr spcFirstLastPara="1" wrap="square" lIns="91425" tIns="91425" rIns="91425" bIns="91425" anchor="t" anchorCtr="0">
            <a:noAutofit/>
          </a:bodyPr>
          <a:lst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a:lstStyle>
          <a:p>
            <a:pPr lvl="0"/>
            <a:r>
              <a:rPr lang="ru-RU" sz="4400" dirty="0"/>
              <a:t>И тонкости </a:t>
            </a:r>
            <a:r>
              <a:rPr lang="en-US" sz="4400" dirty="0"/>
              <a:t>CSS</a:t>
            </a:r>
          </a:p>
        </p:txBody>
      </p:sp>
    </p:spTree>
    <p:extLst>
      <p:ext uri="{BB962C8B-B14F-4D97-AF65-F5344CB8AC3E}">
        <p14:creationId xmlns:p14="http://schemas.microsoft.com/office/powerpoint/2010/main" val="2877705889"/>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1" name="Google Shape;121;p23"/>
          <p:cNvSpPr txBox="1">
            <a:spLocks/>
          </p:cNvSpPr>
          <p:nvPr/>
        </p:nvSpPr>
        <p:spPr>
          <a:xfrm>
            <a:off x="2826057" y="1710037"/>
            <a:ext cx="17402676" cy="127324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marL="0" marR="0" lvl="0" indent="0" algn="l" defTabSz="914400" rtl="0" eaLnBrk="1" fontAlgn="auto" latinLnBrk="0" hangingPunct="1">
              <a:lnSpc>
                <a:spcPct val="100000"/>
              </a:lnSpc>
              <a:spcBef>
                <a:spcPts val="0"/>
              </a:spcBef>
              <a:spcAft>
                <a:spcPts val="0"/>
              </a:spcAft>
              <a:buClr>
                <a:srgbClr val="000000"/>
              </a:buClr>
              <a:buSzPts val="3000"/>
              <a:buFont typeface="Raleway"/>
              <a:buNone/>
              <a:tabLst/>
              <a:defRPr/>
            </a:pPr>
            <a:r>
              <a:rPr kumimoji="0" lang="en-US" sz="7200" b="1" i="0" u="none" strike="noStrike" kern="0" cap="none" spc="0" normalizeH="0" baseline="0" noProof="0" dirty="0">
                <a:ln>
                  <a:noFill/>
                </a:ln>
                <a:solidFill>
                  <a:srgbClr val="7318F9"/>
                </a:solidFill>
                <a:effectLst/>
                <a:uLnTx/>
                <a:uFillTx/>
                <a:latin typeface="Raleway"/>
                <a:sym typeface="Raleway"/>
              </a:rPr>
              <a:t>font-weight</a:t>
            </a:r>
          </a:p>
        </p:txBody>
      </p:sp>
      <p:sp>
        <p:nvSpPr>
          <p:cNvPr id="12" name="Google Shape;122;p23"/>
          <p:cNvSpPr txBox="1">
            <a:spLocks/>
          </p:cNvSpPr>
          <p:nvPr/>
        </p:nvSpPr>
        <p:spPr>
          <a:xfrm>
            <a:off x="2826063" y="3702120"/>
            <a:ext cx="17402670" cy="69777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0" marR="0" lvl="0" indent="0" algn="l" defTabSz="914400" rtl="0" eaLnBrk="1" fontAlgn="auto" latinLnBrk="0" hangingPunct="1">
              <a:lnSpc>
                <a:spcPct val="115000"/>
              </a:lnSpc>
              <a:spcBef>
                <a:spcPts val="0"/>
              </a:spcBef>
              <a:spcAft>
                <a:spcPts val="0"/>
              </a:spcAft>
              <a:buClr>
                <a:srgbClr val="7F7F7F"/>
              </a:buClr>
              <a:buSzPts val="1800"/>
              <a:buFont typeface="Source Sans Pro"/>
              <a:buNone/>
              <a:tabLst/>
              <a:defRPr/>
            </a:pPr>
            <a:r>
              <a:rPr kumimoji="0" lang="ru-RU" sz="4800" b="0" i="0" u="none" strike="noStrike" kern="0" cap="none" spc="0" normalizeH="0" baseline="0" noProof="0" dirty="0">
                <a:ln>
                  <a:noFill/>
                </a:ln>
                <a:solidFill>
                  <a:schemeClr val="bg2"/>
                </a:solidFill>
                <a:effectLst/>
                <a:uLnTx/>
                <a:uFillTx/>
                <a:sym typeface="Source Sans Pro"/>
              </a:rPr>
              <a:t>Жирность шрифта. Задаётся следующими значениями:</a:t>
            </a:r>
          </a:p>
          <a:p>
            <a:pPr marL="457200" marR="0" lvl="0" indent="-540000" algn="l" defTabSz="914400" rtl="0" eaLnBrk="1" fontAlgn="auto" latinLnBrk="0" hangingPunct="1">
              <a:lnSpc>
                <a:spcPct val="115000"/>
              </a:lnSpc>
              <a:spcBef>
                <a:spcPts val="1600"/>
              </a:spcBef>
              <a:spcAft>
                <a:spcPts val="0"/>
              </a:spcAft>
              <a:buClr>
                <a:srgbClr val="000000"/>
              </a:buClr>
              <a:buSzPts val="1800"/>
              <a:buFont typeface="Roboto Mono"/>
              <a:buChar char="●"/>
              <a:tabLst/>
              <a:defRPr/>
            </a:pPr>
            <a:r>
              <a:rPr kumimoji="0" lang="ru-RU" sz="4800" b="0" i="0" u="none" strike="noStrike" kern="0" cap="none" spc="0" normalizeH="0" baseline="0" noProof="0" dirty="0" err="1">
                <a:ln>
                  <a:noFill/>
                </a:ln>
                <a:solidFill>
                  <a:schemeClr val="bg2"/>
                </a:solidFill>
                <a:effectLst/>
                <a:uLnTx/>
                <a:uFillTx/>
                <a:latin typeface="Roboto Mono"/>
                <a:ea typeface="Roboto Mono"/>
                <a:cs typeface="Roboto Mono"/>
                <a:sym typeface="Roboto Mono"/>
              </a:rPr>
              <a:t>normal</a:t>
            </a:r>
            <a:endParaRPr kumimoji="0" lang="ru-RU" sz="4800" b="0" i="0" u="none" strike="noStrike" kern="0" cap="none" spc="0" normalizeH="0" baseline="0" noProof="0" dirty="0">
              <a:ln>
                <a:noFill/>
              </a:ln>
              <a:solidFill>
                <a:schemeClr val="bg2"/>
              </a:solidFill>
              <a:effectLst/>
              <a:uLnTx/>
              <a:uFillTx/>
              <a:latin typeface="Roboto Mono"/>
              <a:ea typeface="Roboto Mono"/>
              <a:cs typeface="Roboto Mono"/>
              <a:sym typeface="Roboto Mono"/>
            </a:endParaRPr>
          </a:p>
          <a:p>
            <a:pPr marL="457200" marR="0" lvl="0" indent="-540000" algn="l" defTabSz="914400" rtl="0" eaLnBrk="1" fontAlgn="auto" latinLnBrk="0" hangingPunct="1">
              <a:lnSpc>
                <a:spcPct val="115000"/>
              </a:lnSpc>
              <a:spcBef>
                <a:spcPts val="0"/>
              </a:spcBef>
              <a:spcAft>
                <a:spcPts val="0"/>
              </a:spcAft>
              <a:buClr>
                <a:srgbClr val="000000"/>
              </a:buClr>
              <a:buSzPts val="1800"/>
              <a:buFont typeface="Roboto Mono"/>
              <a:buChar char="●"/>
              <a:tabLst/>
              <a:defRPr/>
            </a:pPr>
            <a:r>
              <a:rPr kumimoji="0" lang="ru-RU" sz="4800" b="0" i="0" u="none" strike="noStrike" kern="0" cap="none" spc="0" normalizeH="0" baseline="0" noProof="0" dirty="0" err="1">
                <a:ln>
                  <a:noFill/>
                </a:ln>
                <a:solidFill>
                  <a:schemeClr val="bg2"/>
                </a:solidFill>
                <a:effectLst/>
                <a:uLnTx/>
                <a:uFillTx/>
                <a:latin typeface="Roboto Mono"/>
                <a:ea typeface="Roboto Mono"/>
                <a:cs typeface="Roboto Mono"/>
                <a:sym typeface="Roboto Mono"/>
              </a:rPr>
              <a:t>bold</a:t>
            </a:r>
            <a:endParaRPr kumimoji="0" lang="ru-RU" sz="4800" b="0" i="0" u="none" strike="noStrike" kern="0" cap="none" spc="0" normalizeH="0" baseline="0" noProof="0" dirty="0">
              <a:ln>
                <a:noFill/>
              </a:ln>
              <a:solidFill>
                <a:schemeClr val="bg2"/>
              </a:solidFill>
              <a:effectLst/>
              <a:uLnTx/>
              <a:uFillTx/>
              <a:latin typeface="Roboto Mono"/>
              <a:ea typeface="Roboto Mono"/>
              <a:cs typeface="Roboto Mono"/>
              <a:sym typeface="Roboto Mono"/>
            </a:endParaRPr>
          </a:p>
          <a:p>
            <a:pPr marL="457200" marR="0" lvl="0" indent="-540000" algn="l" defTabSz="914400" rtl="0" eaLnBrk="1" fontAlgn="auto" latinLnBrk="0" hangingPunct="1">
              <a:lnSpc>
                <a:spcPct val="115000"/>
              </a:lnSpc>
              <a:spcBef>
                <a:spcPts val="0"/>
              </a:spcBef>
              <a:spcAft>
                <a:spcPts val="0"/>
              </a:spcAft>
              <a:buClr>
                <a:srgbClr val="000000"/>
              </a:buClr>
              <a:buSzPts val="1800"/>
              <a:buFont typeface="Roboto Mono"/>
              <a:buChar char="●"/>
              <a:tabLst/>
              <a:defRPr/>
            </a:pPr>
            <a:r>
              <a:rPr kumimoji="0" lang="ru-RU" sz="4800" b="0" i="0" u="none" strike="noStrike" kern="0" cap="none" spc="0" normalizeH="0" baseline="0" noProof="0" dirty="0" err="1">
                <a:ln>
                  <a:noFill/>
                </a:ln>
                <a:solidFill>
                  <a:schemeClr val="bg2"/>
                </a:solidFill>
                <a:effectLst/>
                <a:uLnTx/>
                <a:uFillTx/>
                <a:latin typeface="Roboto Mono"/>
                <a:ea typeface="Roboto Mono"/>
                <a:cs typeface="Roboto Mono"/>
                <a:sym typeface="Roboto Mono"/>
              </a:rPr>
              <a:t>lighter</a:t>
            </a:r>
            <a:endParaRPr kumimoji="0" lang="ru-RU" sz="4800" b="0" i="0" u="none" strike="noStrike" kern="0" cap="none" spc="0" normalizeH="0" baseline="0" noProof="0" dirty="0">
              <a:ln>
                <a:noFill/>
              </a:ln>
              <a:solidFill>
                <a:schemeClr val="bg2"/>
              </a:solidFill>
              <a:effectLst/>
              <a:uLnTx/>
              <a:uFillTx/>
              <a:latin typeface="Roboto Mono"/>
              <a:ea typeface="Roboto Mono"/>
              <a:cs typeface="Roboto Mono"/>
              <a:sym typeface="Roboto Mono"/>
            </a:endParaRPr>
          </a:p>
          <a:p>
            <a:pPr marL="457200" marR="0" lvl="0" indent="-540000" algn="l" defTabSz="914400" rtl="0" eaLnBrk="1" fontAlgn="auto" latinLnBrk="0" hangingPunct="1">
              <a:lnSpc>
                <a:spcPct val="115000"/>
              </a:lnSpc>
              <a:spcBef>
                <a:spcPts val="0"/>
              </a:spcBef>
              <a:spcAft>
                <a:spcPts val="0"/>
              </a:spcAft>
              <a:buClr>
                <a:srgbClr val="000000"/>
              </a:buClr>
              <a:buSzPts val="1800"/>
              <a:buFont typeface="Roboto Mono"/>
              <a:buChar char="●"/>
              <a:tabLst/>
              <a:defRPr/>
            </a:pPr>
            <a:r>
              <a:rPr kumimoji="0" lang="ru-RU" sz="4800" b="0" i="0" u="none" strike="noStrike" kern="0" cap="none" spc="0" normalizeH="0" baseline="0" noProof="0" dirty="0" err="1">
                <a:ln>
                  <a:noFill/>
                </a:ln>
                <a:solidFill>
                  <a:schemeClr val="bg2"/>
                </a:solidFill>
                <a:effectLst/>
                <a:uLnTx/>
                <a:uFillTx/>
                <a:latin typeface="Roboto Mono"/>
                <a:ea typeface="Roboto Mono"/>
                <a:cs typeface="Roboto Mono"/>
                <a:sym typeface="Roboto Mono"/>
              </a:rPr>
              <a:t>bolder</a:t>
            </a:r>
            <a:endParaRPr kumimoji="0" lang="ru-RU" sz="4800" b="0" i="0" u="none" strike="noStrike" kern="0" cap="none" spc="0" normalizeH="0" baseline="0" noProof="0" dirty="0">
              <a:ln>
                <a:noFill/>
              </a:ln>
              <a:solidFill>
                <a:schemeClr val="bg2"/>
              </a:solidFill>
              <a:effectLst/>
              <a:uLnTx/>
              <a:uFillTx/>
              <a:latin typeface="Roboto Mono"/>
              <a:ea typeface="Roboto Mono"/>
              <a:cs typeface="Roboto Mono"/>
              <a:sym typeface="Roboto Mono"/>
            </a:endParaRPr>
          </a:p>
          <a:p>
            <a:pPr marL="457200" marR="0" lvl="0" indent="-540000" algn="l" defTabSz="914400" rtl="0" eaLnBrk="1" fontAlgn="auto" latinLnBrk="0" hangingPunct="1">
              <a:lnSpc>
                <a:spcPct val="115000"/>
              </a:lnSpc>
              <a:spcBef>
                <a:spcPts val="0"/>
              </a:spcBef>
              <a:spcAft>
                <a:spcPts val="0"/>
              </a:spcAft>
              <a:buClr>
                <a:srgbClr val="000000"/>
              </a:buClr>
              <a:buSzPts val="1800"/>
              <a:buFont typeface="Roboto Mono"/>
              <a:buChar char="●"/>
              <a:tabLst/>
              <a:defRPr/>
            </a:pPr>
            <a:r>
              <a:rPr kumimoji="0" lang="ru-RU" sz="4800" b="0" i="0" u="none" strike="noStrike" kern="0" cap="none" spc="0" normalizeH="0" baseline="0" noProof="0" dirty="0">
                <a:ln>
                  <a:noFill/>
                </a:ln>
                <a:solidFill>
                  <a:schemeClr val="bg2"/>
                </a:solidFill>
                <a:effectLst/>
                <a:uLnTx/>
                <a:uFillTx/>
                <a:latin typeface="Roboto Mono"/>
                <a:ea typeface="Roboto Mono"/>
                <a:cs typeface="Roboto Mono"/>
                <a:sym typeface="Roboto Mono"/>
              </a:rPr>
              <a:t>100, 200, 300, 400, 500, 600, 700, 800, 900</a:t>
            </a:r>
          </a:p>
        </p:txBody>
      </p:sp>
      <p:cxnSp>
        <p:nvCxnSpPr>
          <p:cNvPr id="7" name="Прямая соединительная линия 6">
            <a:extLst>
              <a:ext uri="{FF2B5EF4-FFF2-40B4-BE49-F238E27FC236}">
                <a16:creationId xmlns:a16="http://schemas.microsoft.com/office/drawing/2014/main" id="{C765E233-5C06-4C72-ADAE-213E574C2A25}"/>
              </a:ext>
            </a:extLst>
          </p:cNvPr>
          <p:cNvCxnSpPr/>
          <p:nvPr/>
        </p:nvCxnSpPr>
        <p:spPr>
          <a:xfrm>
            <a:off x="2826057" y="3108918"/>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26407096"/>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9" name="Google Shape;127;p24"/>
          <p:cNvSpPr txBox="1">
            <a:spLocks/>
          </p:cNvSpPr>
          <p:nvPr/>
        </p:nvSpPr>
        <p:spPr>
          <a:xfrm>
            <a:off x="2826057" y="1512368"/>
            <a:ext cx="17777517" cy="16323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marL="0" marR="0" lvl="0" indent="0" algn="l" defTabSz="914400" rtl="0" eaLnBrk="1" fontAlgn="auto" latinLnBrk="0" hangingPunct="1">
              <a:lnSpc>
                <a:spcPct val="100000"/>
              </a:lnSpc>
              <a:spcBef>
                <a:spcPts val="0"/>
              </a:spcBef>
              <a:spcAft>
                <a:spcPts val="0"/>
              </a:spcAft>
              <a:buClr>
                <a:srgbClr val="000000"/>
              </a:buClr>
              <a:buSzPts val="3000"/>
              <a:buFont typeface="Raleway"/>
              <a:buNone/>
              <a:tabLst/>
              <a:defRPr/>
            </a:pPr>
            <a:r>
              <a:rPr kumimoji="0" lang="en-US" sz="7200" b="1" i="0" u="none" strike="noStrike" kern="0" cap="none" spc="0" normalizeH="0" baseline="0" noProof="0" dirty="0">
                <a:ln>
                  <a:noFill/>
                </a:ln>
                <a:solidFill>
                  <a:srgbClr val="7318F9"/>
                </a:solidFill>
                <a:effectLst/>
                <a:uLnTx/>
                <a:uFillTx/>
                <a:latin typeface="Raleway"/>
                <a:sym typeface="Raleway"/>
              </a:rPr>
              <a:t>font-style</a:t>
            </a:r>
          </a:p>
        </p:txBody>
      </p:sp>
      <p:sp>
        <p:nvSpPr>
          <p:cNvPr id="13" name="Google Shape;128;p24"/>
          <p:cNvSpPr txBox="1">
            <a:spLocks/>
          </p:cNvSpPr>
          <p:nvPr/>
        </p:nvSpPr>
        <p:spPr>
          <a:xfrm>
            <a:off x="2826057" y="3524381"/>
            <a:ext cx="17939672" cy="89456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0" marR="0" lvl="0" indent="0" algn="l" defTabSz="914400" rtl="0" eaLnBrk="1" fontAlgn="auto" latinLnBrk="0" hangingPunct="1">
              <a:lnSpc>
                <a:spcPct val="115000"/>
              </a:lnSpc>
              <a:spcBef>
                <a:spcPts val="0"/>
              </a:spcBef>
              <a:spcAft>
                <a:spcPts val="0"/>
              </a:spcAft>
              <a:buClr>
                <a:srgbClr val="7F7F7F"/>
              </a:buClr>
              <a:buSzPts val="1800"/>
              <a:buFont typeface="Source Sans Pro"/>
              <a:buNone/>
              <a:tabLst/>
              <a:defRPr/>
            </a:pPr>
            <a:r>
              <a:rPr kumimoji="0" lang="ru-RU" sz="5400" b="0" i="0" u="none" strike="noStrike" kern="0" cap="none" spc="0" normalizeH="0" baseline="0" noProof="0" dirty="0">
                <a:ln>
                  <a:noFill/>
                </a:ln>
                <a:solidFill>
                  <a:schemeClr val="bg2"/>
                </a:solidFill>
                <a:effectLst/>
                <a:uLnTx/>
                <a:uFillTx/>
                <a:sym typeface="Source Sans Pro"/>
              </a:rPr>
              <a:t>Выбор стилизации шрифта. Задаётся следующими значениями:</a:t>
            </a:r>
          </a:p>
          <a:p>
            <a:pPr marL="457200" marR="0" lvl="0" indent="-342900" algn="l" defTabSz="914400" rtl="0" eaLnBrk="1" fontAlgn="auto" latinLnBrk="0" hangingPunct="1">
              <a:lnSpc>
                <a:spcPct val="115000"/>
              </a:lnSpc>
              <a:spcBef>
                <a:spcPts val="1600"/>
              </a:spcBef>
              <a:spcAft>
                <a:spcPts val="0"/>
              </a:spcAft>
              <a:buClr>
                <a:srgbClr val="000000"/>
              </a:buClr>
              <a:buSzPts val="1800"/>
              <a:buFont typeface="Roboto Mono"/>
              <a:buChar char="●"/>
              <a:tabLst/>
              <a:defRPr/>
            </a:pPr>
            <a:r>
              <a:rPr kumimoji="0" lang="ru-RU" sz="5400" b="0" i="0" u="none" strike="noStrike" kern="0" cap="none" spc="0" normalizeH="0" baseline="0" noProof="0" dirty="0" err="1">
                <a:ln>
                  <a:noFill/>
                </a:ln>
                <a:solidFill>
                  <a:schemeClr val="bg2"/>
                </a:solidFill>
                <a:effectLst/>
                <a:uLnTx/>
                <a:uFillTx/>
                <a:latin typeface="Roboto Mono"/>
                <a:ea typeface="Roboto Mono"/>
                <a:cs typeface="Roboto Mono"/>
                <a:sym typeface="Roboto Mono"/>
              </a:rPr>
              <a:t>normal</a:t>
            </a:r>
            <a:endParaRPr kumimoji="0" lang="ru-RU" sz="5400" b="0" i="0" u="none" strike="noStrike" kern="0" cap="none" spc="0" normalizeH="0" baseline="0" noProof="0" dirty="0">
              <a:ln>
                <a:noFill/>
              </a:ln>
              <a:solidFill>
                <a:schemeClr val="bg2"/>
              </a:solidFill>
              <a:effectLst/>
              <a:uLnTx/>
              <a:uFillTx/>
              <a:latin typeface="Roboto Mono"/>
              <a:ea typeface="Roboto Mono"/>
              <a:cs typeface="Roboto Mono"/>
              <a:sym typeface="Roboto Mono"/>
            </a:endParaRPr>
          </a:p>
          <a:p>
            <a:pPr marL="457200" marR="0" lvl="0" indent="-342900" algn="l" defTabSz="914400" rtl="0" eaLnBrk="1" fontAlgn="auto" latinLnBrk="0" hangingPunct="1">
              <a:lnSpc>
                <a:spcPct val="115000"/>
              </a:lnSpc>
              <a:spcBef>
                <a:spcPts val="0"/>
              </a:spcBef>
              <a:spcAft>
                <a:spcPts val="0"/>
              </a:spcAft>
              <a:buClr>
                <a:srgbClr val="000000"/>
              </a:buClr>
              <a:buSzPts val="1800"/>
              <a:buFont typeface="Roboto Mono"/>
              <a:buChar char="●"/>
              <a:tabLst/>
              <a:defRPr/>
            </a:pPr>
            <a:r>
              <a:rPr kumimoji="0" lang="ru-RU" sz="5400" b="0" i="0" u="none" strike="noStrike" kern="0" cap="none" spc="0" normalizeH="0" baseline="0" noProof="0" dirty="0" err="1">
                <a:ln>
                  <a:noFill/>
                </a:ln>
                <a:solidFill>
                  <a:schemeClr val="bg2"/>
                </a:solidFill>
                <a:effectLst/>
                <a:uLnTx/>
                <a:uFillTx/>
                <a:latin typeface="Roboto Mono"/>
                <a:ea typeface="Roboto Mono"/>
                <a:cs typeface="Roboto Mono"/>
                <a:sym typeface="Roboto Mono"/>
              </a:rPr>
              <a:t>italic</a:t>
            </a:r>
            <a:endParaRPr kumimoji="0" lang="ru-RU" sz="5400" b="0" i="0" u="none" strike="noStrike" kern="0" cap="none" spc="0" normalizeH="0" baseline="0" noProof="0" dirty="0">
              <a:ln>
                <a:noFill/>
              </a:ln>
              <a:solidFill>
                <a:schemeClr val="bg2"/>
              </a:solidFill>
              <a:effectLst/>
              <a:uLnTx/>
              <a:uFillTx/>
              <a:latin typeface="Roboto Mono"/>
              <a:ea typeface="Roboto Mono"/>
              <a:cs typeface="Roboto Mono"/>
              <a:sym typeface="Roboto Mono"/>
            </a:endParaRPr>
          </a:p>
          <a:p>
            <a:pPr marL="457200" marR="0" lvl="0" indent="-342900" algn="l" defTabSz="914400" rtl="0" eaLnBrk="1" fontAlgn="auto" latinLnBrk="0" hangingPunct="1">
              <a:lnSpc>
                <a:spcPct val="115000"/>
              </a:lnSpc>
              <a:spcBef>
                <a:spcPts val="0"/>
              </a:spcBef>
              <a:spcAft>
                <a:spcPts val="0"/>
              </a:spcAft>
              <a:buClr>
                <a:srgbClr val="000000"/>
              </a:buClr>
              <a:buSzPts val="1800"/>
              <a:buFont typeface="Roboto Mono"/>
              <a:buChar char="●"/>
              <a:tabLst/>
              <a:defRPr/>
            </a:pPr>
            <a:r>
              <a:rPr kumimoji="0" lang="ru-RU" sz="5400" b="0" i="0" u="none" strike="noStrike" kern="0" cap="none" spc="0" normalizeH="0" baseline="0" noProof="0" dirty="0" err="1">
                <a:ln>
                  <a:noFill/>
                </a:ln>
                <a:solidFill>
                  <a:schemeClr val="bg2"/>
                </a:solidFill>
                <a:effectLst/>
                <a:uLnTx/>
                <a:uFillTx/>
                <a:latin typeface="Roboto Mono"/>
                <a:ea typeface="Roboto Mono"/>
                <a:cs typeface="Roboto Mono"/>
                <a:sym typeface="Roboto Mono"/>
              </a:rPr>
              <a:t>oblique</a:t>
            </a:r>
            <a:endParaRPr kumimoji="0" lang="ru-RU" sz="5400" b="0" i="0" u="none" strike="noStrike" kern="0" cap="none" spc="0" normalizeH="0" baseline="0" noProof="0" dirty="0">
              <a:ln>
                <a:noFill/>
              </a:ln>
              <a:solidFill>
                <a:schemeClr val="bg2"/>
              </a:solidFill>
              <a:effectLst/>
              <a:uLnTx/>
              <a:uFillTx/>
              <a:latin typeface="Roboto Mono"/>
              <a:ea typeface="Roboto Mono"/>
              <a:cs typeface="Roboto Mono"/>
              <a:sym typeface="Roboto Mono"/>
            </a:endParaRPr>
          </a:p>
        </p:txBody>
      </p:sp>
      <p:cxnSp>
        <p:nvCxnSpPr>
          <p:cNvPr id="7" name="Прямая соединительная линия 6">
            <a:extLst>
              <a:ext uri="{FF2B5EF4-FFF2-40B4-BE49-F238E27FC236}">
                <a16:creationId xmlns:a16="http://schemas.microsoft.com/office/drawing/2014/main" id="{DC64F592-BA1A-4034-B527-6CB722714B35}"/>
              </a:ext>
            </a:extLst>
          </p:cNvPr>
          <p:cNvCxnSpPr/>
          <p:nvPr/>
        </p:nvCxnSpPr>
        <p:spPr>
          <a:xfrm>
            <a:off x="2826057" y="3108918"/>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307414917"/>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5" name="Google Shape;133;p25"/>
          <p:cNvSpPr txBox="1">
            <a:spLocks/>
          </p:cNvSpPr>
          <p:nvPr/>
        </p:nvSpPr>
        <p:spPr>
          <a:xfrm>
            <a:off x="2826057" y="1763127"/>
            <a:ext cx="18394204" cy="134579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marL="0" marR="0" lvl="0" indent="0" algn="l" defTabSz="914400" rtl="0" eaLnBrk="1" fontAlgn="auto" latinLnBrk="0" hangingPunct="1">
              <a:lnSpc>
                <a:spcPct val="100000"/>
              </a:lnSpc>
              <a:spcBef>
                <a:spcPts val="0"/>
              </a:spcBef>
              <a:spcAft>
                <a:spcPts val="0"/>
              </a:spcAft>
              <a:buClr>
                <a:srgbClr val="000000"/>
              </a:buClr>
              <a:buSzPts val="3000"/>
              <a:buFont typeface="Raleway"/>
              <a:buNone/>
              <a:tabLst/>
              <a:defRPr/>
            </a:pPr>
            <a:r>
              <a:rPr kumimoji="0" lang="en-US" sz="7200" b="1" i="0" u="none" strike="noStrike" kern="0" cap="none" spc="0" normalizeH="0" baseline="0" noProof="0" dirty="0">
                <a:ln>
                  <a:noFill/>
                </a:ln>
                <a:solidFill>
                  <a:srgbClr val="7318F9"/>
                </a:solidFill>
                <a:effectLst/>
                <a:uLnTx/>
                <a:uFillTx/>
                <a:latin typeface="Raleway"/>
                <a:sym typeface="Raleway"/>
              </a:rPr>
              <a:t>font-variant</a:t>
            </a:r>
          </a:p>
        </p:txBody>
      </p:sp>
      <p:sp>
        <p:nvSpPr>
          <p:cNvPr id="16" name="Google Shape;134;p25"/>
          <p:cNvSpPr txBox="1">
            <a:spLocks/>
          </p:cNvSpPr>
          <p:nvPr/>
        </p:nvSpPr>
        <p:spPr>
          <a:xfrm>
            <a:off x="2826053" y="4022639"/>
            <a:ext cx="18394208" cy="73752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0" marR="0" lvl="0" indent="0" algn="l" defTabSz="914400" rtl="0" eaLnBrk="1" fontAlgn="auto" latinLnBrk="0" hangingPunct="1">
              <a:lnSpc>
                <a:spcPct val="115000"/>
              </a:lnSpc>
              <a:spcBef>
                <a:spcPts val="0"/>
              </a:spcBef>
              <a:spcAft>
                <a:spcPts val="0"/>
              </a:spcAft>
              <a:buClr>
                <a:srgbClr val="7F7F7F"/>
              </a:buClr>
              <a:buSzPts val="1800"/>
              <a:buFont typeface="Source Sans Pro"/>
              <a:buNone/>
              <a:tabLst/>
              <a:defRPr/>
            </a:pPr>
            <a:r>
              <a:rPr kumimoji="0" lang="ru-RU" sz="5400" b="0" i="0" u="none" strike="noStrike" kern="0" cap="none" spc="0" normalizeH="0" baseline="0" noProof="0" dirty="0">
                <a:ln>
                  <a:noFill/>
                </a:ln>
                <a:solidFill>
                  <a:schemeClr val="bg2"/>
                </a:solidFill>
                <a:effectLst/>
                <a:uLnTx/>
                <a:uFillTx/>
                <a:latin typeface="Source Sans Pro"/>
                <a:sym typeface="Source Sans Pro"/>
              </a:rPr>
              <a:t>Возможность задать вариант записи шрифта.</a:t>
            </a:r>
          </a:p>
          <a:p>
            <a:pPr marL="0" marR="0" lvl="0" indent="0" algn="l" defTabSz="914400" rtl="0" eaLnBrk="1" fontAlgn="auto" latinLnBrk="0" hangingPunct="1">
              <a:lnSpc>
                <a:spcPct val="115000"/>
              </a:lnSpc>
              <a:spcBef>
                <a:spcPts val="1600"/>
              </a:spcBef>
              <a:spcAft>
                <a:spcPts val="1600"/>
              </a:spcAft>
              <a:buClr>
                <a:srgbClr val="7F7F7F"/>
              </a:buClr>
              <a:buSzPts val="1800"/>
              <a:buFont typeface="Source Sans Pro"/>
              <a:buNone/>
              <a:tabLst/>
              <a:defRPr/>
            </a:pPr>
            <a:r>
              <a:rPr kumimoji="0" lang="ru-RU" sz="5400" b="0" i="0" u="none" strike="noStrike" kern="0" cap="none" spc="0" normalizeH="0" baseline="0" noProof="0" dirty="0" err="1">
                <a:ln>
                  <a:noFill/>
                </a:ln>
                <a:solidFill>
                  <a:schemeClr val="bg2"/>
                </a:solidFill>
                <a:effectLst/>
                <a:uLnTx/>
                <a:uFillTx/>
                <a:latin typeface="Source Sans Pro"/>
                <a:sym typeface="Source Sans Pro"/>
              </a:rPr>
              <a:t>small-caps</a:t>
            </a:r>
            <a:r>
              <a:rPr kumimoji="0" lang="ru-RU" sz="5400" b="0" i="0" u="none" strike="noStrike" kern="0" cap="none" spc="0" normalizeH="0" baseline="0" noProof="0" dirty="0">
                <a:ln>
                  <a:noFill/>
                </a:ln>
                <a:solidFill>
                  <a:schemeClr val="bg2"/>
                </a:solidFill>
                <a:effectLst/>
                <a:uLnTx/>
                <a:uFillTx/>
                <a:latin typeface="Source Sans Pro"/>
                <a:sym typeface="Source Sans Pro"/>
              </a:rPr>
              <a:t> - значение, устанавливающий вариант записи шрифта в капитель.</a:t>
            </a:r>
          </a:p>
        </p:txBody>
      </p:sp>
      <p:cxnSp>
        <p:nvCxnSpPr>
          <p:cNvPr id="7" name="Прямая соединительная линия 6">
            <a:extLst>
              <a:ext uri="{FF2B5EF4-FFF2-40B4-BE49-F238E27FC236}">
                <a16:creationId xmlns:a16="http://schemas.microsoft.com/office/drawing/2014/main" id="{BD09194A-B4CF-4690-B17F-056F44AB5F05}"/>
              </a:ext>
            </a:extLst>
          </p:cNvPr>
          <p:cNvCxnSpPr/>
          <p:nvPr/>
        </p:nvCxnSpPr>
        <p:spPr>
          <a:xfrm>
            <a:off x="2826057" y="3108918"/>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173583965"/>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Рисунок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0" name="Google Shape;139;p26"/>
          <p:cNvSpPr txBox="1">
            <a:spLocks/>
          </p:cNvSpPr>
          <p:nvPr/>
        </p:nvSpPr>
        <p:spPr>
          <a:xfrm>
            <a:off x="2826057" y="1787067"/>
            <a:ext cx="18532891" cy="16432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marL="0" marR="0" lvl="0" indent="0" algn="l" defTabSz="914400" rtl="0" eaLnBrk="1" fontAlgn="auto" latinLnBrk="0" hangingPunct="1">
              <a:lnSpc>
                <a:spcPct val="100000"/>
              </a:lnSpc>
              <a:spcBef>
                <a:spcPts val="0"/>
              </a:spcBef>
              <a:spcAft>
                <a:spcPts val="0"/>
              </a:spcAft>
              <a:buClr>
                <a:srgbClr val="000000"/>
              </a:buClr>
              <a:buSzPts val="3000"/>
              <a:buFont typeface="Raleway"/>
              <a:buNone/>
              <a:tabLst/>
              <a:defRPr/>
            </a:pPr>
            <a:r>
              <a:rPr kumimoji="0" lang="en-US" sz="7200" b="1" i="0" u="none" strike="noStrike" kern="0" cap="none" spc="0" normalizeH="0" baseline="0" noProof="0" dirty="0">
                <a:ln>
                  <a:noFill/>
                </a:ln>
                <a:solidFill>
                  <a:srgbClr val="7318F9"/>
                </a:solidFill>
                <a:effectLst/>
                <a:uLnTx/>
                <a:uFillTx/>
                <a:latin typeface="Raleway"/>
                <a:sym typeface="Raleway"/>
              </a:rPr>
              <a:t>font-size/line-height</a:t>
            </a:r>
          </a:p>
        </p:txBody>
      </p:sp>
      <p:sp>
        <p:nvSpPr>
          <p:cNvPr id="11" name="Google Shape;140;p26"/>
          <p:cNvSpPr txBox="1">
            <a:spLocks/>
          </p:cNvSpPr>
          <p:nvPr/>
        </p:nvSpPr>
        <p:spPr>
          <a:xfrm>
            <a:off x="2826056" y="3819105"/>
            <a:ext cx="18532891" cy="452518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0" marR="0" lvl="0" indent="0" algn="l" defTabSz="914400" rtl="0" eaLnBrk="1" fontAlgn="auto" latinLnBrk="0" hangingPunct="1">
              <a:lnSpc>
                <a:spcPct val="115000"/>
              </a:lnSpc>
              <a:spcBef>
                <a:spcPts val="0"/>
              </a:spcBef>
              <a:spcAft>
                <a:spcPts val="0"/>
              </a:spcAft>
              <a:buClr>
                <a:srgbClr val="7F7F7F"/>
              </a:buClr>
              <a:buSzPts val="1800"/>
              <a:buFont typeface="Source Sans Pro"/>
              <a:buNone/>
              <a:tabLst/>
              <a:defRPr/>
            </a:pPr>
            <a:r>
              <a:rPr kumimoji="0" lang="ru-RU" sz="5400" b="0" i="0" u="none" strike="noStrike" kern="0" cap="none" spc="0" normalizeH="0" baseline="0" noProof="0" dirty="0">
                <a:ln>
                  <a:noFill/>
                </a:ln>
                <a:solidFill>
                  <a:schemeClr val="bg2"/>
                </a:solidFill>
                <a:effectLst/>
                <a:uLnTx/>
                <a:uFillTx/>
                <a:latin typeface="Source Sans Pro"/>
                <a:sym typeface="Source Sans Pro"/>
              </a:rPr>
              <a:t>Размер шрифта и размер строки.</a:t>
            </a:r>
          </a:p>
          <a:p>
            <a:pPr marL="0" marR="0" lvl="0" indent="0" algn="l" defTabSz="914400" rtl="0" eaLnBrk="1" fontAlgn="auto" latinLnBrk="0" hangingPunct="1">
              <a:lnSpc>
                <a:spcPct val="115000"/>
              </a:lnSpc>
              <a:spcBef>
                <a:spcPts val="1600"/>
              </a:spcBef>
              <a:spcAft>
                <a:spcPts val="1600"/>
              </a:spcAft>
              <a:buClr>
                <a:srgbClr val="7F7F7F"/>
              </a:buClr>
              <a:buSzPts val="1800"/>
              <a:buFont typeface="Source Sans Pro"/>
              <a:buNone/>
              <a:tabLst/>
              <a:defRPr/>
            </a:pPr>
            <a:r>
              <a:rPr kumimoji="0" lang="ru-RU" sz="5400" b="0" i="0" u="none" strike="noStrike" kern="0" cap="none" spc="0" normalizeH="0" baseline="0" noProof="0" dirty="0">
                <a:ln>
                  <a:noFill/>
                </a:ln>
                <a:solidFill>
                  <a:schemeClr val="bg2"/>
                </a:solidFill>
                <a:effectLst/>
                <a:uLnTx/>
                <a:uFillTx/>
                <a:latin typeface="Source Sans Pro"/>
                <a:sym typeface="Source Sans Pro"/>
              </a:rPr>
              <a:t>Свойства устанавливаются независимо друг от друга, но в свойстве </a:t>
            </a:r>
            <a:r>
              <a:rPr kumimoji="0" lang="ru-RU" sz="5400" b="0" i="0" u="none" strike="noStrike" kern="0" cap="none" spc="0" normalizeH="0" baseline="0" noProof="0" dirty="0" err="1">
                <a:ln>
                  <a:noFill/>
                </a:ln>
                <a:solidFill>
                  <a:schemeClr val="bg2"/>
                </a:solidFill>
                <a:effectLst/>
                <a:uLnTx/>
                <a:uFillTx/>
                <a:latin typeface="Source Sans Pro"/>
                <a:sym typeface="Source Sans Pro"/>
              </a:rPr>
              <a:t>font</a:t>
            </a:r>
            <a:r>
              <a:rPr kumimoji="0" lang="ru-RU" sz="5400" b="0" i="0" u="none" strike="noStrike" kern="0" cap="none" spc="0" normalizeH="0" baseline="0" noProof="0" dirty="0">
                <a:ln>
                  <a:noFill/>
                </a:ln>
                <a:solidFill>
                  <a:schemeClr val="bg2"/>
                </a:solidFill>
                <a:effectLst/>
                <a:uLnTx/>
                <a:uFillTx/>
                <a:latin typeface="Source Sans Pro"/>
                <a:sym typeface="Source Sans Pro"/>
              </a:rPr>
              <a:t> записываются через /</a:t>
            </a:r>
          </a:p>
        </p:txBody>
      </p:sp>
      <p:cxnSp>
        <p:nvCxnSpPr>
          <p:cNvPr id="8" name="Прямая соединительная линия 7">
            <a:extLst>
              <a:ext uri="{FF2B5EF4-FFF2-40B4-BE49-F238E27FC236}">
                <a16:creationId xmlns:a16="http://schemas.microsoft.com/office/drawing/2014/main" id="{B2ADF51E-347B-4E01-A5AE-3A35088C2BE2}"/>
              </a:ext>
            </a:extLst>
          </p:cNvPr>
          <p:cNvCxnSpPr/>
          <p:nvPr/>
        </p:nvCxnSpPr>
        <p:spPr>
          <a:xfrm>
            <a:off x="2826057" y="3108918"/>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097241140"/>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Рисунок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4" name="Google Shape;145;p27"/>
          <p:cNvSpPr txBox="1">
            <a:spLocks/>
          </p:cNvSpPr>
          <p:nvPr/>
        </p:nvSpPr>
        <p:spPr>
          <a:xfrm>
            <a:off x="2826057" y="1629179"/>
            <a:ext cx="19566561" cy="17300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marL="0" marR="0" lvl="0" indent="0" algn="l" defTabSz="914400" rtl="0" eaLnBrk="1" fontAlgn="auto" latinLnBrk="0" hangingPunct="1">
              <a:lnSpc>
                <a:spcPct val="100000"/>
              </a:lnSpc>
              <a:spcBef>
                <a:spcPts val="0"/>
              </a:spcBef>
              <a:spcAft>
                <a:spcPts val="0"/>
              </a:spcAft>
              <a:buClr>
                <a:srgbClr val="000000"/>
              </a:buClr>
              <a:buSzPts val="3000"/>
              <a:buFont typeface="Raleway"/>
              <a:buNone/>
              <a:tabLst/>
              <a:defRPr/>
            </a:pPr>
            <a:r>
              <a:rPr kumimoji="0" lang="en-US" sz="7200" b="1" i="0" u="none" strike="noStrike" kern="0" cap="none" spc="0" normalizeH="0" baseline="0" noProof="0" dirty="0">
                <a:ln>
                  <a:noFill/>
                </a:ln>
                <a:solidFill>
                  <a:srgbClr val="7318F9"/>
                </a:solidFill>
                <a:effectLst/>
                <a:uLnTx/>
                <a:uFillTx/>
                <a:latin typeface="Raleway"/>
                <a:sym typeface="Raleway"/>
              </a:rPr>
              <a:t>font-family</a:t>
            </a:r>
          </a:p>
        </p:txBody>
      </p:sp>
      <p:sp>
        <p:nvSpPr>
          <p:cNvPr id="15" name="Google Shape;146;p27"/>
          <p:cNvSpPr txBox="1">
            <a:spLocks/>
          </p:cNvSpPr>
          <p:nvPr/>
        </p:nvSpPr>
        <p:spPr>
          <a:xfrm>
            <a:off x="2826056" y="3609539"/>
            <a:ext cx="19566561" cy="94811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0" marR="0" lvl="0" indent="0" algn="l" defTabSz="914400" rtl="0" eaLnBrk="1" fontAlgn="auto" latinLnBrk="0" hangingPunct="1">
              <a:lnSpc>
                <a:spcPct val="115000"/>
              </a:lnSpc>
              <a:spcBef>
                <a:spcPts val="0"/>
              </a:spcBef>
              <a:spcAft>
                <a:spcPts val="0"/>
              </a:spcAft>
              <a:buClr>
                <a:srgbClr val="7F7F7F"/>
              </a:buClr>
              <a:buSzPts val="1800"/>
              <a:buFont typeface="Source Sans Pro"/>
              <a:buNone/>
              <a:tabLst/>
              <a:defRPr/>
            </a:pPr>
            <a:r>
              <a:rPr kumimoji="0" lang="ru-RU" sz="4800" b="0" i="0" u="none" strike="noStrike" kern="0" cap="none" spc="0" normalizeH="0" baseline="0" noProof="0" dirty="0">
                <a:ln>
                  <a:noFill/>
                </a:ln>
                <a:solidFill>
                  <a:schemeClr val="bg2"/>
                </a:solidFill>
                <a:effectLst/>
                <a:uLnTx/>
                <a:uFillTx/>
                <a:latin typeface="Source Sans Pro"/>
                <a:sym typeface="Source Sans Pro"/>
              </a:rPr>
              <a:t>Установка семейства шрифта, одного или нескольких. </a:t>
            </a:r>
          </a:p>
          <a:p>
            <a:pPr marL="0" marR="0" lvl="0" indent="0" algn="l" defTabSz="914400" rtl="0" eaLnBrk="1" fontAlgn="auto" latinLnBrk="0" hangingPunct="1">
              <a:lnSpc>
                <a:spcPct val="115000"/>
              </a:lnSpc>
              <a:spcBef>
                <a:spcPts val="1600"/>
              </a:spcBef>
              <a:spcAft>
                <a:spcPts val="0"/>
              </a:spcAft>
              <a:buClr>
                <a:srgbClr val="7F7F7F"/>
              </a:buClr>
              <a:buSzPts val="1800"/>
              <a:buFont typeface="Source Sans Pro"/>
              <a:buNone/>
              <a:tabLst/>
              <a:defRPr/>
            </a:pPr>
            <a:r>
              <a:rPr kumimoji="0" lang="ru-RU" sz="4800" b="0" i="0" u="none" strike="noStrike" kern="0" cap="none" spc="0" normalizeH="0" baseline="0" noProof="0" dirty="0">
                <a:ln>
                  <a:noFill/>
                </a:ln>
                <a:solidFill>
                  <a:schemeClr val="bg2"/>
                </a:solidFill>
                <a:effectLst/>
                <a:uLnTx/>
                <a:uFillTx/>
                <a:latin typeface="Source Sans Pro"/>
                <a:sym typeface="Source Sans Pro"/>
              </a:rPr>
              <a:t>Указывается либо название конкретного начертания шрифта, либо указание семейства.</a:t>
            </a:r>
          </a:p>
          <a:p>
            <a:pPr marL="0" marR="0" lvl="0" indent="0" algn="l" defTabSz="914400" rtl="0" eaLnBrk="1" fontAlgn="auto" latinLnBrk="0" hangingPunct="1">
              <a:lnSpc>
                <a:spcPct val="115000"/>
              </a:lnSpc>
              <a:spcBef>
                <a:spcPts val="1600"/>
              </a:spcBef>
              <a:spcAft>
                <a:spcPts val="0"/>
              </a:spcAft>
              <a:buClr>
                <a:srgbClr val="7F7F7F"/>
              </a:buClr>
              <a:buSzPts val="1800"/>
              <a:buFont typeface="Source Sans Pro"/>
              <a:buNone/>
              <a:tabLst/>
              <a:defRPr/>
            </a:pPr>
            <a:r>
              <a:rPr kumimoji="0" lang="ru-RU" sz="4800" b="0" i="0" u="none" strike="noStrike" kern="0" cap="none" spc="0" normalizeH="0" baseline="0" noProof="0" dirty="0">
                <a:ln>
                  <a:noFill/>
                </a:ln>
                <a:solidFill>
                  <a:schemeClr val="bg2"/>
                </a:solidFill>
                <a:effectLst/>
                <a:uLnTx/>
                <a:uFillTx/>
                <a:latin typeface="Source Sans Pro"/>
                <a:sym typeface="Source Sans Pro"/>
              </a:rPr>
              <a:t>Обычно указывается в последовательном порядке, от наиболее желаемого варианта, к менее.</a:t>
            </a:r>
          </a:p>
          <a:p>
            <a:pPr marL="0" marR="0" lvl="0" indent="0" algn="l" defTabSz="914400" rtl="0" eaLnBrk="1" fontAlgn="auto" latinLnBrk="0" hangingPunct="1">
              <a:lnSpc>
                <a:spcPct val="115000"/>
              </a:lnSpc>
              <a:spcBef>
                <a:spcPts val="1600"/>
              </a:spcBef>
              <a:spcAft>
                <a:spcPts val="1600"/>
              </a:spcAft>
              <a:buClr>
                <a:srgbClr val="7F7F7F"/>
              </a:buClr>
              <a:buSzPts val="1800"/>
              <a:buFont typeface="Source Sans Pro"/>
              <a:buNone/>
              <a:tabLst/>
              <a:defRPr/>
            </a:pPr>
            <a:r>
              <a:rPr kumimoji="0" lang="ru-RU" sz="4800" b="0" i="0" u="none" strike="noStrike" kern="0" cap="none" spc="0" normalizeH="0" baseline="0" noProof="0" dirty="0">
                <a:ln>
                  <a:noFill/>
                </a:ln>
                <a:solidFill>
                  <a:schemeClr val="bg2"/>
                </a:solidFill>
                <a:effectLst/>
                <a:uLnTx/>
                <a:uFillTx/>
                <a:latin typeface="Source Sans Pro"/>
                <a:sym typeface="Source Sans Pro"/>
              </a:rPr>
              <a:t>Семейства шрифтов: </a:t>
            </a:r>
            <a:r>
              <a:rPr kumimoji="0" lang="ru-RU" sz="4800" b="0" i="0" u="none" strike="noStrike" kern="0" cap="none" spc="0" normalizeH="0" baseline="0" noProof="0" dirty="0" err="1">
                <a:ln>
                  <a:noFill/>
                </a:ln>
                <a:solidFill>
                  <a:schemeClr val="bg2"/>
                </a:solidFill>
                <a:effectLst/>
                <a:uLnTx/>
                <a:uFillTx/>
                <a:latin typeface="Source Sans Pro"/>
                <a:sym typeface="Source Sans Pro"/>
              </a:rPr>
              <a:t>serif</a:t>
            </a:r>
            <a:r>
              <a:rPr kumimoji="0" lang="ru-RU" sz="4800" b="0" i="0" u="none" strike="noStrike" kern="0" cap="none" spc="0" normalizeH="0" baseline="0" noProof="0" dirty="0">
                <a:ln>
                  <a:noFill/>
                </a:ln>
                <a:solidFill>
                  <a:schemeClr val="bg2"/>
                </a:solidFill>
                <a:effectLst/>
                <a:uLnTx/>
                <a:uFillTx/>
                <a:latin typeface="Source Sans Pro"/>
                <a:sym typeface="Source Sans Pro"/>
              </a:rPr>
              <a:t>, </a:t>
            </a:r>
            <a:r>
              <a:rPr kumimoji="0" lang="ru-RU" sz="4800" b="0" i="0" u="none" strike="noStrike" kern="0" cap="none" spc="0" normalizeH="0" baseline="0" noProof="0" dirty="0" err="1">
                <a:ln>
                  <a:noFill/>
                </a:ln>
                <a:solidFill>
                  <a:schemeClr val="bg2"/>
                </a:solidFill>
                <a:effectLst/>
                <a:uLnTx/>
                <a:uFillTx/>
                <a:latin typeface="Source Sans Pro"/>
                <a:sym typeface="Source Sans Pro"/>
              </a:rPr>
              <a:t>sans-serif</a:t>
            </a:r>
            <a:r>
              <a:rPr kumimoji="0" lang="ru-RU" sz="4800" b="0" i="0" u="none" strike="noStrike" kern="0" cap="none" spc="0" normalizeH="0" baseline="0" noProof="0" dirty="0">
                <a:ln>
                  <a:noFill/>
                </a:ln>
                <a:solidFill>
                  <a:schemeClr val="bg2"/>
                </a:solidFill>
                <a:effectLst/>
                <a:uLnTx/>
                <a:uFillTx/>
                <a:latin typeface="Source Sans Pro"/>
                <a:sym typeface="Source Sans Pro"/>
              </a:rPr>
              <a:t>, </a:t>
            </a:r>
            <a:r>
              <a:rPr kumimoji="0" lang="ru-RU" sz="4800" b="0" i="0" u="none" strike="noStrike" kern="0" cap="none" spc="0" normalizeH="0" baseline="0" noProof="0" dirty="0" err="1">
                <a:ln>
                  <a:noFill/>
                </a:ln>
                <a:solidFill>
                  <a:schemeClr val="bg2"/>
                </a:solidFill>
                <a:effectLst/>
                <a:uLnTx/>
                <a:uFillTx/>
                <a:latin typeface="Source Sans Pro"/>
                <a:sym typeface="Source Sans Pro"/>
              </a:rPr>
              <a:t>cursive</a:t>
            </a:r>
            <a:r>
              <a:rPr kumimoji="0" lang="ru-RU" sz="4800" b="0" i="0" u="none" strike="noStrike" kern="0" cap="none" spc="0" normalizeH="0" baseline="0" noProof="0" dirty="0">
                <a:ln>
                  <a:noFill/>
                </a:ln>
                <a:solidFill>
                  <a:schemeClr val="bg2"/>
                </a:solidFill>
                <a:effectLst/>
                <a:uLnTx/>
                <a:uFillTx/>
                <a:latin typeface="Source Sans Pro"/>
                <a:sym typeface="Source Sans Pro"/>
              </a:rPr>
              <a:t>, </a:t>
            </a:r>
            <a:r>
              <a:rPr kumimoji="0" lang="ru-RU" sz="4800" b="0" i="0" u="none" strike="noStrike" kern="0" cap="none" spc="0" normalizeH="0" baseline="0" noProof="0" dirty="0" err="1">
                <a:ln>
                  <a:noFill/>
                </a:ln>
                <a:solidFill>
                  <a:schemeClr val="bg2"/>
                </a:solidFill>
                <a:effectLst/>
                <a:uLnTx/>
                <a:uFillTx/>
                <a:latin typeface="Source Sans Pro"/>
                <a:sym typeface="Source Sans Pro"/>
              </a:rPr>
              <a:t>monospace</a:t>
            </a:r>
            <a:r>
              <a:rPr kumimoji="0" lang="ru-RU" sz="4800" b="0" i="0" u="none" strike="noStrike" kern="0" cap="none" spc="0" normalizeH="0" baseline="0" noProof="0" dirty="0">
                <a:ln>
                  <a:noFill/>
                </a:ln>
                <a:solidFill>
                  <a:schemeClr val="bg2"/>
                </a:solidFill>
                <a:effectLst/>
                <a:uLnTx/>
                <a:uFillTx/>
                <a:latin typeface="Source Sans Pro"/>
                <a:sym typeface="Source Sans Pro"/>
              </a:rPr>
              <a:t> и т.д.</a:t>
            </a:r>
          </a:p>
        </p:txBody>
      </p:sp>
      <p:cxnSp>
        <p:nvCxnSpPr>
          <p:cNvPr id="7" name="Прямая соединительная линия 6">
            <a:extLst>
              <a:ext uri="{FF2B5EF4-FFF2-40B4-BE49-F238E27FC236}">
                <a16:creationId xmlns:a16="http://schemas.microsoft.com/office/drawing/2014/main" id="{4B532676-19A9-4EE6-BE50-6C97D8EC5B83}"/>
              </a:ext>
            </a:extLst>
          </p:cNvPr>
          <p:cNvCxnSpPr/>
          <p:nvPr/>
        </p:nvCxnSpPr>
        <p:spPr>
          <a:xfrm>
            <a:off x="2826057" y="3108918"/>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458230081"/>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Рисунок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4" name="Google Shape;151;p28"/>
          <p:cNvSpPr txBox="1">
            <a:spLocks/>
          </p:cNvSpPr>
          <p:nvPr/>
        </p:nvSpPr>
        <p:spPr>
          <a:xfrm>
            <a:off x="2826057" y="1749866"/>
            <a:ext cx="19109361" cy="16287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marL="0" marR="0" lvl="0" indent="0" algn="l" defTabSz="914400" rtl="0" eaLnBrk="1" fontAlgn="auto" latinLnBrk="0" hangingPunct="1">
              <a:lnSpc>
                <a:spcPct val="100000"/>
              </a:lnSpc>
              <a:spcBef>
                <a:spcPts val="0"/>
              </a:spcBef>
              <a:spcAft>
                <a:spcPts val="0"/>
              </a:spcAft>
              <a:buClr>
                <a:srgbClr val="000000"/>
              </a:buClr>
              <a:buSzPts val="3000"/>
              <a:buFont typeface="Raleway"/>
              <a:buNone/>
              <a:tabLst/>
              <a:defRPr/>
            </a:pPr>
            <a:r>
              <a:rPr kumimoji="0" lang="ru-RU" sz="7200" b="1" i="0" u="none" strike="noStrike" kern="0" cap="none" spc="0" normalizeH="0" baseline="0" noProof="0" dirty="0">
                <a:ln>
                  <a:noFill/>
                </a:ln>
                <a:solidFill>
                  <a:srgbClr val="7318F9"/>
                </a:solidFill>
                <a:effectLst/>
                <a:uLnTx/>
                <a:uFillTx/>
                <a:latin typeface="Raleway"/>
                <a:sym typeface="Raleway"/>
              </a:rPr>
              <a:t>Подключение собственных шрифтов</a:t>
            </a:r>
          </a:p>
        </p:txBody>
      </p:sp>
      <p:sp>
        <p:nvSpPr>
          <p:cNvPr id="15" name="Google Shape;152;p28"/>
          <p:cNvSpPr txBox="1">
            <a:spLocks/>
          </p:cNvSpPr>
          <p:nvPr/>
        </p:nvSpPr>
        <p:spPr>
          <a:xfrm>
            <a:off x="2826057" y="4220771"/>
            <a:ext cx="15251301" cy="66179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0" marR="0" lvl="0" indent="0" algn="l" defTabSz="914400" rtl="0" eaLnBrk="1" fontAlgn="auto" latinLnBrk="0" hangingPunct="1">
              <a:lnSpc>
                <a:spcPct val="115000"/>
              </a:lnSpc>
              <a:spcBef>
                <a:spcPts val="0"/>
              </a:spcBef>
              <a:spcAft>
                <a:spcPts val="0"/>
              </a:spcAft>
              <a:buClr>
                <a:srgbClr val="7F7F7F"/>
              </a:buClr>
              <a:buSzPts val="1800"/>
              <a:buFont typeface="Source Sans Pro"/>
              <a:buNone/>
              <a:tabLst/>
              <a:defRPr/>
            </a:pPr>
            <a:r>
              <a:rPr kumimoji="0" lang="ru-RU" sz="4800" b="0" i="0" u="none" strike="noStrike" kern="0" cap="none" spc="0" normalizeH="0" baseline="0" noProof="0" dirty="0">
                <a:ln>
                  <a:noFill/>
                </a:ln>
                <a:solidFill>
                  <a:schemeClr val="bg2"/>
                </a:solidFill>
                <a:effectLst/>
                <a:uLnTx/>
                <a:uFillTx/>
                <a:sym typeface="Source Sans Pro"/>
              </a:rPr>
              <a:t>Используется конструкция </a:t>
            </a:r>
            <a:r>
              <a:rPr kumimoji="0" lang="ru-RU" sz="4800" b="0" i="0" u="none" strike="noStrike" kern="0" cap="none" spc="0" normalizeH="0" baseline="0" noProof="0" dirty="0">
                <a:ln>
                  <a:noFill/>
                </a:ln>
                <a:solidFill>
                  <a:schemeClr val="bg2"/>
                </a:solidFill>
                <a:effectLst/>
                <a:uLnTx/>
                <a:uFillTx/>
                <a:latin typeface="Roboto Mono"/>
                <a:ea typeface="Roboto Mono"/>
                <a:cs typeface="Roboto Mono"/>
                <a:sym typeface="Roboto Mono"/>
              </a:rPr>
              <a:t>@</a:t>
            </a:r>
            <a:r>
              <a:rPr kumimoji="0" lang="ru-RU" sz="4800" b="0" i="0" u="none" strike="noStrike" kern="0" cap="none" spc="0" normalizeH="0" baseline="0" noProof="0" dirty="0" err="1">
                <a:ln>
                  <a:noFill/>
                </a:ln>
                <a:solidFill>
                  <a:schemeClr val="bg2"/>
                </a:solidFill>
                <a:effectLst/>
                <a:uLnTx/>
                <a:uFillTx/>
                <a:latin typeface="Roboto Mono"/>
                <a:ea typeface="Roboto Mono"/>
                <a:cs typeface="Roboto Mono"/>
                <a:sym typeface="Roboto Mono"/>
              </a:rPr>
              <a:t>font-face</a:t>
            </a:r>
            <a:endParaRPr kumimoji="0" lang="ru-RU" sz="4800" b="0" i="0" u="none" strike="noStrike" kern="0" cap="none" spc="0" normalizeH="0" baseline="0" noProof="0" dirty="0">
              <a:ln>
                <a:noFill/>
              </a:ln>
              <a:solidFill>
                <a:schemeClr val="bg2"/>
              </a:solidFill>
              <a:effectLst/>
              <a:uLnTx/>
              <a:uFillTx/>
              <a:latin typeface="Roboto Mono"/>
              <a:ea typeface="Roboto Mono"/>
              <a:cs typeface="Roboto Mono"/>
              <a:sym typeface="Roboto Mono"/>
            </a:endParaRPr>
          </a:p>
          <a:p>
            <a:pPr marL="0" marR="0" lvl="0" indent="0" algn="l" defTabSz="914400" rtl="0" eaLnBrk="1" fontAlgn="auto" latinLnBrk="0" hangingPunct="1">
              <a:lnSpc>
                <a:spcPct val="115000"/>
              </a:lnSpc>
              <a:spcBef>
                <a:spcPts val="1600"/>
              </a:spcBef>
              <a:spcAft>
                <a:spcPts val="0"/>
              </a:spcAft>
              <a:buClr>
                <a:srgbClr val="000000"/>
              </a:buClr>
              <a:buSzPts val="1100"/>
              <a:buFont typeface="Arial"/>
              <a:buNone/>
              <a:tabLst/>
              <a:defRPr/>
            </a:pPr>
            <a:r>
              <a:rPr kumimoji="0" lang="ru-RU" sz="4800" b="0" i="0" u="none" strike="noStrike" kern="0" cap="none" spc="0" normalizeH="0" baseline="0" noProof="0" dirty="0">
                <a:ln>
                  <a:noFill/>
                </a:ln>
                <a:solidFill>
                  <a:schemeClr val="bg2"/>
                </a:solidFill>
                <a:effectLst/>
                <a:uLnTx/>
                <a:uFillTx/>
                <a:latin typeface="Roboto Mono"/>
                <a:ea typeface="Roboto Mono"/>
                <a:cs typeface="Roboto Mono"/>
                <a:sym typeface="Roboto Mono"/>
              </a:rPr>
              <a:t>@</a:t>
            </a:r>
            <a:r>
              <a:rPr kumimoji="0" lang="ru-RU" sz="4800" b="0" i="0" u="none" strike="noStrike" kern="0" cap="none" spc="0" normalizeH="0" baseline="0" noProof="0" dirty="0" err="1">
                <a:ln>
                  <a:noFill/>
                </a:ln>
                <a:solidFill>
                  <a:schemeClr val="bg2"/>
                </a:solidFill>
                <a:effectLst/>
                <a:uLnTx/>
                <a:uFillTx/>
                <a:latin typeface="Roboto Mono"/>
                <a:ea typeface="Roboto Mono"/>
                <a:cs typeface="Roboto Mono"/>
                <a:sym typeface="Roboto Mono"/>
              </a:rPr>
              <a:t>font-face</a:t>
            </a:r>
            <a:r>
              <a:rPr kumimoji="0" lang="ru-RU" sz="4800" b="0" i="0" u="none" strike="noStrike" kern="0" cap="none" spc="0" normalizeH="0" baseline="0" noProof="0" dirty="0">
                <a:ln>
                  <a:noFill/>
                </a:ln>
                <a:solidFill>
                  <a:schemeClr val="bg2"/>
                </a:solidFill>
                <a:effectLst/>
                <a:uLnTx/>
                <a:uFillTx/>
                <a:latin typeface="Roboto Mono"/>
                <a:ea typeface="Roboto Mono"/>
                <a:cs typeface="Roboto Mono"/>
                <a:sym typeface="Roboto Mono"/>
              </a:rPr>
              <a:t> {</a:t>
            </a:r>
          </a:p>
          <a:p>
            <a:pPr marL="0" marR="0" lvl="0" indent="0" algn="l" defTabSz="914400" rtl="0" eaLnBrk="1" fontAlgn="auto" latinLnBrk="0" hangingPunct="1">
              <a:lnSpc>
                <a:spcPct val="115000"/>
              </a:lnSpc>
              <a:spcBef>
                <a:spcPts val="1600"/>
              </a:spcBef>
              <a:spcAft>
                <a:spcPts val="0"/>
              </a:spcAft>
              <a:buClr>
                <a:srgbClr val="000000"/>
              </a:buClr>
              <a:buSzPts val="1100"/>
              <a:buFont typeface="Arial"/>
              <a:buNone/>
              <a:tabLst/>
              <a:defRPr/>
            </a:pPr>
            <a:r>
              <a:rPr kumimoji="0" lang="ru-RU" sz="4800" b="0" i="0" u="none" strike="noStrike" kern="0" cap="none" spc="0" normalizeH="0" baseline="0" noProof="0" dirty="0">
                <a:ln>
                  <a:noFill/>
                </a:ln>
                <a:solidFill>
                  <a:schemeClr val="bg2"/>
                </a:solidFill>
                <a:effectLst/>
                <a:uLnTx/>
                <a:uFillTx/>
                <a:latin typeface="Roboto Mono"/>
                <a:ea typeface="Roboto Mono"/>
                <a:cs typeface="Roboto Mono"/>
                <a:sym typeface="Roboto Mono"/>
              </a:rPr>
              <a:t>    </a:t>
            </a:r>
            <a:r>
              <a:rPr kumimoji="0" lang="ru-RU" sz="4800" b="0" i="0" u="none" strike="noStrike" kern="0" cap="none" spc="0" normalizeH="0" baseline="0" noProof="0" dirty="0" err="1">
                <a:ln>
                  <a:noFill/>
                </a:ln>
                <a:solidFill>
                  <a:schemeClr val="bg2"/>
                </a:solidFill>
                <a:effectLst/>
                <a:uLnTx/>
                <a:uFillTx/>
                <a:latin typeface="Roboto Mono"/>
                <a:ea typeface="Roboto Mono"/>
                <a:cs typeface="Roboto Mono"/>
                <a:sym typeface="Roboto Mono"/>
              </a:rPr>
              <a:t>font-family</a:t>
            </a:r>
            <a:r>
              <a:rPr kumimoji="0" lang="ru-RU" sz="4800" b="0" i="0" u="none" strike="noStrike" kern="0" cap="none" spc="0" normalizeH="0" baseline="0" noProof="0" dirty="0">
                <a:ln>
                  <a:noFill/>
                </a:ln>
                <a:solidFill>
                  <a:schemeClr val="bg2"/>
                </a:solidFill>
                <a:effectLst/>
                <a:uLnTx/>
                <a:uFillTx/>
                <a:latin typeface="Roboto Mono"/>
                <a:ea typeface="Roboto Mono"/>
                <a:cs typeface="Roboto Mono"/>
                <a:sym typeface="Roboto Mono"/>
              </a:rPr>
              <a:t>: Имя шрифта</a:t>
            </a:r>
          </a:p>
          <a:p>
            <a:pPr marL="0" marR="0" lvl="0" indent="0" algn="l" defTabSz="914400" rtl="0" eaLnBrk="1" fontAlgn="auto" latinLnBrk="0" hangingPunct="1">
              <a:lnSpc>
                <a:spcPct val="115000"/>
              </a:lnSpc>
              <a:spcBef>
                <a:spcPts val="1600"/>
              </a:spcBef>
              <a:spcAft>
                <a:spcPts val="0"/>
              </a:spcAft>
              <a:buClr>
                <a:srgbClr val="000000"/>
              </a:buClr>
              <a:buSzPts val="1100"/>
              <a:buFont typeface="Arial"/>
              <a:buNone/>
              <a:tabLst/>
              <a:defRPr/>
            </a:pPr>
            <a:r>
              <a:rPr kumimoji="0" lang="ru-RU" sz="4800" b="0" i="0" u="none" strike="noStrike" kern="0" cap="none" spc="0" normalizeH="0" baseline="0" noProof="0" dirty="0">
                <a:ln>
                  <a:noFill/>
                </a:ln>
                <a:solidFill>
                  <a:schemeClr val="bg2"/>
                </a:solidFill>
                <a:effectLst/>
                <a:uLnTx/>
                <a:uFillTx/>
                <a:latin typeface="Roboto Mono"/>
                <a:ea typeface="Roboto Mono"/>
                <a:cs typeface="Roboto Mono"/>
                <a:sym typeface="Roboto Mono"/>
              </a:rPr>
              <a:t>    </a:t>
            </a:r>
            <a:r>
              <a:rPr kumimoji="0" lang="ru-RU" sz="4800" b="0" i="0" u="none" strike="noStrike" kern="0" cap="none" spc="0" normalizeH="0" baseline="0" noProof="0" dirty="0" err="1">
                <a:ln>
                  <a:noFill/>
                </a:ln>
                <a:solidFill>
                  <a:schemeClr val="bg2"/>
                </a:solidFill>
                <a:effectLst/>
                <a:uLnTx/>
                <a:uFillTx/>
                <a:latin typeface="Roboto Mono"/>
                <a:ea typeface="Roboto Mono"/>
                <a:cs typeface="Roboto Mono"/>
                <a:sym typeface="Roboto Mono"/>
              </a:rPr>
              <a:t>src</a:t>
            </a:r>
            <a:r>
              <a:rPr kumimoji="0" lang="ru-RU" sz="4800" b="0" i="0" u="none" strike="noStrike" kern="0" cap="none" spc="0" normalizeH="0" baseline="0" noProof="0" dirty="0">
                <a:ln>
                  <a:noFill/>
                </a:ln>
                <a:solidFill>
                  <a:schemeClr val="bg2"/>
                </a:solidFill>
                <a:effectLst/>
                <a:uLnTx/>
                <a:uFillTx/>
                <a:latin typeface="Roboto Mono"/>
                <a:ea typeface="Roboto Mono"/>
                <a:cs typeface="Roboto Mono"/>
                <a:sym typeface="Roboto Mono"/>
              </a:rPr>
              <a:t>: </a:t>
            </a:r>
            <a:r>
              <a:rPr kumimoji="0" lang="ru-RU" sz="4800" b="0" i="0" u="none" strike="noStrike" kern="0" cap="none" spc="0" normalizeH="0" baseline="0" noProof="0" dirty="0" err="1">
                <a:ln>
                  <a:noFill/>
                </a:ln>
                <a:solidFill>
                  <a:schemeClr val="bg2"/>
                </a:solidFill>
                <a:effectLst/>
                <a:uLnTx/>
                <a:uFillTx/>
                <a:latin typeface="Roboto Mono"/>
                <a:ea typeface="Roboto Mono"/>
                <a:cs typeface="Roboto Mono"/>
                <a:sym typeface="Roboto Mono"/>
              </a:rPr>
              <a:t>url</a:t>
            </a:r>
            <a:r>
              <a:rPr kumimoji="0" lang="ru-RU" sz="4800" b="0" i="0" u="none" strike="noStrike" kern="0" cap="none" spc="0" normalizeH="0" baseline="0" noProof="0" dirty="0">
                <a:ln>
                  <a:noFill/>
                </a:ln>
                <a:solidFill>
                  <a:schemeClr val="bg2"/>
                </a:solidFill>
                <a:effectLst/>
                <a:uLnTx/>
                <a:uFillTx/>
                <a:latin typeface="Roboto Mono"/>
                <a:ea typeface="Roboto Mono"/>
                <a:cs typeface="Roboto Mono"/>
                <a:sym typeface="Roboto Mono"/>
              </a:rPr>
              <a:t>(путь/до шрифта/с форматом.ttf); </a:t>
            </a:r>
          </a:p>
          <a:p>
            <a:pPr marL="0" marR="0" lvl="0" indent="0" algn="l" defTabSz="914400" rtl="0" eaLnBrk="1" fontAlgn="auto" latinLnBrk="0" hangingPunct="1">
              <a:lnSpc>
                <a:spcPct val="115000"/>
              </a:lnSpc>
              <a:spcBef>
                <a:spcPts val="1600"/>
              </a:spcBef>
              <a:spcAft>
                <a:spcPts val="0"/>
              </a:spcAft>
              <a:buClr>
                <a:srgbClr val="000000"/>
              </a:buClr>
              <a:buSzPts val="1100"/>
              <a:buFont typeface="Arial"/>
              <a:buNone/>
              <a:tabLst/>
              <a:defRPr/>
            </a:pPr>
            <a:r>
              <a:rPr kumimoji="0" lang="ru-RU" sz="4800" b="0" i="0" u="none" strike="noStrike" kern="0" cap="none" spc="0" normalizeH="0" baseline="0" noProof="0" dirty="0">
                <a:ln>
                  <a:noFill/>
                </a:ln>
                <a:solidFill>
                  <a:schemeClr val="bg2"/>
                </a:solidFill>
                <a:effectLst/>
                <a:uLnTx/>
                <a:uFillTx/>
                <a:latin typeface="Roboto Mono"/>
                <a:ea typeface="Roboto Mono"/>
                <a:cs typeface="Roboto Mono"/>
                <a:sym typeface="Roboto Mono"/>
              </a:rPr>
              <a:t>   }</a:t>
            </a:r>
          </a:p>
          <a:p>
            <a:pPr marL="0" marR="0" lvl="0" indent="0" algn="l" defTabSz="914400" rtl="0" eaLnBrk="1" fontAlgn="auto" latinLnBrk="0" hangingPunct="1">
              <a:lnSpc>
                <a:spcPct val="115000"/>
              </a:lnSpc>
              <a:spcBef>
                <a:spcPts val="1600"/>
              </a:spcBef>
              <a:spcAft>
                <a:spcPts val="1600"/>
              </a:spcAft>
              <a:buClr>
                <a:srgbClr val="7F7F7F"/>
              </a:buClr>
              <a:buSzPts val="1800"/>
              <a:buFont typeface="Source Sans Pro"/>
              <a:buNone/>
              <a:tabLst/>
              <a:defRPr/>
            </a:pPr>
            <a:endParaRPr kumimoji="0" lang="ru-RU" sz="4800" b="0" i="0" u="none" strike="noStrike" kern="0" cap="none" spc="0" normalizeH="0" baseline="0" noProof="0" dirty="0">
              <a:ln>
                <a:noFill/>
              </a:ln>
              <a:solidFill>
                <a:schemeClr val="bg2"/>
              </a:solidFill>
              <a:effectLst/>
              <a:uLnTx/>
              <a:uFillTx/>
              <a:sym typeface="Source Sans Pro"/>
            </a:endParaRPr>
          </a:p>
        </p:txBody>
      </p:sp>
      <p:cxnSp>
        <p:nvCxnSpPr>
          <p:cNvPr id="7" name="Прямая соединительная линия 6">
            <a:extLst>
              <a:ext uri="{FF2B5EF4-FFF2-40B4-BE49-F238E27FC236}">
                <a16:creationId xmlns:a16="http://schemas.microsoft.com/office/drawing/2014/main" id="{47339D57-581A-4F44-BC61-CD2BC4744E08}"/>
              </a:ext>
            </a:extLst>
          </p:cNvPr>
          <p:cNvCxnSpPr/>
          <p:nvPr/>
        </p:nvCxnSpPr>
        <p:spPr>
          <a:xfrm>
            <a:off x="2826057" y="3108918"/>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62974388"/>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Рисунок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1" name="Google Shape;157;p29"/>
          <p:cNvSpPr txBox="1">
            <a:spLocks/>
          </p:cNvSpPr>
          <p:nvPr/>
        </p:nvSpPr>
        <p:spPr>
          <a:xfrm>
            <a:off x="2826057" y="1684741"/>
            <a:ext cx="20526022" cy="15017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marL="0" marR="0" lvl="0" indent="0" algn="l" defTabSz="914400" rtl="0" eaLnBrk="1" fontAlgn="auto" latinLnBrk="0" hangingPunct="1">
              <a:lnSpc>
                <a:spcPct val="100000"/>
              </a:lnSpc>
              <a:spcBef>
                <a:spcPts val="0"/>
              </a:spcBef>
              <a:spcAft>
                <a:spcPts val="0"/>
              </a:spcAft>
              <a:buClr>
                <a:srgbClr val="000000"/>
              </a:buClr>
              <a:buSzPts val="3000"/>
              <a:buFont typeface="Raleway"/>
              <a:buNone/>
              <a:tabLst/>
              <a:defRPr/>
            </a:pPr>
            <a:r>
              <a:rPr kumimoji="0" lang="en-US" sz="7200" b="1" i="0" u="none" strike="noStrike" kern="0" cap="none" spc="0" normalizeH="0" baseline="0" noProof="0" dirty="0">
                <a:ln>
                  <a:noFill/>
                </a:ln>
                <a:solidFill>
                  <a:srgbClr val="7318F9"/>
                </a:solidFill>
                <a:effectLst/>
                <a:uLnTx/>
                <a:uFillTx/>
                <a:latin typeface="Raleway"/>
                <a:sym typeface="Raleway"/>
              </a:rPr>
              <a:t>Google Fonts</a:t>
            </a:r>
          </a:p>
        </p:txBody>
      </p:sp>
      <p:sp>
        <p:nvSpPr>
          <p:cNvPr id="13" name="Google Shape;158;p29"/>
          <p:cNvSpPr txBox="1">
            <a:spLocks/>
          </p:cNvSpPr>
          <p:nvPr/>
        </p:nvSpPr>
        <p:spPr>
          <a:xfrm>
            <a:off x="2826056" y="3959551"/>
            <a:ext cx="15714191" cy="35916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0" marR="0" lvl="0" indent="0" algn="l" defTabSz="914400" rtl="0" eaLnBrk="1" fontAlgn="auto" latinLnBrk="0" hangingPunct="1">
              <a:lnSpc>
                <a:spcPct val="115000"/>
              </a:lnSpc>
              <a:spcBef>
                <a:spcPts val="0"/>
              </a:spcBef>
              <a:spcAft>
                <a:spcPts val="0"/>
              </a:spcAft>
              <a:buClr>
                <a:srgbClr val="7F7F7F"/>
              </a:buClr>
              <a:buSzPts val="1800"/>
              <a:buFont typeface="Source Sans Pro"/>
              <a:buNone/>
              <a:tabLst/>
              <a:defRPr/>
            </a:pPr>
            <a:r>
              <a:rPr kumimoji="0" lang="ru-RU" sz="5400" b="0" i="0" u="none" strike="noStrike" kern="0" cap="none" spc="0" normalizeH="0" baseline="0" noProof="0" dirty="0">
                <a:ln>
                  <a:noFill/>
                </a:ln>
                <a:solidFill>
                  <a:schemeClr val="bg2"/>
                </a:solidFill>
                <a:effectLst/>
                <a:uLnTx/>
                <a:uFillTx/>
                <a:latin typeface="Source Sans Pro"/>
                <a:sym typeface="Source Sans Pro"/>
              </a:rPr>
              <a:t>Простой сервис для подключения шрифтов</a:t>
            </a:r>
          </a:p>
          <a:p>
            <a:pPr marL="0" marR="0" lvl="0" indent="0" algn="l" defTabSz="914400" rtl="0" eaLnBrk="1" fontAlgn="auto" latinLnBrk="0" hangingPunct="1">
              <a:lnSpc>
                <a:spcPct val="115000"/>
              </a:lnSpc>
              <a:spcBef>
                <a:spcPts val="1600"/>
              </a:spcBef>
              <a:spcAft>
                <a:spcPts val="0"/>
              </a:spcAft>
              <a:buClr>
                <a:srgbClr val="7F7F7F"/>
              </a:buClr>
              <a:buSzPts val="1800"/>
              <a:buFont typeface="Source Sans Pro"/>
              <a:buNone/>
              <a:tabLst/>
              <a:defRPr/>
            </a:pPr>
            <a:endParaRPr kumimoji="0" lang="ru-RU" sz="5400" b="0" i="0" u="none" strike="noStrike" kern="0" cap="none" spc="0" normalizeH="0" baseline="0" noProof="0" dirty="0">
              <a:ln>
                <a:noFill/>
              </a:ln>
              <a:solidFill>
                <a:schemeClr val="bg2"/>
              </a:solidFill>
              <a:effectLst/>
              <a:uLnTx/>
              <a:uFillTx/>
              <a:latin typeface="Source Sans Pro"/>
              <a:sym typeface="Source Sans Pro"/>
            </a:endParaRPr>
          </a:p>
          <a:p>
            <a:pPr marL="0" marR="0" lvl="0" indent="0" algn="l" defTabSz="914400" rtl="0" eaLnBrk="1" fontAlgn="auto" latinLnBrk="0" hangingPunct="1">
              <a:lnSpc>
                <a:spcPct val="115000"/>
              </a:lnSpc>
              <a:spcBef>
                <a:spcPts val="1600"/>
              </a:spcBef>
              <a:spcAft>
                <a:spcPts val="1600"/>
              </a:spcAft>
              <a:buClr>
                <a:srgbClr val="7F7F7F"/>
              </a:buClr>
              <a:buSzPts val="1800"/>
              <a:buFont typeface="Source Sans Pro"/>
              <a:buNone/>
              <a:tabLst/>
              <a:defRPr/>
            </a:pPr>
            <a:r>
              <a:rPr kumimoji="0" lang="ru-RU" sz="4800" b="0" i="0" u="sng" strike="noStrike" kern="0" cap="none" spc="0" normalizeH="0" baseline="0" noProof="0" dirty="0">
                <a:ln>
                  <a:noFill/>
                </a:ln>
                <a:solidFill>
                  <a:srgbClr val="009688"/>
                </a:solidFill>
                <a:effectLst/>
                <a:uLnTx/>
                <a:uFillTx/>
                <a:latin typeface="Source Sans Pro"/>
                <a:sym typeface="Source Sans Pro"/>
                <a:hlinkClick r:id="rId4"/>
              </a:rPr>
              <a:t>https://fonts.google.com/</a:t>
            </a:r>
            <a:endParaRPr kumimoji="0" lang="ru-RU" sz="4800" b="0" i="0" u="none" strike="noStrike" kern="0" cap="none" spc="0" normalizeH="0" baseline="0" noProof="0" dirty="0">
              <a:ln>
                <a:noFill/>
              </a:ln>
              <a:solidFill>
                <a:srgbClr val="7F7F7F"/>
              </a:solidFill>
              <a:effectLst/>
              <a:uLnTx/>
              <a:uFillTx/>
              <a:latin typeface="Source Sans Pro"/>
              <a:sym typeface="Source Sans Pro"/>
            </a:endParaRPr>
          </a:p>
        </p:txBody>
      </p:sp>
      <p:cxnSp>
        <p:nvCxnSpPr>
          <p:cNvPr id="9" name="Прямая соединительная линия 8">
            <a:extLst>
              <a:ext uri="{FF2B5EF4-FFF2-40B4-BE49-F238E27FC236}">
                <a16:creationId xmlns:a16="http://schemas.microsoft.com/office/drawing/2014/main" id="{C88250CA-5AE7-48BE-850C-012F40E80F3D}"/>
              </a:ext>
            </a:extLst>
          </p:cNvPr>
          <p:cNvCxnSpPr/>
          <p:nvPr/>
        </p:nvCxnSpPr>
        <p:spPr>
          <a:xfrm>
            <a:off x="2826057" y="3108918"/>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970078949"/>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Рисунок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4" name="Google Shape;163;p30"/>
          <p:cNvSpPr txBox="1">
            <a:spLocks/>
          </p:cNvSpPr>
          <p:nvPr/>
        </p:nvSpPr>
        <p:spPr>
          <a:xfrm>
            <a:off x="2826057" y="1743094"/>
            <a:ext cx="17042022" cy="16722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marL="0" marR="0" lvl="0" indent="0" algn="l" defTabSz="914400" rtl="0" eaLnBrk="1" fontAlgn="auto" latinLnBrk="0" hangingPunct="1">
              <a:lnSpc>
                <a:spcPct val="90000"/>
              </a:lnSpc>
              <a:spcBef>
                <a:spcPts val="0"/>
              </a:spcBef>
              <a:spcAft>
                <a:spcPts val="0"/>
              </a:spcAft>
              <a:buClr>
                <a:srgbClr val="000000"/>
              </a:buClr>
              <a:buSzPts val="3200"/>
              <a:buFont typeface="Gill Sans"/>
              <a:buNone/>
              <a:tabLst/>
              <a:defRPr/>
            </a:pPr>
            <a:r>
              <a:rPr kumimoji="0" lang="en-US" sz="7200" b="1" i="0" u="none" strike="noStrike" kern="0" cap="none" spc="0" normalizeH="0" baseline="0" noProof="0" dirty="0">
                <a:ln>
                  <a:noFill/>
                </a:ln>
                <a:solidFill>
                  <a:srgbClr val="7318F9"/>
                </a:solidFill>
                <a:effectLst/>
                <a:uLnTx/>
                <a:uFillTx/>
                <a:latin typeface="Gill Sans"/>
                <a:ea typeface="Gill Sans"/>
                <a:cs typeface="Gill Sans"/>
                <a:sym typeface="Gill Sans"/>
              </a:rPr>
              <a:t>@IMPORT</a:t>
            </a:r>
            <a:endParaRPr kumimoji="0" lang="en-US" sz="7200" b="1" i="0" u="none" strike="noStrike" kern="0" cap="none" spc="0" normalizeH="0" baseline="0" noProof="0" dirty="0">
              <a:ln>
                <a:noFill/>
              </a:ln>
              <a:solidFill>
                <a:srgbClr val="7318F9"/>
              </a:solidFill>
              <a:effectLst/>
              <a:uLnTx/>
              <a:uFillTx/>
              <a:sym typeface="Raleway"/>
            </a:endParaRPr>
          </a:p>
        </p:txBody>
      </p:sp>
      <p:sp>
        <p:nvSpPr>
          <p:cNvPr id="15" name="Google Shape;164;p30"/>
          <p:cNvSpPr txBox="1">
            <a:spLocks/>
          </p:cNvSpPr>
          <p:nvPr/>
        </p:nvSpPr>
        <p:spPr>
          <a:xfrm>
            <a:off x="2826057" y="4465976"/>
            <a:ext cx="17042022" cy="31611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0" marR="0" lvl="0" indent="0" algn="l" defTabSz="914400" rtl="0" eaLnBrk="1" fontAlgn="auto" latinLnBrk="0" hangingPunct="1">
              <a:lnSpc>
                <a:spcPct val="115000"/>
              </a:lnSpc>
              <a:spcBef>
                <a:spcPts val="0"/>
              </a:spcBef>
              <a:spcAft>
                <a:spcPts val="1600"/>
              </a:spcAft>
              <a:buClr>
                <a:srgbClr val="7F7F7F"/>
              </a:buClr>
              <a:buSzPts val="1800"/>
              <a:buFont typeface="Source Sans Pro"/>
              <a:buNone/>
              <a:tabLst/>
              <a:defRPr/>
            </a:pPr>
            <a:r>
              <a:rPr kumimoji="0" lang="ru-RU" sz="5400" b="0" i="0" u="none" strike="noStrike" kern="0" cap="none" spc="0" normalizeH="0" baseline="0" noProof="0" dirty="0">
                <a:ln>
                  <a:noFill/>
                </a:ln>
                <a:solidFill>
                  <a:schemeClr val="bg2"/>
                </a:solidFill>
                <a:effectLst/>
                <a:uLnTx/>
                <a:uFillTx/>
                <a:latin typeface="Source Sans Pro"/>
                <a:sym typeface="Source Sans Pro"/>
              </a:rPr>
              <a:t>@import в начале файла CSS позволяет импортировать другие файлы в данную таблицу стилей.</a:t>
            </a:r>
          </a:p>
        </p:txBody>
      </p:sp>
      <p:cxnSp>
        <p:nvCxnSpPr>
          <p:cNvPr id="9" name="Прямая соединительная линия 8">
            <a:extLst>
              <a:ext uri="{FF2B5EF4-FFF2-40B4-BE49-F238E27FC236}">
                <a16:creationId xmlns:a16="http://schemas.microsoft.com/office/drawing/2014/main" id="{E98500CF-596A-4E83-9EAD-82AA97D061EB}"/>
              </a:ext>
            </a:extLst>
          </p:cNvPr>
          <p:cNvCxnSpPr/>
          <p:nvPr/>
        </p:nvCxnSpPr>
        <p:spPr>
          <a:xfrm>
            <a:off x="2826057" y="3108918"/>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678148899"/>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Рисунок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1" name="Google Shape;173;p32"/>
          <p:cNvSpPr txBox="1">
            <a:spLocks/>
          </p:cNvSpPr>
          <p:nvPr/>
        </p:nvSpPr>
        <p:spPr>
          <a:xfrm>
            <a:off x="2826057" y="1752001"/>
            <a:ext cx="11026860" cy="1622390"/>
          </a:xfrm>
          <a:prstGeom prst="rect">
            <a:avLst/>
          </a:prstGeom>
        </p:spPr>
        <p:txBody>
          <a:bodyPr spcFirstLastPara="1" wrap="square" lIns="91425" tIns="91425" rIns="91425" bIns="91425" anchor="t" anchorCtr="0">
            <a:noAutofit/>
          </a:bodyPr>
          <a:lst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a:lstStyle>
          <a:p>
            <a:pPr hangingPunct="1"/>
            <a:r>
              <a:rPr lang="ru-RU" sz="8800" dirty="0">
                <a:solidFill>
                  <a:srgbClr val="7318F9"/>
                </a:solidFill>
              </a:rPr>
              <a:t>Теги заголовков</a:t>
            </a:r>
          </a:p>
        </p:txBody>
      </p:sp>
      <p:sp>
        <p:nvSpPr>
          <p:cNvPr id="13" name="Google Shape;174;p32"/>
          <p:cNvSpPr txBox="1">
            <a:spLocks/>
          </p:cNvSpPr>
          <p:nvPr/>
        </p:nvSpPr>
        <p:spPr>
          <a:xfrm>
            <a:off x="3136831" y="4012430"/>
            <a:ext cx="19280717" cy="3416400"/>
          </a:xfrm>
          <a:prstGeom prst="rect">
            <a:avLst/>
          </a:prstGeom>
        </p:spPr>
        <p:txBody>
          <a:bodyPr spcFirstLastPara="1" wrap="square" lIns="91425" tIns="91425" rIns="91425" bIns="91425" anchor="t" anchorCtr="0">
            <a:noAutofit/>
          </a:bodyPr>
          <a:lst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a:lstStyle>
          <a:p>
            <a:pPr marL="457200" indent="-342900" hangingPunct="1">
              <a:buClr>
                <a:srgbClr val="000000"/>
              </a:buClr>
              <a:buSzPts val="1800"/>
              <a:buFont typeface="Roboto Mono"/>
              <a:buChar char="●"/>
            </a:pPr>
            <a:r>
              <a:rPr lang="pt-BR" sz="4400" dirty="0">
                <a:solidFill>
                  <a:schemeClr val="bg2"/>
                </a:solidFill>
                <a:latin typeface="Roboto Mono"/>
                <a:ea typeface="Roboto Mono"/>
                <a:cs typeface="Roboto Mono"/>
                <a:sym typeface="Roboto Mono"/>
              </a:rPr>
              <a:t>&lt;h1&gt;&lt;/h1&gt;</a:t>
            </a:r>
          </a:p>
          <a:p>
            <a:pPr marL="457200" indent="-342900" hangingPunct="1">
              <a:buClr>
                <a:srgbClr val="000000"/>
              </a:buClr>
              <a:buSzPts val="1800"/>
              <a:buFont typeface="Roboto Mono"/>
              <a:buChar char="●"/>
            </a:pPr>
            <a:r>
              <a:rPr lang="pt-BR" sz="4400" dirty="0">
                <a:solidFill>
                  <a:schemeClr val="bg2"/>
                </a:solidFill>
                <a:latin typeface="Roboto Mono"/>
                <a:ea typeface="Roboto Mono"/>
                <a:cs typeface="Roboto Mono"/>
                <a:sym typeface="Roboto Mono"/>
              </a:rPr>
              <a:t>&lt;h2&gt;&lt;/h2&gt;</a:t>
            </a:r>
          </a:p>
          <a:p>
            <a:pPr marL="457200" indent="-342900" hangingPunct="1">
              <a:buClr>
                <a:srgbClr val="000000"/>
              </a:buClr>
              <a:buSzPts val="1800"/>
              <a:buFont typeface="Roboto Mono"/>
              <a:buChar char="●"/>
            </a:pPr>
            <a:r>
              <a:rPr lang="pt-BR" sz="4400" dirty="0">
                <a:solidFill>
                  <a:schemeClr val="bg2"/>
                </a:solidFill>
                <a:latin typeface="Roboto Mono"/>
                <a:ea typeface="Roboto Mono"/>
                <a:cs typeface="Roboto Mono"/>
                <a:sym typeface="Roboto Mono"/>
              </a:rPr>
              <a:t>&lt;h3&gt;&lt;/h3&gt;</a:t>
            </a:r>
          </a:p>
          <a:p>
            <a:pPr marL="457200" indent="-342900" hangingPunct="1">
              <a:buClr>
                <a:srgbClr val="000000"/>
              </a:buClr>
              <a:buSzPts val="1800"/>
              <a:buFont typeface="Roboto Mono"/>
              <a:buChar char="●"/>
            </a:pPr>
            <a:r>
              <a:rPr lang="pt-BR" sz="4400" dirty="0">
                <a:solidFill>
                  <a:schemeClr val="bg2"/>
                </a:solidFill>
                <a:latin typeface="Roboto Mono"/>
                <a:ea typeface="Roboto Mono"/>
                <a:cs typeface="Roboto Mono"/>
                <a:sym typeface="Roboto Mono"/>
              </a:rPr>
              <a:t>&lt;h4&gt;&lt;/h4&gt;</a:t>
            </a:r>
          </a:p>
          <a:p>
            <a:pPr marL="457200" indent="-342900" hangingPunct="1">
              <a:buClr>
                <a:srgbClr val="000000"/>
              </a:buClr>
              <a:buSzPts val="1800"/>
              <a:buFont typeface="Roboto Mono"/>
              <a:buChar char="●"/>
            </a:pPr>
            <a:r>
              <a:rPr lang="pt-BR" sz="4400" dirty="0">
                <a:solidFill>
                  <a:schemeClr val="bg2"/>
                </a:solidFill>
                <a:latin typeface="Roboto Mono"/>
                <a:ea typeface="Roboto Mono"/>
                <a:cs typeface="Roboto Mono"/>
                <a:sym typeface="Roboto Mono"/>
              </a:rPr>
              <a:t>&lt;h5&gt;&lt;/h5&gt;</a:t>
            </a:r>
          </a:p>
          <a:p>
            <a:pPr marL="457200" indent="-342900" hangingPunct="1">
              <a:buClr>
                <a:srgbClr val="000000"/>
              </a:buClr>
              <a:buSzPts val="1800"/>
              <a:buFont typeface="Roboto Mono"/>
              <a:buChar char="●"/>
            </a:pPr>
            <a:r>
              <a:rPr lang="pt-BR" sz="4400" dirty="0">
                <a:solidFill>
                  <a:schemeClr val="bg2"/>
                </a:solidFill>
                <a:latin typeface="Roboto Mono"/>
                <a:ea typeface="Roboto Mono"/>
                <a:cs typeface="Roboto Mono"/>
                <a:sym typeface="Roboto Mono"/>
              </a:rPr>
              <a:t>&lt;h6&gt;&lt;/h6&gt;</a:t>
            </a:r>
          </a:p>
          <a:p>
            <a:pPr hangingPunct="1">
              <a:spcBef>
                <a:spcPts val="1600"/>
              </a:spcBef>
              <a:spcAft>
                <a:spcPts val="1600"/>
              </a:spcAft>
            </a:pPr>
            <a:r>
              <a:rPr lang="pt-BR" sz="4400" dirty="0">
                <a:solidFill>
                  <a:schemeClr val="bg2"/>
                </a:solidFill>
              </a:rPr>
              <a:t>Теги заголовков олицетворяют 6 уровней заголовков</a:t>
            </a:r>
          </a:p>
        </p:txBody>
      </p:sp>
      <p:cxnSp>
        <p:nvCxnSpPr>
          <p:cNvPr id="10" name="Прямая соединительная линия 9">
            <a:extLst>
              <a:ext uri="{FF2B5EF4-FFF2-40B4-BE49-F238E27FC236}">
                <a16:creationId xmlns:a16="http://schemas.microsoft.com/office/drawing/2014/main" id="{846FD0B5-BC7E-46BD-88E1-CB819FF2615F}"/>
              </a:ext>
            </a:extLst>
          </p:cNvPr>
          <p:cNvCxnSpPr/>
          <p:nvPr/>
        </p:nvCxnSpPr>
        <p:spPr>
          <a:xfrm>
            <a:off x="2826057" y="3374391"/>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229774539"/>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1C4A5931-B3F5-0448-9D38-A32E1171A3EA}"/>
              </a:ext>
            </a:extLst>
          </p:cNvPr>
          <p:cNvSpPr/>
          <p:nvPr/>
        </p:nvSpPr>
        <p:spPr>
          <a:xfrm>
            <a:off x="0" y="25188"/>
            <a:ext cx="24384000" cy="13716000"/>
          </a:xfrm>
          <a:prstGeom prst="rect">
            <a:avLst/>
          </a:prstGeom>
          <a:gradFill flip="none" rotWithShape="1">
            <a:gsLst>
              <a:gs pos="27000">
                <a:schemeClr val="accent3"/>
              </a:gs>
              <a:gs pos="78000">
                <a:schemeClr val="accent1"/>
              </a:gs>
              <a:gs pos="100000">
                <a:schemeClr val="accent2"/>
              </a:gs>
            </a:gsLst>
            <a:path path="circle">
              <a:fillToRect l="100000" t="100000"/>
            </a:path>
            <a:tileRect r="-100000" b="-100000"/>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29" name="Полилиния 28">
            <a:extLst>
              <a:ext uri="{FF2B5EF4-FFF2-40B4-BE49-F238E27FC236}">
                <a16:creationId xmlns:a16="http://schemas.microsoft.com/office/drawing/2014/main" id="{ED941D02-2D8E-CF4F-A04B-0E325170D99D}"/>
              </a:ext>
            </a:extLst>
          </p:cNvPr>
          <p:cNvSpPr/>
          <p:nvPr/>
        </p:nvSpPr>
        <p:spPr>
          <a:xfrm rot="8100000">
            <a:off x="13785202" y="404174"/>
            <a:ext cx="1040694" cy="104069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0" name="Полилиния 29">
            <a:extLst>
              <a:ext uri="{FF2B5EF4-FFF2-40B4-BE49-F238E27FC236}">
                <a16:creationId xmlns:a16="http://schemas.microsoft.com/office/drawing/2014/main" id="{495B0F79-C1A2-5D4B-BD3A-D3BCB4CB5525}"/>
              </a:ext>
            </a:extLst>
          </p:cNvPr>
          <p:cNvSpPr/>
          <p:nvPr/>
        </p:nvSpPr>
        <p:spPr>
          <a:xfrm rot="8100000">
            <a:off x="17123407" y="-1606371"/>
            <a:ext cx="3397702" cy="3397702"/>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1" name="Полилиния 30">
            <a:extLst>
              <a:ext uri="{FF2B5EF4-FFF2-40B4-BE49-F238E27FC236}">
                <a16:creationId xmlns:a16="http://schemas.microsoft.com/office/drawing/2014/main" id="{35F49C68-5DDA-564E-9187-CF5F0242E532}"/>
              </a:ext>
            </a:extLst>
          </p:cNvPr>
          <p:cNvSpPr/>
          <p:nvPr/>
        </p:nvSpPr>
        <p:spPr>
          <a:xfrm rot="8100000">
            <a:off x="17896666" y="4537735"/>
            <a:ext cx="5477039" cy="547703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68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2" name="Полилиния 31">
            <a:extLst>
              <a:ext uri="{FF2B5EF4-FFF2-40B4-BE49-F238E27FC236}">
                <a16:creationId xmlns:a16="http://schemas.microsoft.com/office/drawing/2014/main" id="{1544341F-E63B-D14C-9DDE-1CCCCCD7C9EA}"/>
              </a:ext>
            </a:extLst>
          </p:cNvPr>
          <p:cNvSpPr/>
          <p:nvPr/>
        </p:nvSpPr>
        <p:spPr>
          <a:xfrm rot="8100000">
            <a:off x="15651463" y="10060781"/>
            <a:ext cx="2785073" cy="27850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3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3" name="Полилиния 32">
            <a:extLst>
              <a:ext uri="{FF2B5EF4-FFF2-40B4-BE49-F238E27FC236}">
                <a16:creationId xmlns:a16="http://schemas.microsoft.com/office/drawing/2014/main" id="{83D726B3-5192-7845-A888-A8577E823D69}"/>
              </a:ext>
            </a:extLst>
          </p:cNvPr>
          <p:cNvSpPr/>
          <p:nvPr/>
        </p:nvSpPr>
        <p:spPr>
          <a:xfrm rot="8100000">
            <a:off x="21441134" y="10796586"/>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2">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4" name="Полилиния 33">
            <a:extLst>
              <a:ext uri="{FF2B5EF4-FFF2-40B4-BE49-F238E27FC236}">
                <a16:creationId xmlns:a16="http://schemas.microsoft.com/office/drawing/2014/main" id="{9794E5F0-BA0B-7A4C-9160-27112656D4F9}"/>
              </a:ext>
            </a:extLst>
          </p:cNvPr>
          <p:cNvSpPr/>
          <p:nvPr/>
        </p:nvSpPr>
        <p:spPr>
          <a:xfrm rot="8100000">
            <a:off x="12869666" y="1054949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5" name="Полилиния 34">
            <a:extLst>
              <a:ext uri="{FF2B5EF4-FFF2-40B4-BE49-F238E27FC236}">
                <a16:creationId xmlns:a16="http://schemas.microsoft.com/office/drawing/2014/main" id="{A5D01F2D-B34E-0940-BEBC-5C71FD55FD86}"/>
              </a:ext>
            </a:extLst>
          </p:cNvPr>
          <p:cNvSpPr/>
          <p:nvPr/>
        </p:nvSpPr>
        <p:spPr>
          <a:xfrm rot="8100000">
            <a:off x="10623200" y="3099267"/>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4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6" name="Полилиния 35">
            <a:extLst>
              <a:ext uri="{FF2B5EF4-FFF2-40B4-BE49-F238E27FC236}">
                <a16:creationId xmlns:a16="http://schemas.microsoft.com/office/drawing/2014/main" id="{78D8E902-FB68-AE40-B1CA-340F63922FA1}"/>
              </a:ext>
            </a:extLst>
          </p:cNvPr>
          <p:cNvSpPr/>
          <p:nvPr/>
        </p:nvSpPr>
        <p:spPr>
          <a:xfrm rot="8100000">
            <a:off x="21695984" y="9175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7" name="Полилиния 36">
            <a:extLst>
              <a:ext uri="{FF2B5EF4-FFF2-40B4-BE49-F238E27FC236}">
                <a16:creationId xmlns:a16="http://schemas.microsoft.com/office/drawing/2014/main" id="{65E7B90A-6AF9-5E47-A4D6-E9B26F850A07}"/>
              </a:ext>
            </a:extLst>
          </p:cNvPr>
          <p:cNvSpPr/>
          <p:nvPr/>
        </p:nvSpPr>
        <p:spPr>
          <a:xfrm rot="8100000">
            <a:off x="8140667" y="-896347"/>
            <a:ext cx="2169973" cy="21699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52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8" name="Полилиния 37">
            <a:extLst>
              <a:ext uri="{FF2B5EF4-FFF2-40B4-BE49-F238E27FC236}">
                <a16:creationId xmlns:a16="http://schemas.microsoft.com/office/drawing/2014/main" id="{C5185D3C-02AF-6347-BA73-D3B681619429}"/>
              </a:ext>
            </a:extLst>
          </p:cNvPr>
          <p:cNvSpPr/>
          <p:nvPr/>
        </p:nvSpPr>
        <p:spPr>
          <a:xfrm rot="8100000">
            <a:off x="7838208" y="9406215"/>
            <a:ext cx="3118688" cy="3118688"/>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5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grpSp>
        <p:nvGrpSpPr>
          <p:cNvPr id="2" name="Группа 1">
            <a:extLst>
              <a:ext uri="{FF2B5EF4-FFF2-40B4-BE49-F238E27FC236}">
                <a16:creationId xmlns:a16="http://schemas.microsoft.com/office/drawing/2014/main" id="{E739291D-1ED6-9241-A24E-0749C979FDBC}"/>
              </a:ext>
            </a:extLst>
          </p:cNvPr>
          <p:cNvGrpSpPr/>
          <p:nvPr/>
        </p:nvGrpSpPr>
        <p:grpSpPr>
          <a:xfrm>
            <a:off x="2222017" y="3634295"/>
            <a:ext cx="17511441" cy="3707997"/>
            <a:chOff x="2222017" y="3634295"/>
            <a:chExt cx="17511441" cy="3707997"/>
          </a:xfrm>
        </p:grpSpPr>
        <p:sp>
          <p:nvSpPr>
            <p:cNvPr id="4" name="Прямоугольник 3">
              <a:extLst>
                <a:ext uri="{FF2B5EF4-FFF2-40B4-BE49-F238E27FC236}">
                  <a16:creationId xmlns:a16="http://schemas.microsoft.com/office/drawing/2014/main" id="{FB2C722B-66F8-3B4D-BE89-BF9A18CD745A}"/>
                </a:ext>
              </a:extLst>
            </p:cNvPr>
            <p:cNvSpPr/>
            <p:nvPr/>
          </p:nvSpPr>
          <p:spPr>
            <a:xfrm>
              <a:off x="2222017" y="3634295"/>
              <a:ext cx="17511441" cy="3170099"/>
            </a:xfrm>
            <a:prstGeom prst="rect">
              <a:avLst/>
            </a:prstGeom>
          </p:spPr>
          <p:txBody>
            <a:bodyPr wrap="square">
              <a:spAutoFit/>
            </a:bodyPr>
            <a:lstStyle/>
            <a:p>
              <a:r>
                <a:rPr lang="ru-RU" sz="20000" b="1" dirty="0">
                  <a:solidFill>
                    <a:schemeClr val="bg1"/>
                  </a:solidFill>
                  <a:latin typeface="Montserrat" pitchFamily="2" charset="0"/>
                </a:rPr>
                <a:t>Конец</a:t>
              </a:r>
              <a:endParaRPr lang="en-US" sz="20000" b="1" dirty="0">
                <a:solidFill>
                  <a:schemeClr val="bg1"/>
                </a:solidFill>
                <a:latin typeface="Montserrat" pitchFamily="2" charset="0"/>
              </a:endParaRPr>
            </a:p>
          </p:txBody>
        </p:sp>
        <p:sp>
          <p:nvSpPr>
            <p:cNvPr id="20" name="Investor Pitch Deck Template">
              <a:extLst>
                <a:ext uri="{FF2B5EF4-FFF2-40B4-BE49-F238E27FC236}">
                  <a16:creationId xmlns:a16="http://schemas.microsoft.com/office/drawing/2014/main" id="{F405130E-FAD1-8243-9D1D-8276C8D631E3}"/>
                </a:ext>
              </a:extLst>
            </p:cNvPr>
            <p:cNvSpPr txBox="1"/>
            <p:nvPr/>
          </p:nvSpPr>
          <p:spPr>
            <a:xfrm>
              <a:off x="2339501" y="6942182"/>
              <a:ext cx="9553028" cy="400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8000" b="1">
                  <a:solidFill>
                    <a:srgbClr val="000001"/>
                  </a:solidFill>
                  <a:latin typeface="Aller"/>
                  <a:ea typeface="Aller"/>
                  <a:cs typeface="Aller"/>
                  <a:sym typeface="Aller"/>
                </a:defRPr>
              </a:lvl1pPr>
            </a:lstStyle>
            <a:p>
              <a:r>
                <a:rPr lang="ru-RU" sz="2000" dirty="0">
                  <a:solidFill>
                    <a:schemeClr val="accent5"/>
                  </a:solidFill>
                  <a:latin typeface="Montserrat" pitchFamily="2" charset="0"/>
                </a:rPr>
                <a:t>ПОСЛЕСЛОВИЕ</a:t>
              </a:r>
              <a:endParaRPr lang="en-US" sz="2000" dirty="0">
                <a:solidFill>
                  <a:schemeClr val="accent5"/>
                </a:solidFill>
                <a:latin typeface="Montserrat" pitchFamily="2" charset="0"/>
              </a:endParaRPr>
            </a:p>
          </p:txBody>
        </p:sp>
      </p:grpSp>
      <p:sp>
        <p:nvSpPr>
          <p:cNvPr id="21"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94CE2AF3-EAA4-594B-A185-D2FD878ED6A3}"/>
              </a:ext>
            </a:extLst>
          </p:cNvPr>
          <p:cNvSpPr txBox="1"/>
          <p:nvPr/>
        </p:nvSpPr>
        <p:spPr>
          <a:xfrm>
            <a:off x="2372839" y="8128764"/>
            <a:ext cx="16973206" cy="15235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noAutofit/>
          </a:bodyPr>
          <a:lstStyle/>
          <a:p>
            <a:pPr defTabSz="457200">
              <a:lnSpc>
                <a:spcPts val="4500"/>
              </a:lnSpc>
              <a:defRPr sz="2200">
                <a:solidFill>
                  <a:srgbClr val="7B7B7C"/>
                </a:solidFill>
                <a:latin typeface="Aller"/>
                <a:ea typeface="Aller"/>
                <a:cs typeface="Aller"/>
                <a:sym typeface="Aller"/>
              </a:defRPr>
            </a:pPr>
            <a:r>
              <a:rPr lang="ru-RU" sz="4000" dirty="0">
                <a:solidFill>
                  <a:schemeClr val="bg1"/>
                </a:solidFill>
                <a:latin typeface="Montserrat Medium" panose="00000600000000000000" pitchFamily="2" charset="-52"/>
              </a:rPr>
              <a:t>Давайте подведем итоги урока! </a:t>
            </a:r>
          </a:p>
          <a:p>
            <a:pPr defTabSz="457200">
              <a:lnSpc>
                <a:spcPts val="4500"/>
              </a:lnSpc>
              <a:defRPr sz="2200">
                <a:solidFill>
                  <a:srgbClr val="7B7B7C"/>
                </a:solidFill>
                <a:latin typeface="Aller"/>
                <a:ea typeface="Aller"/>
                <a:cs typeface="Aller"/>
                <a:sym typeface="Aller"/>
              </a:defRPr>
            </a:pPr>
            <a:r>
              <a:rPr lang="ru-RU" sz="4000" dirty="0">
                <a:solidFill>
                  <a:schemeClr val="bg1"/>
                </a:solidFill>
                <a:latin typeface="Montserrat Medium" panose="00000600000000000000" pitchFamily="2" charset="-52"/>
              </a:rPr>
              <a:t>Чему мы научились? Что мы использовали? </a:t>
            </a:r>
          </a:p>
          <a:p>
            <a:pPr defTabSz="457200">
              <a:lnSpc>
                <a:spcPts val="4500"/>
              </a:lnSpc>
              <a:defRPr sz="2200">
                <a:solidFill>
                  <a:srgbClr val="7B7B7C"/>
                </a:solidFill>
                <a:latin typeface="Aller"/>
                <a:ea typeface="Aller"/>
                <a:cs typeface="Aller"/>
                <a:sym typeface="Aller"/>
              </a:defRPr>
            </a:pPr>
            <a:r>
              <a:rPr lang="ru-RU" sz="4000" dirty="0">
                <a:solidFill>
                  <a:schemeClr val="bg1"/>
                </a:solidFill>
                <a:latin typeface="Montserrat Medium" panose="00000600000000000000" pitchFamily="2" charset="-52"/>
              </a:rPr>
              <a:t>К чему мы пришли?</a:t>
            </a:r>
            <a:endParaRPr sz="4000" dirty="0">
              <a:solidFill>
                <a:schemeClr val="bg1"/>
              </a:solidFill>
              <a:latin typeface="Montserrat Medium" panose="00000600000000000000" pitchFamily="2" charset="-52"/>
            </a:endParaRPr>
          </a:p>
        </p:txBody>
      </p:sp>
      <p:sp>
        <p:nvSpPr>
          <p:cNvPr id="39" name="Полилиния 38">
            <a:extLst>
              <a:ext uri="{FF2B5EF4-FFF2-40B4-BE49-F238E27FC236}">
                <a16:creationId xmlns:a16="http://schemas.microsoft.com/office/drawing/2014/main" id="{C0740C42-A66F-614D-B24B-DE251F75DE61}"/>
              </a:ext>
            </a:extLst>
          </p:cNvPr>
          <p:cNvSpPr/>
          <p:nvPr/>
        </p:nvSpPr>
        <p:spPr>
          <a:xfrm rot="8100000">
            <a:off x="20957903" y="131937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1" name="Полилиния 50">
            <a:extLst>
              <a:ext uri="{FF2B5EF4-FFF2-40B4-BE49-F238E27FC236}">
                <a16:creationId xmlns:a16="http://schemas.microsoft.com/office/drawing/2014/main" id="{40157A04-85B5-4343-AF83-97C324A4FFE7}"/>
              </a:ext>
            </a:extLst>
          </p:cNvPr>
          <p:cNvSpPr/>
          <p:nvPr/>
        </p:nvSpPr>
        <p:spPr>
          <a:xfrm rot="8100000">
            <a:off x="157279" y="741473"/>
            <a:ext cx="1461067" cy="1461067"/>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3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9" name="Овал 18">
            <a:extLst>
              <a:ext uri="{FF2B5EF4-FFF2-40B4-BE49-F238E27FC236}">
                <a16:creationId xmlns:a16="http://schemas.microsoft.com/office/drawing/2014/main" id="{48F24C7A-433F-D249-BF39-4C5778CD04D7}"/>
              </a:ext>
            </a:extLst>
          </p:cNvPr>
          <p:cNvSpPr/>
          <p:nvPr/>
        </p:nvSpPr>
        <p:spPr>
          <a:xfrm>
            <a:off x="12181287" y="1723043"/>
            <a:ext cx="472041" cy="472041"/>
          </a:xfrm>
          <a:prstGeom prst="ellipse">
            <a:avLst/>
          </a:prstGeom>
          <a:solidFill>
            <a:schemeClr val="accent4">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3" name="Овал 52">
            <a:extLst>
              <a:ext uri="{FF2B5EF4-FFF2-40B4-BE49-F238E27FC236}">
                <a16:creationId xmlns:a16="http://schemas.microsoft.com/office/drawing/2014/main" id="{C08DD49C-257B-D445-B489-266D1212F314}"/>
              </a:ext>
            </a:extLst>
          </p:cNvPr>
          <p:cNvSpPr/>
          <p:nvPr/>
        </p:nvSpPr>
        <p:spPr>
          <a:xfrm>
            <a:off x="23450866" y="-169926"/>
            <a:ext cx="472041" cy="472041"/>
          </a:xfrm>
          <a:prstGeom prst="ellipse">
            <a:avLst/>
          </a:prstGeom>
          <a:solidFill>
            <a:schemeClr val="accent3">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4" name="Овал 53">
            <a:extLst>
              <a:ext uri="{FF2B5EF4-FFF2-40B4-BE49-F238E27FC236}">
                <a16:creationId xmlns:a16="http://schemas.microsoft.com/office/drawing/2014/main" id="{075FEF58-2DB0-9C4C-9F90-5F8960A3B07D}"/>
              </a:ext>
            </a:extLst>
          </p:cNvPr>
          <p:cNvSpPr/>
          <p:nvPr/>
        </p:nvSpPr>
        <p:spPr>
          <a:xfrm>
            <a:off x="5170887" y="463738"/>
            <a:ext cx="472041" cy="472041"/>
          </a:xfrm>
          <a:prstGeom prst="ellipse">
            <a:avLst/>
          </a:prstGeom>
          <a:solidFill>
            <a:schemeClr val="accent4">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5" name="Овал 54">
            <a:extLst>
              <a:ext uri="{FF2B5EF4-FFF2-40B4-BE49-F238E27FC236}">
                <a16:creationId xmlns:a16="http://schemas.microsoft.com/office/drawing/2014/main" id="{0E7F592C-BFA1-E547-8448-86FC9458EA31}"/>
              </a:ext>
            </a:extLst>
          </p:cNvPr>
          <p:cNvSpPr/>
          <p:nvPr/>
        </p:nvSpPr>
        <p:spPr>
          <a:xfrm>
            <a:off x="23466908" y="10433906"/>
            <a:ext cx="472041" cy="472041"/>
          </a:xfrm>
          <a:prstGeom prst="ellipse">
            <a:avLst/>
          </a:prstGeom>
          <a:solidFill>
            <a:schemeClr val="accent2">
              <a:alpha val="3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6" name="Овал 55">
            <a:extLst>
              <a:ext uri="{FF2B5EF4-FFF2-40B4-BE49-F238E27FC236}">
                <a16:creationId xmlns:a16="http://schemas.microsoft.com/office/drawing/2014/main" id="{58233DEE-2E18-6749-93B5-196EFD35E574}"/>
              </a:ext>
            </a:extLst>
          </p:cNvPr>
          <p:cNvSpPr/>
          <p:nvPr/>
        </p:nvSpPr>
        <p:spPr>
          <a:xfrm>
            <a:off x="5427561" y="11187885"/>
            <a:ext cx="472041" cy="472041"/>
          </a:xfrm>
          <a:prstGeom prst="ellipse">
            <a:avLst/>
          </a:prstGeom>
          <a:solidFill>
            <a:schemeClr val="accent3">
              <a:alpha val="2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7" name="Овал 56">
            <a:extLst>
              <a:ext uri="{FF2B5EF4-FFF2-40B4-BE49-F238E27FC236}">
                <a16:creationId xmlns:a16="http://schemas.microsoft.com/office/drawing/2014/main" id="{DE6C5B02-C90D-9B47-8877-A0F5A9BDD693}"/>
              </a:ext>
            </a:extLst>
          </p:cNvPr>
          <p:cNvSpPr/>
          <p:nvPr/>
        </p:nvSpPr>
        <p:spPr>
          <a:xfrm>
            <a:off x="11810569" y="12533783"/>
            <a:ext cx="400110" cy="400110"/>
          </a:xfrm>
          <a:prstGeom prst="ellipse">
            <a:avLst/>
          </a:prstGeom>
          <a:solidFill>
            <a:schemeClr val="accent1">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8" name="Овал 57">
            <a:extLst>
              <a:ext uri="{FF2B5EF4-FFF2-40B4-BE49-F238E27FC236}">
                <a16:creationId xmlns:a16="http://schemas.microsoft.com/office/drawing/2014/main" id="{E347825D-90E8-6445-81D4-455FB0B7B471}"/>
              </a:ext>
            </a:extLst>
          </p:cNvPr>
          <p:cNvSpPr/>
          <p:nvPr/>
        </p:nvSpPr>
        <p:spPr>
          <a:xfrm>
            <a:off x="19261418" y="12057493"/>
            <a:ext cx="472041" cy="472041"/>
          </a:xfrm>
          <a:prstGeom prst="ellipse">
            <a:avLst/>
          </a:prstGeom>
          <a:solidFill>
            <a:schemeClr val="accent1">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9" name="Полилиния 58">
            <a:extLst>
              <a:ext uri="{FF2B5EF4-FFF2-40B4-BE49-F238E27FC236}">
                <a16:creationId xmlns:a16="http://schemas.microsoft.com/office/drawing/2014/main" id="{694EE841-8B28-E341-8A6D-4928C2C36CBA}"/>
              </a:ext>
            </a:extLst>
          </p:cNvPr>
          <p:cNvSpPr/>
          <p:nvPr/>
        </p:nvSpPr>
        <p:spPr>
          <a:xfrm rot="8100000">
            <a:off x="440171" y="9711379"/>
            <a:ext cx="769484" cy="76948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alpha val="1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40" name="Полилиния 39">
            <a:extLst>
              <a:ext uri="{FF2B5EF4-FFF2-40B4-BE49-F238E27FC236}">
                <a16:creationId xmlns:a16="http://schemas.microsoft.com/office/drawing/2014/main" id="{09C9E6F8-8BD7-E44A-8EB5-E4CFF8F7EB28}"/>
              </a:ext>
            </a:extLst>
          </p:cNvPr>
          <p:cNvSpPr/>
          <p:nvPr/>
        </p:nvSpPr>
        <p:spPr>
          <a:xfrm rot="8100000">
            <a:off x="22797489" y="1845580"/>
            <a:ext cx="3240626" cy="3240626"/>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3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41" name="Полилиния 40">
            <a:extLst>
              <a:ext uri="{FF2B5EF4-FFF2-40B4-BE49-F238E27FC236}">
                <a16:creationId xmlns:a16="http://schemas.microsoft.com/office/drawing/2014/main" id="{8A013A22-0BEC-BD47-AE49-11434E0D4114}"/>
              </a:ext>
            </a:extLst>
          </p:cNvPr>
          <p:cNvSpPr/>
          <p:nvPr/>
        </p:nvSpPr>
        <p:spPr>
          <a:xfrm rot="8100000">
            <a:off x="19562383" y="3006292"/>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42" name="Овал 41">
            <a:extLst>
              <a:ext uri="{FF2B5EF4-FFF2-40B4-BE49-F238E27FC236}">
                <a16:creationId xmlns:a16="http://schemas.microsoft.com/office/drawing/2014/main" id="{49BBA8CF-7023-7840-AE03-A9FB9C21569F}"/>
              </a:ext>
            </a:extLst>
          </p:cNvPr>
          <p:cNvSpPr/>
          <p:nvPr/>
        </p:nvSpPr>
        <p:spPr>
          <a:xfrm>
            <a:off x="23323472" y="12613341"/>
            <a:ext cx="180000" cy="180000"/>
          </a:xfrm>
          <a:prstGeom prst="ellipse">
            <a:avLst/>
          </a:prstGeom>
          <a:solidFill>
            <a:schemeClr val="accent2">
              <a:alpha val="3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Tree>
    <p:extLst>
      <p:ext uri="{BB962C8B-B14F-4D97-AF65-F5344CB8AC3E}">
        <p14:creationId xmlns:p14="http://schemas.microsoft.com/office/powerpoint/2010/main" val="95180610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95" y="0"/>
            <a:ext cx="24384000" cy="13716000"/>
          </a:xfrm>
          <a:prstGeom prst="rect">
            <a:avLst/>
          </a:prstGeom>
        </p:spPr>
      </p:pic>
      <p:sp>
        <p:nvSpPr>
          <p:cNvPr id="12" name="Google Shape;71;p15"/>
          <p:cNvSpPr txBox="1">
            <a:spLocks/>
          </p:cNvSpPr>
          <p:nvPr/>
        </p:nvSpPr>
        <p:spPr>
          <a:xfrm>
            <a:off x="2414306" y="1478983"/>
            <a:ext cx="20634880" cy="15815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marL="0" marR="0" lvl="0" indent="0" algn="l" defTabSz="914400" rtl="0" eaLnBrk="1" fontAlgn="auto" latinLnBrk="0" hangingPunct="1">
              <a:lnSpc>
                <a:spcPct val="100000"/>
              </a:lnSpc>
              <a:spcBef>
                <a:spcPts val="0"/>
              </a:spcBef>
              <a:spcAft>
                <a:spcPts val="0"/>
              </a:spcAft>
              <a:buClr>
                <a:srgbClr val="000000"/>
              </a:buClr>
              <a:buSzPts val="3000"/>
              <a:buFont typeface="Raleway"/>
              <a:buNone/>
              <a:tabLst/>
              <a:defRPr/>
            </a:pPr>
            <a:r>
              <a:rPr kumimoji="0" lang="ru-RU" sz="7200" b="1" i="0" u="none" strike="noStrike" kern="0" cap="none" spc="0" normalizeH="0" baseline="0" noProof="0" dirty="0">
                <a:ln>
                  <a:noFill/>
                </a:ln>
                <a:solidFill>
                  <a:srgbClr val="7318F9"/>
                </a:solidFill>
                <a:effectLst/>
                <a:uLnTx/>
                <a:uFillTx/>
                <a:latin typeface="Montserrat"/>
                <a:sym typeface="Raleway"/>
              </a:rPr>
              <a:t>Свойства для форматирования текста</a:t>
            </a:r>
          </a:p>
        </p:txBody>
      </p:sp>
      <p:sp>
        <p:nvSpPr>
          <p:cNvPr id="13" name="Google Shape;72;p15"/>
          <p:cNvSpPr txBox="1">
            <a:spLocks/>
          </p:cNvSpPr>
          <p:nvPr/>
        </p:nvSpPr>
        <p:spPr>
          <a:xfrm>
            <a:off x="2700160" y="3771026"/>
            <a:ext cx="18393743" cy="866738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457200" marR="0" lvl="0" indent="-342900" algn="l" defTabSz="914400" rtl="0" eaLnBrk="1" fontAlgn="auto" latinLnBrk="0" hangingPunct="1">
              <a:lnSpc>
                <a:spcPct val="115000"/>
              </a:lnSpc>
              <a:spcBef>
                <a:spcPts val="0"/>
              </a:spcBef>
              <a:spcAft>
                <a:spcPts val="0"/>
              </a:spcAft>
              <a:buClr>
                <a:srgbClr val="7F7F7F"/>
              </a:buClr>
              <a:buSzPts val="1800"/>
              <a:buFont typeface="Source Sans Pro"/>
              <a:buChar char="●"/>
              <a:tabLst/>
              <a:defRPr/>
            </a:pPr>
            <a:r>
              <a:rPr kumimoji="0" lang="en-US" sz="4000" b="0" i="0" u="none" strike="noStrike" kern="0" cap="none" spc="0" normalizeH="0" baseline="0" noProof="0" dirty="0">
                <a:ln>
                  <a:noFill/>
                </a:ln>
                <a:solidFill>
                  <a:schemeClr val="bg2"/>
                </a:solidFill>
                <a:effectLst/>
                <a:uLnTx/>
                <a:uFillTx/>
                <a:latin typeface="Montserrat"/>
                <a:sym typeface="Source Sans Pro"/>
              </a:rPr>
              <a:t>text-decoration: line-through | </a:t>
            </a:r>
            <a:r>
              <a:rPr kumimoji="0" lang="en-US" sz="4000" b="0" i="0" u="none" strike="noStrike" kern="0" cap="none" spc="0" normalizeH="0" baseline="0" noProof="0" dirty="0" err="1">
                <a:ln>
                  <a:noFill/>
                </a:ln>
                <a:solidFill>
                  <a:schemeClr val="bg2"/>
                </a:solidFill>
                <a:effectLst/>
                <a:uLnTx/>
                <a:uFillTx/>
                <a:latin typeface="Montserrat"/>
                <a:sym typeface="Source Sans Pro"/>
              </a:rPr>
              <a:t>overline</a:t>
            </a:r>
            <a:r>
              <a:rPr kumimoji="0" lang="en-US" sz="4000" b="0" i="0" u="none" strike="noStrike" kern="0" cap="none" spc="0" normalizeH="0" baseline="0" noProof="0" dirty="0">
                <a:ln>
                  <a:noFill/>
                </a:ln>
                <a:solidFill>
                  <a:schemeClr val="bg2"/>
                </a:solidFill>
                <a:effectLst/>
                <a:uLnTx/>
                <a:uFillTx/>
                <a:latin typeface="Montserrat"/>
                <a:sym typeface="Source Sans Pro"/>
              </a:rPr>
              <a:t> | underline | none | inherit</a:t>
            </a:r>
          </a:p>
          <a:p>
            <a:pPr marL="457200" marR="0" lvl="0" indent="-342900" algn="l" defTabSz="914400" rtl="0" eaLnBrk="1" fontAlgn="auto" latinLnBrk="0" hangingPunct="1">
              <a:lnSpc>
                <a:spcPct val="115000"/>
              </a:lnSpc>
              <a:spcBef>
                <a:spcPts val="0"/>
              </a:spcBef>
              <a:spcAft>
                <a:spcPts val="0"/>
              </a:spcAft>
              <a:buClr>
                <a:srgbClr val="7F7F7F"/>
              </a:buClr>
              <a:buSzPts val="1800"/>
              <a:buFont typeface="Source Sans Pro"/>
              <a:buChar char="●"/>
              <a:tabLst/>
              <a:defRPr/>
            </a:pPr>
            <a:r>
              <a:rPr kumimoji="0" lang="en-US" sz="4000" b="0" i="0" u="none" strike="noStrike" kern="0" cap="none" spc="0" normalizeH="0" baseline="0" noProof="0" dirty="0">
                <a:ln>
                  <a:noFill/>
                </a:ln>
                <a:solidFill>
                  <a:schemeClr val="bg2"/>
                </a:solidFill>
                <a:effectLst/>
                <a:uLnTx/>
                <a:uFillTx/>
                <a:latin typeface="Montserrat"/>
                <a:sym typeface="Source Sans Pro"/>
              </a:rPr>
              <a:t>vertical-align: baseline|bottom|middle|sub|super|text-bottom|text-top|top|inherit |</a:t>
            </a:r>
          </a:p>
          <a:p>
            <a:pPr marL="457200" marR="0" lvl="0" indent="-342900" algn="l" defTabSz="914400" rtl="0" eaLnBrk="1" fontAlgn="auto" latinLnBrk="0" hangingPunct="1">
              <a:lnSpc>
                <a:spcPct val="115000"/>
              </a:lnSpc>
              <a:spcBef>
                <a:spcPts val="0"/>
              </a:spcBef>
              <a:spcAft>
                <a:spcPts val="0"/>
              </a:spcAft>
              <a:buClr>
                <a:srgbClr val="7F7F7F"/>
              </a:buClr>
              <a:buSzPts val="1800"/>
              <a:buFont typeface="Source Sans Pro"/>
              <a:buChar char="●"/>
              <a:tabLst/>
              <a:defRPr/>
            </a:pPr>
            <a:r>
              <a:rPr kumimoji="0" lang="en-US" sz="4000" b="0" i="0" u="none" strike="noStrike" kern="0" cap="none" spc="0" normalizeH="0" baseline="0" noProof="0" dirty="0">
                <a:ln>
                  <a:noFill/>
                </a:ln>
                <a:solidFill>
                  <a:schemeClr val="bg2"/>
                </a:solidFill>
                <a:effectLst/>
                <a:uLnTx/>
                <a:uFillTx/>
                <a:latin typeface="Montserrat"/>
                <a:sym typeface="Source Sans Pro"/>
              </a:rPr>
              <a:t>text-align: center | justify | left | right | start | end</a:t>
            </a:r>
          </a:p>
          <a:p>
            <a:pPr marL="457200" marR="0" lvl="0" indent="-342900" algn="l" defTabSz="914400" rtl="0" eaLnBrk="1" fontAlgn="auto" latinLnBrk="0" hangingPunct="1">
              <a:lnSpc>
                <a:spcPct val="115000"/>
              </a:lnSpc>
              <a:spcBef>
                <a:spcPts val="0"/>
              </a:spcBef>
              <a:spcAft>
                <a:spcPts val="0"/>
              </a:spcAft>
              <a:buClr>
                <a:srgbClr val="7F7F7F"/>
              </a:buClr>
              <a:buSzPts val="1800"/>
              <a:buFont typeface="Source Sans Pro"/>
              <a:buChar char="●"/>
              <a:tabLst/>
              <a:defRPr/>
            </a:pPr>
            <a:r>
              <a:rPr kumimoji="0" lang="en-US" sz="4000" b="0" i="0" u="none" strike="noStrike" kern="0" cap="none" spc="0" normalizeH="0" baseline="0" noProof="0" dirty="0">
                <a:ln>
                  <a:noFill/>
                </a:ln>
                <a:solidFill>
                  <a:schemeClr val="bg2"/>
                </a:solidFill>
                <a:effectLst/>
                <a:uLnTx/>
                <a:uFillTx/>
                <a:latin typeface="Montserrat"/>
                <a:sym typeface="Source Sans Pro"/>
              </a:rPr>
              <a:t>letter-spacing: </a:t>
            </a:r>
            <a:r>
              <a:rPr kumimoji="0" lang="ru-RU" sz="4000" b="0" i="0" u="none" strike="noStrike" kern="0" cap="none" spc="0" normalizeH="0" baseline="0" noProof="0" dirty="0">
                <a:ln>
                  <a:noFill/>
                </a:ln>
                <a:solidFill>
                  <a:schemeClr val="bg2"/>
                </a:solidFill>
                <a:effectLst/>
                <a:uLnTx/>
                <a:uFillTx/>
                <a:latin typeface="Montserrat"/>
                <a:sym typeface="Source Sans Pro"/>
              </a:rPr>
              <a:t>значение</a:t>
            </a:r>
          </a:p>
          <a:p>
            <a:pPr marL="457200" marR="0" lvl="0" indent="-342900" algn="l" defTabSz="914400" rtl="0" eaLnBrk="1" fontAlgn="auto" latinLnBrk="0" hangingPunct="1">
              <a:lnSpc>
                <a:spcPct val="115000"/>
              </a:lnSpc>
              <a:spcBef>
                <a:spcPts val="0"/>
              </a:spcBef>
              <a:spcAft>
                <a:spcPts val="0"/>
              </a:spcAft>
              <a:buClr>
                <a:srgbClr val="7F7F7F"/>
              </a:buClr>
              <a:buSzPts val="1800"/>
              <a:buFont typeface="Source Sans Pro"/>
              <a:buChar char="●"/>
              <a:tabLst/>
              <a:defRPr/>
            </a:pPr>
            <a:r>
              <a:rPr kumimoji="0" lang="en-US" sz="4000" b="0" i="0" u="none" strike="noStrike" kern="0" cap="none" spc="0" normalizeH="0" baseline="0" noProof="0" dirty="0">
                <a:ln>
                  <a:noFill/>
                </a:ln>
                <a:solidFill>
                  <a:schemeClr val="bg2"/>
                </a:solidFill>
                <a:effectLst/>
                <a:uLnTx/>
                <a:uFillTx/>
                <a:latin typeface="Montserrat"/>
                <a:sym typeface="Source Sans Pro"/>
              </a:rPr>
              <a:t>line-height: </a:t>
            </a:r>
            <a:r>
              <a:rPr kumimoji="0" lang="ru-RU" sz="4000" b="0" i="0" u="none" strike="noStrike" kern="0" cap="none" spc="0" normalizeH="0" baseline="0" noProof="0" dirty="0">
                <a:ln>
                  <a:noFill/>
                </a:ln>
                <a:solidFill>
                  <a:schemeClr val="bg2"/>
                </a:solidFill>
                <a:effectLst/>
                <a:uLnTx/>
                <a:uFillTx/>
                <a:latin typeface="Montserrat"/>
                <a:sym typeface="Source Sans Pro"/>
              </a:rPr>
              <a:t>значение</a:t>
            </a:r>
          </a:p>
          <a:p>
            <a:pPr marL="457200" marR="0" lvl="0" indent="-342900" algn="l" defTabSz="914400" rtl="0" eaLnBrk="1" fontAlgn="auto" latinLnBrk="0" hangingPunct="1">
              <a:lnSpc>
                <a:spcPct val="115000"/>
              </a:lnSpc>
              <a:spcBef>
                <a:spcPts val="0"/>
              </a:spcBef>
              <a:spcAft>
                <a:spcPts val="0"/>
              </a:spcAft>
              <a:buClr>
                <a:srgbClr val="7F7F7F"/>
              </a:buClr>
              <a:buSzPts val="1800"/>
              <a:buFont typeface="Source Sans Pro"/>
              <a:buChar char="●"/>
              <a:tabLst/>
              <a:defRPr/>
            </a:pPr>
            <a:r>
              <a:rPr kumimoji="0" lang="en-US" sz="4000" b="0" i="0" u="none" strike="noStrike" kern="0" cap="none" spc="0" normalizeH="0" baseline="0" noProof="0" dirty="0">
                <a:ln>
                  <a:noFill/>
                </a:ln>
                <a:solidFill>
                  <a:schemeClr val="bg2"/>
                </a:solidFill>
                <a:effectLst/>
                <a:uLnTx/>
                <a:uFillTx/>
                <a:latin typeface="Montserrat"/>
                <a:sym typeface="Source Sans Pro"/>
              </a:rPr>
              <a:t>text-indent: </a:t>
            </a:r>
            <a:r>
              <a:rPr kumimoji="0" lang="ru-RU" sz="4000" b="0" i="0" u="none" strike="noStrike" kern="0" cap="none" spc="0" normalizeH="0" baseline="0" noProof="0" dirty="0">
                <a:ln>
                  <a:noFill/>
                </a:ln>
                <a:solidFill>
                  <a:schemeClr val="bg2"/>
                </a:solidFill>
                <a:effectLst/>
                <a:uLnTx/>
                <a:uFillTx/>
                <a:latin typeface="Montserrat"/>
                <a:sym typeface="Source Sans Pro"/>
              </a:rPr>
              <a:t>значение</a:t>
            </a:r>
          </a:p>
          <a:p>
            <a:pPr marL="457200" marR="0" lvl="0" indent="-342900" algn="l" defTabSz="914400" rtl="0" eaLnBrk="1" fontAlgn="auto" latinLnBrk="0" hangingPunct="1">
              <a:lnSpc>
                <a:spcPct val="115000"/>
              </a:lnSpc>
              <a:spcBef>
                <a:spcPts val="0"/>
              </a:spcBef>
              <a:spcAft>
                <a:spcPts val="0"/>
              </a:spcAft>
              <a:buClr>
                <a:srgbClr val="7F7F7F"/>
              </a:buClr>
              <a:buSzPts val="1800"/>
              <a:buFont typeface="Source Sans Pro"/>
              <a:buChar char="●"/>
              <a:tabLst/>
              <a:defRPr/>
            </a:pPr>
            <a:r>
              <a:rPr kumimoji="0" lang="en-US" sz="4000" b="0" i="0" u="none" strike="noStrike" kern="0" cap="none" spc="0" normalizeH="0" baseline="0" noProof="0" dirty="0">
                <a:ln>
                  <a:noFill/>
                </a:ln>
                <a:solidFill>
                  <a:schemeClr val="bg2"/>
                </a:solidFill>
                <a:effectLst/>
                <a:uLnTx/>
                <a:uFillTx/>
                <a:latin typeface="Montserrat"/>
                <a:sym typeface="Source Sans Pro"/>
              </a:rPr>
              <a:t>text-transform: capitalize | lowercase | uppercase | none | inherit</a:t>
            </a:r>
          </a:p>
          <a:p>
            <a:pPr marL="457200" marR="0" lvl="0" indent="-342900" algn="l" defTabSz="914400" rtl="0" eaLnBrk="1" fontAlgn="auto" latinLnBrk="0" hangingPunct="1">
              <a:lnSpc>
                <a:spcPct val="115000"/>
              </a:lnSpc>
              <a:spcBef>
                <a:spcPts val="0"/>
              </a:spcBef>
              <a:spcAft>
                <a:spcPts val="0"/>
              </a:spcAft>
              <a:buClr>
                <a:srgbClr val="7F7F7F"/>
              </a:buClr>
              <a:buSzPts val="1800"/>
              <a:buFont typeface="Source Sans Pro"/>
              <a:buChar char="●"/>
              <a:tabLst/>
              <a:defRPr/>
            </a:pPr>
            <a:r>
              <a:rPr kumimoji="0" lang="en-US" sz="4000" b="0" i="0" u="none" strike="noStrike" kern="0" cap="none" spc="0" normalizeH="0" baseline="0" noProof="0" dirty="0">
                <a:ln>
                  <a:noFill/>
                </a:ln>
                <a:solidFill>
                  <a:schemeClr val="bg2"/>
                </a:solidFill>
                <a:effectLst/>
                <a:uLnTx/>
                <a:uFillTx/>
                <a:latin typeface="Montserrat"/>
                <a:sym typeface="Source Sans Pro"/>
              </a:rPr>
              <a:t>white-space: normal | pre</a:t>
            </a:r>
          </a:p>
          <a:p>
            <a:pPr marL="457200" marR="0" lvl="0" indent="-342900" algn="l" defTabSz="914400" rtl="0" eaLnBrk="1" fontAlgn="auto" latinLnBrk="0" hangingPunct="1">
              <a:lnSpc>
                <a:spcPct val="115000"/>
              </a:lnSpc>
              <a:spcBef>
                <a:spcPts val="0"/>
              </a:spcBef>
              <a:spcAft>
                <a:spcPts val="0"/>
              </a:spcAft>
              <a:buClr>
                <a:srgbClr val="7F7F7F"/>
              </a:buClr>
              <a:buSzPts val="1800"/>
              <a:buFont typeface="Source Sans Pro"/>
              <a:buChar char="●"/>
              <a:tabLst/>
              <a:defRPr/>
            </a:pPr>
            <a:r>
              <a:rPr kumimoji="0" lang="en-US" sz="4000" b="0" i="0" u="none" strike="noStrike" kern="0" cap="none" spc="0" normalizeH="0" baseline="0" noProof="0" dirty="0">
                <a:ln>
                  <a:noFill/>
                </a:ln>
                <a:solidFill>
                  <a:schemeClr val="bg2"/>
                </a:solidFill>
                <a:effectLst/>
                <a:uLnTx/>
                <a:uFillTx/>
                <a:latin typeface="Montserrat"/>
                <a:sym typeface="Source Sans Pro"/>
              </a:rPr>
              <a:t>word-spacing: </a:t>
            </a:r>
            <a:r>
              <a:rPr kumimoji="0" lang="ru-RU" sz="4000" b="0" i="0" u="none" strike="noStrike" kern="0" cap="none" spc="0" normalizeH="0" baseline="0" noProof="0" dirty="0">
                <a:ln>
                  <a:noFill/>
                </a:ln>
                <a:solidFill>
                  <a:schemeClr val="bg2"/>
                </a:solidFill>
                <a:effectLst/>
                <a:uLnTx/>
                <a:uFillTx/>
                <a:latin typeface="Montserrat"/>
                <a:sym typeface="Source Sans Pro"/>
              </a:rPr>
              <a:t>значение</a:t>
            </a:r>
          </a:p>
          <a:p>
            <a:pPr marL="0" marR="0" lvl="0" indent="0" algn="l" defTabSz="914400" rtl="0" eaLnBrk="1" fontAlgn="auto" latinLnBrk="0" hangingPunct="1">
              <a:lnSpc>
                <a:spcPct val="115000"/>
              </a:lnSpc>
              <a:spcBef>
                <a:spcPts val="1600"/>
              </a:spcBef>
              <a:spcAft>
                <a:spcPts val="1600"/>
              </a:spcAft>
              <a:buClr>
                <a:srgbClr val="7F7F7F"/>
              </a:buClr>
              <a:buSzPts val="1800"/>
              <a:buFont typeface="Source Sans Pro"/>
              <a:buNone/>
              <a:tabLst/>
              <a:defRPr/>
            </a:pPr>
            <a:r>
              <a:rPr kumimoji="0" lang="ru-RU" sz="4000" b="0" i="0" u="none" strike="noStrike" kern="0" cap="none" spc="0" normalizeH="0" baseline="0" noProof="0" dirty="0">
                <a:ln>
                  <a:noFill/>
                </a:ln>
                <a:solidFill>
                  <a:schemeClr val="bg2"/>
                </a:solidFill>
                <a:effectLst/>
                <a:uLnTx/>
                <a:uFillTx/>
                <a:latin typeface="Montserrat"/>
                <a:sym typeface="Source Sans Pro"/>
              </a:rPr>
              <a:t>Разберемся с некоторыми деталями.</a:t>
            </a:r>
          </a:p>
        </p:txBody>
      </p:sp>
      <p:cxnSp>
        <p:nvCxnSpPr>
          <p:cNvPr id="7" name="Прямая соединительная линия 6">
            <a:extLst>
              <a:ext uri="{FF2B5EF4-FFF2-40B4-BE49-F238E27FC236}">
                <a16:creationId xmlns:a16="http://schemas.microsoft.com/office/drawing/2014/main" id="{F7DC43A0-8B5E-4C28-BE1A-ABA757AFFA52}"/>
              </a:ext>
            </a:extLst>
          </p:cNvPr>
          <p:cNvCxnSpPr/>
          <p:nvPr/>
        </p:nvCxnSpPr>
        <p:spPr>
          <a:xfrm>
            <a:off x="2637098" y="2984828"/>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250636701"/>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36FD20D0-3123-494B-AE8A-D135D4224F62}"/>
              </a:ext>
            </a:extLst>
          </p:cNvPr>
          <p:cNvSpPr txBox="1"/>
          <p:nvPr/>
        </p:nvSpPr>
        <p:spPr>
          <a:xfrm>
            <a:off x="1699030" y="6858000"/>
            <a:ext cx="20422415" cy="6482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defTabSz="457200">
              <a:lnSpc>
                <a:spcPts val="4500"/>
              </a:lnSpc>
              <a:defRPr sz="2200">
                <a:solidFill>
                  <a:srgbClr val="7B7B7C"/>
                </a:solidFill>
                <a:latin typeface="Aller"/>
                <a:ea typeface="Aller"/>
                <a:cs typeface="Aller"/>
                <a:sym typeface="Aller"/>
              </a:defRPr>
            </a:pPr>
            <a:endParaRPr sz="3200" dirty="0">
              <a:solidFill>
                <a:schemeClr val="bg2">
                  <a:lumMod val="75000"/>
                </a:schemeClr>
              </a:solidFill>
              <a:latin typeface="Montserrat Medium" panose="00000600000000000000" pitchFamily="2" charset="-52"/>
            </a:endParaRPr>
          </a:p>
        </p:txBody>
      </p:sp>
      <p:sp>
        <p:nvSpPr>
          <p:cNvPr id="14" name="Google Shape;77;p16"/>
          <p:cNvSpPr txBox="1">
            <a:spLocks/>
          </p:cNvSpPr>
          <p:nvPr/>
        </p:nvSpPr>
        <p:spPr>
          <a:xfrm>
            <a:off x="3494973" y="1504434"/>
            <a:ext cx="15272856" cy="14110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marL="0" marR="0" lvl="0" indent="0" algn="l" defTabSz="914400" rtl="0" eaLnBrk="1" fontAlgn="auto" latinLnBrk="0" hangingPunct="1">
              <a:lnSpc>
                <a:spcPct val="100000"/>
              </a:lnSpc>
              <a:spcBef>
                <a:spcPts val="0"/>
              </a:spcBef>
              <a:spcAft>
                <a:spcPts val="0"/>
              </a:spcAft>
              <a:buClr>
                <a:srgbClr val="000000"/>
              </a:buClr>
              <a:buSzPts val="3000"/>
              <a:buFont typeface="Raleway"/>
              <a:buNone/>
              <a:tabLst/>
              <a:defRPr/>
            </a:pPr>
            <a:r>
              <a:rPr kumimoji="0" lang="ru-RU" sz="7200" b="1" i="0" u="none" strike="noStrike" kern="0" cap="none" spc="0" normalizeH="0" baseline="0" noProof="0" dirty="0">
                <a:ln>
                  <a:noFill/>
                </a:ln>
                <a:solidFill>
                  <a:srgbClr val="7318F9"/>
                </a:solidFill>
                <a:effectLst/>
                <a:uLnTx/>
                <a:uFillTx/>
                <a:latin typeface="Raleway"/>
                <a:sym typeface="Raleway"/>
              </a:rPr>
              <a:t>Наследование стилей</a:t>
            </a:r>
          </a:p>
        </p:txBody>
      </p:sp>
      <p:sp>
        <p:nvSpPr>
          <p:cNvPr id="15" name="Google Shape;78;p16"/>
          <p:cNvSpPr txBox="1">
            <a:spLocks/>
          </p:cNvSpPr>
          <p:nvPr/>
        </p:nvSpPr>
        <p:spPr>
          <a:xfrm>
            <a:off x="3494972" y="3320387"/>
            <a:ext cx="18009193" cy="77331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0" marR="0" lvl="0" indent="0" algn="l" defTabSz="914400" rtl="0" eaLnBrk="1" fontAlgn="auto" latinLnBrk="0" hangingPunct="1">
              <a:lnSpc>
                <a:spcPct val="115000"/>
              </a:lnSpc>
              <a:spcBef>
                <a:spcPts val="0"/>
              </a:spcBef>
              <a:spcAft>
                <a:spcPts val="0"/>
              </a:spcAft>
              <a:buClr>
                <a:srgbClr val="7F7F7F"/>
              </a:buClr>
              <a:buSzPts val="1800"/>
              <a:buFont typeface="Source Sans Pro"/>
              <a:buNone/>
              <a:tabLst/>
              <a:defRPr/>
            </a:pPr>
            <a:endParaRPr kumimoji="0" lang="ru-RU" sz="4400" b="0" i="0" u="none" strike="noStrike" kern="0" cap="none" spc="0" normalizeH="0" baseline="0" noProof="0" dirty="0">
              <a:ln>
                <a:noFill/>
              </a:ln>
              <a:solidFill>
                <a:schemeClr val="bg2"/>
              </a:solidFill>
              <a:effectLst/>
              <a:uLnTx/>
              <a:uFillTx/>
              <a:latin typeface="Source Sans Pro"/>
              <a:sym typeface="Source Sans Pro"/>
            </a:endParaRPr>
          </a:p>
          <a:p>
            <a:pPr marL="0" marR="0" lvl="0" indent="0" algn="l" defTabSz="914400" rtl="0" eaLnBrk="1" fontAlgn="auto" latinLnBrk="0" hangingPunct="1">
              <a:lnSpc>
                <a:spcPct val="115000"/>
              </a:lnSpc>
              <a:spcBef>
                <a:spcPts val="1600"/>
              </a:spcBef>
              <a:spcAft>
                <a:spcPts val="0"/>
              </a:spcAft>
              <a:buClr>
                <a:srgbClr val="7F7F7F"/>
              </a:buClr>
              <a:buSzPts val="1800"/>
              <a:buFont typeface="Source Sans Pro"/>
              <a:buNone/>
              <a:tabLst/>
              <a:defRPr/>
            </a:pPr>
            <a:r>
              <a:rPr kumimoji="0" lang="ru-RU" sz="4400" b="0" i="0" u="none" strike="noStrike" kern="0" cap="none" spc="0" normalizeH="0" baseline="0" noProof="0" dirty="0">
                <a:ln>
                  <a:noFill/>
                </a:ln>
                <a:solidFill>
                  <a:schemeClr val="bg2"/>
                </a:solidFill>
                <a:effectLst/>
                <a:uLnTx/>
                <a:uFillTx/>
                <a:latin typeface="Source Sans Pro"/>
                <a:sym typeface="Source Sans Pro"/>
              </a:rPr>
              <a:t>Ключевое слово </a:t>
            </a:r>
            <a:r>
              <a:rPr kumimoji="0" lang="ru-RU" sz="4400" b="0" i="0" u="none" strike="noStrike" kern="0" cap="none" spc="0" normalizeH="0" baseline="0" noProof="0" dirty="0" err="1">
                <a:ln>
                  <a:noFill/>
                </a:ln>
                <a:solidFill>
                  <a:schemeClr val="bg2"/>
                </a:solidFill>
                <a:effectLst/>
                <a:uLnTx/>
                <a:uFillTx/>
                <a:latin typeface="Source Sans Pro"/>
                <a:sym typeface="Source Sans Pro"/>
              </a:rPr>
              <a:t>inherit</a:t>
            </a:r>
            <a:r>
              <a:rPr kumimoji="0" lang="ru-RU" sz="4400" b="0" i="0" u="none" strike="noStrike" kern="0" cap="none" spc="0" normalizeH="0" baseline="0" noProof="0" dirty="0">
                <a:ln>
                  <a:noFill/>
                </a:ln>
                <a:solidFill>
                  <a:schemeClr val="bg2"/>
                </a:solidFill>
                <a:effectLst/>
                <a:uLnTx/>
                <a:uFillTx/>
                <a:latin typeface="Source Sans Pro"/>
                <a:sym typeface="Source Sans Pro"/>
              </a:rPr>
              <a:t> указывается для тех стилей, которые должны взяться у родительских элементов.</a:t>
            </a:r>
          </a:p>
          <a:p>
            <a:pPr marL="0" marR="0" lvl="0" indent="0" algn="l" defTabSz="914400" rtl="0" eaLnBrk="1" fontAlgn="auto" latinLnBrk="0" hangingPunct="1">
              <a:lnSpc>
                <a:spcPct val="115000"/>
              </a:lnSpc>
              <a:spcBef>
                <a:spcPts val="1600"/>
              </a:spcBef>
              <a:spcAft>
                <a:spcPts val="0"/>
              </a:spcAft>
              <a:buClr>
                <a:srgbClr val="7F7F7F"/>
              </a:buClr>
              <a:buSzPts val="1800"/>
              <a:buFont typeface="Source Sans Pro"/>
              <a:buNone/>
              <a:tabLst/>
              <a:defRPr/>
            </a:pPr>
            <a:endParaRPr kumimoji="0" lang="ru-RU" sz="4400" b="0" i="0" u="none" strike="noStrike" kern="0" cap="none" spc="0" normalizeH="0" baseline="0" noProof="0" dirty="0">
              <a:ln>
                <a:noFill/>
              </a:ln>
              <a:solidFill>
                <a:schemeClr val="bg2"/>
              </a:solidFill>
              <a:effectLst/>
              <a:uLnTx/>
              <a:uFillTx/>
              <a:latin typeface="Source Sans Pro"/>
              <a:sym typeface="Source Sans Pro"/>
            </a:endParaRPr>
          </a:p>
          <a:p>
            <a:pPr marL="0" marR="0" lvl="0" indent="0" algn="l" defTabSz="914400" rtl="0" eaLnBrk="1" fontAlgn="auto" latinLnBrk="0" hangingPunct="1">
              <a:lnSpc>
                <a:spcPct val="115000"/>
              </a:lnSpc>
              <a:spcBef>
                <a:spcPts val="1600"/>
              </a:spcBef>
              <a:spcAft>
                <a:spcPts val="0"/>
              </a:spcAft>
              <a:buClr>
                <a:srgbClr val="7F7F7F"/>
              </a:buClr>
              <a:buSzPts val="1800"/>
              <a:buFont typeface="Source Sans Pro"/>
              <a:buNone/>
              <a:tabLst/>
              <a:defRPr/>
            </a:pPr>
            <a:r>
              <a:rPr kumimoji="0" lang="ru-RU" sz="4400" b="0" i="0" u="none" strike="noStrike" kern="0" cap="none" spc="0" normalizeH="0" baseline="0" noProof="0" dirty="0">
                <a:ln>
                  <a:noFill/>
                </a:ln>
                <a:solidFill>
                  <a:schemeClr val="bg2"/>
                </a:solidFill>
                <a:effectLst/>
                <a:uLnTx/>
                <a:uFillTx/>
                <a:latin typeface="Source Sans Pro"/>
                <a:sym typeface="Source Sans Pro"/>
              </a:rPr>
              <a:t>Некоторые стили наследуются от родителей по умолчанию.</a:t>
            </a:r>
          </a:p>
          <a:p>
            <a:pPr marL="0" marR="0" lvl="0" indent="0" algn="l" defTabSz="914400" rtl="0" eaLnBrk="1" fontAlgn="auto" latinLnBrk="0" hangingPunct="1">
              <a:lnSpc>
                <a:spcPct val="115000"/>
              </a:lnSpc>
              <a:spcBef>
                <a:spcPts val="1600"/>
              </a:spcBef>
              <a:spcAft>
                <a:spcPts val="0"/>
              </a:spcAft>
              <a:buClr>
                <a:srgbClr val="7F7F7F"/>
              </a:buClr>
              <a:buSzPts val="1800"/>
              <a:buFont typeface="Source Sans Pro"/>
              <a:buNone/>
              <a:tabLst/>
              <a:defRPr/>
            </a:pPr>
            <a:endParaRPr kumimoji="0" lang="ru-RU" sz="4400" b="0" i="0" u="none" strike="noStrike" kern="0" cap="none" spc="0" normalizeH="0" baseline="0" noProof="0" dirty="0">
              <a:ln>
                <a:noFill/>
              </a:ln>
              <a:solidFill>
                <a:schemeClr val="bg2"/>
              </a:solidFill>
              <a:effectLst/>
              <a:uLnTx/>
              <a:uFillTx/>
              <a:latin typeface="Source Sans Pro"/>
              <a:sym typeface="Source Sans Pro"/>
            </a:endParaRPr>
          </a:p>
          <a:p>
            <a:pPr marL="0" marR="0" lvl="0" indent="0" algn="l" defTabSz="914400" rtl="0" eaLnBrk="1" fontAlgn="auto" latinLnBrk="0" hangingPunct="1">
              <a:lnSpc>
                <a:spcPct val="115000"/>
              </a:lnSpc>
              <a:spcBef>
                <a:spcPts val="1600"/>
              </a:spcBef>
              <a:spcAft>
                <a:spcPts val="1600"/>
              </a:spcAft>
              <a:buClr>
                <a:srgbClr val="000000"/>
              </a:buClr>
              <a:buSzPts val="1100"/>
              <a:buFont typeface="Arial"/>
              <a:buNone/>
              <a:tabLst/>
              <a:defRPr/>
            </a:pPr>
            <a:r>
              <a:rPr kumimoji="0" lang="ru-RU" sz="4400" b="0" i="0" u="none" strike="noStrike" kern="0" cap="none" spc="0" normalizeH="0" baseline="0" noProof="0" dirty="0">
                <a:ln>
                  <a:noFill/>
                </a:ln>
                <a:solidFill>
                  <a:schemeClr val="bg2"/>
                </a:solidFill>
                <a:effectLst/>
                <a:uLnTx/>
                <a:uFillTx/>
                <a:latin typeface="Source Sans Pro"/>
                <a:sym typeface="Source Sans Pro"/>
              </a:rPr>
              <a:t>Попробуйте задать цвет текста для </a:t>
            </a:r>
            <a:r>
              <a:rPr kumimoji="0" lang="ru-RU" sz="4400" b="0" i="0" u="none" strike="noStrike" kern="0" cap="none" spc="0" normalizeH="0" baseline="0" noProof="0" dirty="0" err="1">
                <a:ln>
                  <a:noFill/>
                </a:ln>
                <a:solidFill>
                  <a:schemeClr val="bg2"/>
                </a:solidFill>
                <a:effectLst/>
                <a:uLnTx/>
                <a:uFillTx/>
                <a:latin typeface="Source Sans Pro"/>
                <a:sym typeface="Source Sans Pro"/>
              </a:rPr>
              <a:t>body</a:t>
            </a:r>
            <a:endParaRPr kumimoji="0" lang="ru-RU" sz="4400" b="0" i="0" u="none" strike="noStrike" kern="0" cap="none" spc="0" normalizeH="0" baseline="0" noProof="0" dirty="0">
              <a:ln>
                <a:noFill/>
              </a:ln>
              <a:solidFill>
                <a:schemeClr val="bg2"/>
              </a:solidFill>
              <a:effectLst/>
              <a:uLnTx/>
              <a:uFillTx/>
              <a:latin typeface="Source Sans Pro"/>
              <a:sym typeface="Source Sans Pro"/>
            </a:endParaRPr>
          </a:p>
        </p:txBody>
      </p:sp>
      <p:cxnSp>
        <p:nvCxnSpPr>
          <p:cNvPr id="8" name="Прямая соединительная линия 7">
            <a:extLst>
              <a:ext uri="{FF2B5EF4-FFF2-40B4-BE49-F238E27FC236}">
                <a16:creationId xmlns:a16="http://schemas.microsoft.com/office/drawing/2014/main" id="{84A7DA8B-5BBC-497F-B941-85F7DCA77438}"/>
              </a:ext>
            </a:extLst>
          </p:cNvPr>
          <p:cNvCxnSpPr/>
          <p:nvPr/>
        </p:nvCxnSpPr>
        <p:spPr>
          <a:xfrm>
            <a:off x="3494973" y="3060516"/>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237802309"/>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Рисунок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8" name="Google Shape;83;p17"/>
          <p:cNvSpPr txBox="1">
            <a:spLocks/>
          </p:cNvSpPr>
          <p:nvPr/>
        </p:nvSpPr>
        <p:spPr>
          <a:xfrm>
            <a:off x="3413488" y="1629809"/>
            <a:ext cx="13914783" cy="1353412"/>
          </a:xfrm>
          <a:prstGeom prst="rect">
            <a:avLst/>
          </a:prstGeom>
        </p:spPr>
        <p:txBody>
          <a:bodyPr spcFirstLastPara="1" wrap="square" lIns="91425" tIns="91425" rIns="91425" bIns="91425" anchor="t" anchorCtr="0">
            <a:noAutofit/>
          </a:bodyPr>
          <a:lst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a:lstStyle>
          <a:p>
            <a:pPr hangingPunct="1"/>
            <a:r>
              <a:rPr lang="ru-RU" sz="7200" dirty="0">
                <a:solidFill>
                  <a:srgbClr val="7318F9"/>
                </a:solidFill>
              </a:rPr>
              <a:t>Единицы измерения</a:t>
            </a:r>
          </a:p>
        </p:txBody>
      </p:sp>
      <p:sp>
        <p:nvSpPr>
          <p:cNvPr id="9" name="Google Shape;84;p17"/>
          <p:cNvSpPr txBox="1">
            <a:spLocks/>
          </p:cNvSpPr>
          <p:nvPr/>
        </p:nvSpPr>
        <p:spPr>
          <a:xfrm>
            <a:off x="3539612" y="3690804"/>
            <a:ext cx="18759949" cy="6304534"/>
          </a:xfrm>
          <a:prstGeom prst="rect">
            <a:avLst/>
          </a:prstGeom>
        </p:spPr>
        <p:txBody>
          <a:bodyPr spcFirstLastPara="1" wrap="square" lIns="91425" tIns="91425" rIns="91425" bIns="91425" anchor="t" anchorCtr="0">
            <a:noAutofit/>
          </a:bodyPr>
          <a:lst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a:lstStyle>
          <a:p>
            <a:pPr marL="457200" indent="-342900" hangingPunct="1">
              <a:buSzPts val="1800"/>
              <a:buFontTx/>
              <a:buChar char="●"/>
            </a:pPr>
            <a:r>
              <a:rPr lang="ru-RU" sz="4400" dirty="0" err="1">
                <a:solidFill>
                  <a:schemeClr val="bg2"/>
                </a:solidFill>
              </a:rPr>
              <a:t>px</a:t>
            </a:r>
            <a:r>
              <a:rPr lang="ru-RU" sz="4400" dirty="0">
                <a:solidFill>
                  <a:schemeClr val="bg2"/>
                </a:solidFill>
              </a:rPr>
              <a:t> - пиксели</a:t>
            </a:r>
          </a:p>
          <a:p>
            <a:pPr marL="457200" indent="-342900" hangingPunct="1">
              <a:buSzPts val="1800"/>
              <a:buFontTx/>
              <a:buChar char="●"/>
            </a:pPr>
            <a:r>
              <a:rPr lang="ru-RU" sz="4400" dirty="0" err="1">
                <a:solidFill>
                  <a:schemeClr val="bg2"/>
                </a:solidFill>
              </a:rPr>
              <a:t>em</a:t>
            </a:r>
            <a:r>
              <a:rPr lang="ru-RU" sz="4400" dirty="0">
                <a:solidFill>
                  <a:schemeClr val="bg2"/>
                </a:solidFill>
              </a:rPr>
              <a:t> - относительно родительского шрифта</a:t>
            </a:r>
          </a:p>
          <a:p>
            <a:pPr marL="457200" indent="-342900" hangingPunct="1">
              <a:buSzPts val="1800"/>
              <a:buFontTx/>
              <a:buChar char="●"/>
            </a:pPr>
            <a:r>
              <a:rPr lang="ru-RU" sz="4400" dirty="0" err="1">
                <a:solidFill>
                  <a:schemeClr val="bg2"/>
                </a:solidFill>
              </a:rPr>
              <a:t>rem</a:t>
            </a:r>
            <a:r>
              <a:rPr lang="ru-RU" sz="4400" dirty="0">
                <a:solidFill>
                  <a:schemeClr val="bg2"/>
                </a:solidFill>
              </a:rPr>
              <a:t> - размер относительно размера шрифта элемента &lt;</a:t>
            </a:r>
            <a:r>
              <a:rPr lang="ru-RU" sz="4400" dirty="0" err="1">
                <a:solidFill>
                  <a:schemeClr val="bg2"/>
                </a:solidFill>
              </a:rPr>
              <a:t>html</a:t>
            </a:r>
            <a:r>
              <a:rPr lang="ru-RU" sz="4400" dirty="0">
                <a:solidFill>
                  <a:schemeClr val="bg2"/>
                </a:solidFill>
              </a:rPr>
              <a:t>&gt;</a:t>
            </a:r>
          </a:p>
          <a:p>
            <a:pPr marL="457200" indent="-342900" hangingPunct="1">
              <a:buSzPts val="1800"/>
              <a:buFontTx/>
              <a:buChar char="●"/>
            </a:pPr>
            <a:r>
              <a:rPr lang="ru-RU" sz="4400" dirty="0">
                <a:solidFill>
                  <a:schemeClr val="bg2"/>
                </a:solidFill>
              </a:rPr>
              <a:t>% - относительно родительского элемента</a:t>
            </a:r>
          </a:p>
          <a:p>
            <a:pPr marL="457200" indent="-342900" hangingPunct="1">
              <a:buSzPts val="1800"/>
              <a:buFontTx/>
              <a:buChar char="●"/>
            </a:pPr>
            <a:r>
              <a:rPr lang="ru-RU" sz="4400" dirty="0" err="1">
                <a:solidFill>
                  <a:schemeClr val="bg2"/>
                </a:solidFill>
              </a:rPr>
              <a:t>vw</a:t>
            </a:r>
            <a:r>
              <a:rPr lang="ru-RU" sz="4400" dirty="0">
                <a:solidFill>
                  <a:schemeClr val="bg2"/>
                </a:solidFill>
              </a:rPr>
              <a:t> – 1% ширины окна</a:t>
            </a:r>
          </a:p>
          <a:p>
            <a:pPr marL="457200" indent="-342900" hangingPunct="1">
              <a:buSzPts val="1800"/>
              <a:buFontTx/>
              <a:buChar char="●"/>
            </a:pPr>
            <a:r>
              <a:rPr lang="ru-RU" sz="4400" dirty="0" err="1">
                <a:solidFill>
                  <a:schemeClr val="bg2"/>
                </a:solidFill>
              </a:rPr>
              <a:t>vh</a:t>
            </a:r>
            <a:r>
              <a:rPr lang="ru-RU" sz="4400" dirty="0">
                <a:solidFill>
                  <a:schemeClr val="bg2"/>
                </a:solidFill>
              </a:rPr>
              <a:t> – 1% высоты окна</a:t>
            </a:r>
          </a:p>
          <a:p>
            <a:pPr marL="457200" hangingPunct="1">
              <a:spcBef>
                <a:spcPts val="1600"/>
              </a:spcBef>
            </a:pPr>
            <a:endParaRPr lang="ru-RU" sz="4400" dirty="0">
              <a:solidFill>
                <a:schemeClr val="bg2"/>
              </a:solidFill>
            </a:endParaRPr>
          </a:p>
          <a:p>
            <a:pPr hangingPunct="1">
              <a:spcBef>
                <a:spcPts val="1600"/>
              </a:spcBef>
              <a:spcAft>
                <a:spcPts val="1600"/>
              </a:spcAft>
            </a:pPr>
            <a:endParaRPr lang="ru-RU" sz="4400" dirty="0">
              <a:solidFill>
                <a:schemeClr val="bg2"/>
              </a:solidFill>
            </a:endParaRPr>
          </a:p>
        </p:txBody>
      </p:sp>
      <p:cxnSp>
        <p:nvCxnSpPr>
          <p:cNvPr id="10" name="Прямая соединительная линия 9">
            <a:extLst>
              <a:ext uri="{FF2B5EF4-FFF2-40B4-BE49-F238E27FC236}">
                <a16:creationId xmlns:a16="http://schemas.microsoft.com/office/drawing/2014/main" id="{23A2212F-E7A6-43B4-83A1-ECCB898AB977}"/>
              </a:ext>
            </a:extLst>
          </p:cNvPr>
          <p:cNvCxnSpPr/>
          <p:nvPr/>
        </p:nvCxnSpPr>
        <p:spPr>
          <a:xfrm>
            <a:off x="3539612" y="3222814"/>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494276764"/>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74724"/>
          </a:xfrm>
          <a:prstGeom prst="rect">
            <a:avLst/>
          </a:prstGeom>
        </p:spPr>
      </p:pic>
      <p:sp>
        <p:nvSpPr>
          <p:cNvPr id="11" name="Google Shape;89;p18"/>
          <p:cNvSpPr txBox="1">
            <a:spLocks/>
          </p:cNvSpPr>
          <p:nvPr/>
        </p:nvSpPr>
        <p:spPr>
          <a:xfrm>
            <a:off x="2827050" y="1571755"/>
            <a:ext cx="16346283" cy="16903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marL="0" marR="0" lvl="0" indent="0" algn="l" defTabSz="914400" rtl="0" eaLnBrk="1" fontAlgn="auto" latinLnBrk="0" hangingPunct="1">
              <a:lnSpc>
                <a:spcPct val="100000"/>
              </a:lnSpc>
              <a:spcBef>
                <a:spcPts val="0"/>
              </a:spcBef>
              <a:spcAft>
                <a:spcPts val="0"/>
              </a:spcAft>
              <a:buClr>
                <a:srgbClr val="000000"/>
              </a:buClr>
              <a:buSzPts val="3000"/>
              <a:buFont typeface="Raleway"/>
              <a:buNone/>
              <a:tabLst/>
              <a:defRPr/>
            </a:pPr>
            <a:r>
              <a:rPr kumimoji="0" lang="en-US" sz="7200" b="1" i="0" u="none" strike="noStrike" kern="0" cap="none" spc="0" normalizeH="0" baseline="0" noProof="0" dirty="0">
                <a:ln>
                  <a:noFill/>
                </a:ln>
                <a:solidFill>
                  <a:srgbClr val="7318F9"/>
                </a:solidFill>
                <a:effectLst/>
                <a:uLnTx/>
                <a:uFillTx/>
                <a:latin typeface="Raleway"/>
                <a:sym typeface="Raleway"/>
              </a:rPr>
              <a:t>text-decoration</a:t>
            </a:r>
            <a:endParaRPr kumimoji="0" lang="en-US" sz="6600" b="1" i="0" u="none" strike="noStrike" kern="0" cap="none" spc="0" normalizeH="0" baseline="0" noProof="0" dirty="0">
              <a:ln>
                <a:noFill/>
              </a:ln>
              <a:solidFill>
                <a:srgbClr val="7318F9"/>
              </a:solidFill>
              <a:effectLst/>
              <a:uLnTx/>
              <a:uFillTx/>
              <a:latin typeface="Raleway"/>
              <a:sym typeface="Raleway"/>
            </a:endParaRPr>
          </a:p>
        </p:txBody>
      </p:sp>
      <p:sp>
        <p:nvSpPr>
          <p:cNvPr id="12" name="Google Shape;90;p18"/>
          <p:cNvSpPr txBox="1">
            <a:spLocks/>
          </p:cNvSpPr>
          <p:nvPr/>
        </p:nvSpPr>
        <p:spPr>
          <a:xfrm>
            <a:off x="2827050" y="3632909"/>
            <a:ext cx="17997670" cy="92637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0" marR="0" lvl="0" indent="0" algn="l" defTabSz="914400" rtl="0" eaLnBrk="1" fontAlgn="auto" latinLnBrk="0" hangingPunct="1">
              <a:lnSpc>
                <a:spcPct val="115000"/>
              </a:lnSpc>
              <a:spcBef>
                <a:spcPts val="0"/>
              </a:spcBef>
              <a:spcAft>
                <a:spcPts val="0"/>
              </a:spcAft>
              <a:buClr>
                <a:srgbClr val="7F7F7F"/>
              </a:buClr>
              <a:buSzPts val="1800"/>
              <a:buFont typeface="Source Sans Pro"/>
              <a:buNone/>
              <a:tabLst/>
              <a:defRPr/>
            </a:pPr>
            <a:r>
              <a:rPr kumimoji="0" lang="ru-RU" sz="4800" b="0" i="0" u="none" strike="noStrike" kern="0" cap="none" spc="0" normalizeH="0" baseline="0" noProof="0" dirty="0">
                <a:ln>
                  <a:noFill/>
                </a:ln>
                <a:solidFill>
                  <a:schemeClr val="bg2"/>
                </a:solidFill>
                <a:effectLst/>
                <a:uLnTx/>
                <a:uFillTx/>
                <a:sym typeface="Source Sans Pro"/>
              </a:rPr>
              <a:t>Добавляет оформление текста в виде его подчёркивания, перечёркивания или линии над текстом. </a:t>
            </a:r>
          </a:p>
          <a:p>
            <a:pPr marL="0" marR="0" lvl="0" indent="0" algn="l" defTabSz="914400" rtl="0" eaLnBrk="1" fontAlgn="auto" latinLnBrk="0" hangingPunct="1">
              <a:lnSpc>
                <a:spcPct val="115000"/>
              </a:lnSpc>
              <a:spcBef>
                <a:spcPts val="1600"/>
              </a:spcBef>
              <a:spcAft>
                <a:spcPts val="0"/>
              </a:spcAft>
              <a:buClr>
                <a:srgbClr val="7F7F7F"/>
              </a:buClr>
              <a:buSzPts val="1800"/>
              <a:buFont typeface="Source Sans Pro"/>
              <a:buNone/>
              <a:tabLst/>
              <a:defRPr/>
            </a:pPr>
            <a:r>
              <a:rPr kumimoji="0" lang="en-US" sz="4800" b="0" i="0" u="none" strike="noStrike" kern="0" cap="none" spc="0" normalizeH="0" baseline="0" noProof="0" dirty="0">
                <a:ln>
                  <a:noFill/>
                </a:ln>
                <a:solidFill>
                  <a:schemeClr val="bg2"/>
                </a:solidFill>
                <a:effectLst/>
                <a:uLnTx/>
                <a:uFillTx/>
                <a:latin typeface="Roboto Mono"/>
                <a:ea typeface="Roboto Mono"/>
                <a:cs typeface="Roboto Mono"/>
                <a:sym typeface="Roboto Mono"/>
              </a:rPr>
              <a:t>text-decoration: text-decoration-line || text-decoration-style || text-decoration-color</a:t>
            </a:r>
          </a:p>
          <a:p>
            <a:pPr marL="0" marR="0" lvl="0" indent="0" algn="l" defTabSz="914400" rtl="0" eaLnBrk="1" fontAlgn="auto" latinLnBrk="0" hangingPunct="1">
              <a:lnSpc>
                <a:spcPct val="115000"/>
              </a:lnSpc>
              <a:spcBef>
                <a:spcPts val="1600"/>
              </a:spcBef>
              <a:spcAft>
                <a:spcPts val="0"/>
              </a:spcAft>
              <a:buClr>
                <a:srgbClr val="7F7F7F"/>
              </a:buClr>
              <a:buSzPts val="1800"/>
              <a:buFont typeface="Source Sans Pro"/>
              <a:buNone/>
              <a:tabLst/>
              <a:defRPr/>
            </a:pPr>
            <a:r>
              <a:rPr kumimoji="0" lang="en-US" sz="4800" b="0" i="0" u="none" strike="noStrike" kern="0" cap="none" spc="0" normalizeH="0" baseline="0" noProof="0" dirty="0">
                <a:ln>
                  <a:noFill/>
                </a:ln>
                <a:solidFill>
                  <a:schemeClr val="bg2"/>
                </a:solidFill>
                <a:effectLst/>
                <a:uLnTx/>
                <a:uFillTx/>
                <a:latin typeface="Roboto Mono"/>
                <a:ea typeface="Roboto Mono"/>
                <a:cs typeface="Roboto Mono"/>
                <a:sym typeface="Roboto Mono"/>
              </a:rPr>
              <a:t>text-decoration-line</a:t>
            </a:r>
            <a:endParaRPr kumimoji="0" lang="en-US" sz="4400" b="0" i="0" u="none" strike="noStrike" kern="0" cap="none" spc="0" normalizeH="0" baseline="0" noProof="0" dirty="0">
              <a:ln>
                <a:noFill/>
              </a:ln>
              <a:solidFill>
                <a:schemeClr val="bg2"/>
              </a:solidFill>
              <a:effectLst/>
              <a:uLnTx/>
              <a:uFillTx/>
              <a:sym typeface="Source Sans Pro"/>
            </a:endParaRPr>
          </a:p>
          <a:p>
            <a:pPr marL="457200" marR="0" lvl="0" indent="-330200" algn="l" defTabSz="914400" rtl="0" eaLnBrk="1" fontAlgn="auto" latinLnBrk="0" hangingPunct="1">
              <a:lnSpc>
                <a:spcPct val="115000"/>
              </a:lnSpc>
              <a:spcBef>
                <a:spcPts val="1600"/>
              </a:spcBef>
              <a:spcAft>
                <a:spcPts val="0"/>
              </a:spcAft>
              <a:buClr>
                <a:srgbClr val="7F7F7F"/>
              </a:buClr>
              <a:buSzPts val="1600"/>
              <a:buFont typeface="Source Sans Pro"/>
              <a:buChar char="●"/>
              <a:tabLst/>
              <a:defRPr/>
            </a:pPr>
            <a:r>
              <a:rPr kumimoji="0" lang="ru-RU" sz="4400" b="0" i="0" u="none" strike="noStrike" kern="0" cap="none" spc="0" normalizeH="0" baseline="0" noProof="0" dirty="0">
                <a:ln>
                  <a:noFill/>
                </a:ln>
                <a:solidFill>
                  <a:schemeClr val="bg2"/>
                </a:solidFill>
                <a:effectLst/>
                <a:uLnTx/>
                <a:uFillTx/>
                <a:latin typeface="Source Sans Pro"/>
                <a:sym typeface="Source Sans Pro"/>
              </a:rPr>
              <a:t> </a:t>
            </a:r>
            <a:r>
              <a:rPr kumimoji="0" lang="en-US" sz="4400" b="0" i="0" u="none" strike="noStrike" kern="0" cap="none" spc="0" normalizeH="0" baseline="0" noProof="0" dirty="0">
                <a:ln>
                  <a:noFill/>
                </a:ln>
                <a:solidFill>
                  <a:schemeClr val="bg2"/>
                </a:solidFill>
                <a:effectLst/>
                <a:uLnTx/>
                <a:uFillTx/>
                <a:latin typeface="Source Sans Pro"/>
                <a:sym typeface="Source Sans Pro"/>
              </a:rPr>
              <a:t>line-through - </a:t>
            </a:r>
            <a:r>
              <a:rPr kumimoji="0" lang="ru-RU" sz="4400" b="0" i="0" u="none" strike="noStrike" kern="0" cap="none" spc="0" normalizeH="0" baseline="0" noProof="0" dirty="0">
                <a:ln>
                  <a:noFill/>
                </a:ln>
                <a:solidFill>
                  <a:schemeClr val="bg2"/>
                </a:solidFill>
                <a:effectLst/>
                <a:uLnTx/>
                <a:uFillTx/>
                <a:latin typeface="Source Sans Pro"/>
                <a:sym typeface="Source Sans Pro"/>
              </a:rPr>
              <a:t>Создает перечёркнутый текст </a:t>
            </a:r>
          </a:p>
          <a:p>
            <a:pPr marL="457200" marR="0" lvl="0" indent="-330200" algn="l" defTabSz="914400" rtl="0" eaLnBrk="1" fontAlgn="auto" latinLnBrk="0" hangingPunct="1">
              <a:lnSpc>
                <a:spcPct val="115000"/>
              </a:lnSpc>
              <a:spcBef>
                <a:spcPts val="0"/>
              </a:spcBef>
              <a:spcAft>
                <a:spcPts val="0"/>
              </a:spcAft>
              <a:buClr>
                <a:srgbClr val="7F7F7F"/>
              </a:buClr>
              <a:buSzPts val="1600"/>
              <a:buFont typeface="Source Sans Pro"/>
              <a:buChar char="●"/>
              <a:tabLst/>
              <a:defRPr/>
            </a:pPr>
            <a:r>
              <a:rPr kumimoji="0" lang="ru-RU" sz="4400" b="0" i="0" u="none" strike="noStrike" kern="0" cap="none" spc="0" normalizeH="0" baseline="0" noProof="0" dirty="0">
                <a:ln>
                  <a:noFill/>
                </a:ln>
                <a:solidFill>
                  <a:schemeClr val="bg2"/>
                </a:solidFill>
                <a:effectLst/>
                <a:uLnTx/>
                <a:uFillTx/>
                <a:latin typeface="Source Sans Pro"/>
                <a:sym typeface="Source Sans Pro"/>
              </a:rPr>
              <a:t> </a:t>
            </a:r>
            <a:r>
              <a:rPr kumimoji="0" lang="en-US" sz="4400" b="0" i="0" u="none" strike="noStrike" kern="0" cap="none" spc="0" normalizeH="0" baseline="0" noProof="0" dirty="0">
                <a:ln>
                  <a:noFill/>
                </a:ln>
                <a:solidFill>
                  <a:schemeClr val="bg2"/>
                </a:solidFill>
                <a:effectLst/>
                <a:uLnTx/>
                <a:uFillTx/>
                <a:latin typeface="Source Sans Pro"/>
                <a:sym typeface="Source Sans Pro"/>
              </a:rPr>
              <a:t>overline - </a:t>
            </a:r>
            <a:r>
              <a:rPr kumimoji="0" lang="ru-RU" sz="4400" b="0" i="0" u="none" strike="noStrike" kern="0" cap="none" spc="0" normalizeH="0" baseline="0" noProof="0" dirty="0">
                <a:ln>
                  <a:noFill/>
                </a:ln>
                <a:solidFill>
                  <a:schemeClr val="bg2"/>
                </a:solidFill>
                <a:effectLst/>
                <a:uLnTx/>
                <a:uFillTx/>
                <a:latin typeface="Source Sans Pro"/>
                <a:sym typeface="Source Sans Pro"/>
              </a:rPr>
              <a:t>Линия проходит над текстом </a:t>
            </a:r>
          </a:p>
          <a:p>
            <a:pPr marL="457200" marR="0" lvl="0" indent="-330200" algn="l" defTabSz="914400" rtl="0" eaLnBrk="1" fontAlgn="auto" latinLnBrk="0" hangingPunct="1">
              <a:lnSpc>
                <a:spcPct val="115000"/>
              </a:lnSpc>
              <a:spcBef>
                <a:spcPts val="0"/>
              </a:spcBef>
              <a:spcAft>
                <a:spcPts val="0"/>
              </a:spcAft>
              <a:buClr>
                <a:srgbClr val="7F7F7F"/>
              </a:buClr>
              <a:buSzPts val="1600"/>
              <a:buFont typeface="Source Sans Pro"/>
              <a:buChar char="●"/>
              <a:tabLst/>
              <a:defRPr/>
            </a:pPr>
            <a:r>
              <a:rPr kumimoji="0" lang="ru-RU" sz="4400" b="0" i="0" u="none" strike="noStrike" kern="0" cap="none" spc="0" normalizeH="0" baseline="0" noProof="0" dirty="0">
                <a:ln>
                  <a:noFill/>
                </a:ln>
                <a:solidFill>
                  <a:schemeClr val="bg2"/>
                </a:solidFill>
                <a:effectLst/>
                <a:uLnTx/>
                <a:uFillTx/>
                <a:latin typeface="Source Sans Pro"/>
                <a:sym typeface="Source Sans Pro"/>
              </a:rPr>
              <a:t> </a:t>
            </a:r>
            <a:r>
              <a:rPr kumimoji="0" lang="en-US" sz="4400" b="0" i="0" u="none" strike="noStrike" kern="0" cap="none" spc="0" normalizeH="0" baseline="0" noProof="0" dirty="0">
                <a:ln>
                  <a:noFill/>
                </a:ln>
                <a:solidFill>
                  <a:schemeClr val="bg2"/>
                </a:solidFill>
                <a:effectLst/>
                <a:uLnTx/>
                <a:uFillTx/>
                <a:latin typeface="Source Sans Pro"/>
                <a:sym typeface="Source Sans Pro"/>
              </a:rPr>
              <a:t>underline - </a:t>
            </a:r>
            <a:r>
              <a:rPr kumimoji="0" lang="ru-RU" sz="4400" b="0" i="0" u="none" strike="noStrike" kern="0" cap="none" spc="0" normalizeH="0" baseline="0" noProof="0" dirty="0">
                <a:ln>
                  <a:noFill/>
                </a:ln>
                <a:solidFill>
                  <a:schemeClr val="bg2"/>
                </a:solidFill>
                <a:effectLst/>
                <a:uLnTx/>
                <a:uFillTx/>
                <a:latin typeface="Source Sans Pro"/>
                <a:sym typeface="Source Sans Pro"/>
              </a:rPr>
              <a:t>Устанавливает подчёркнутый текст </a:t>
            </a:r>
          </a:p>
          <a:p>
            <a:pPr marL="0" marR="0" lvl="0" indent="0" algn="l" defTabSz="914400" rtl="0" eaLnBrk="1" fontAlgn="auto" latinLnBrk="0" hangingPunct="1">
              <a:lnSpc>
                <a:spcPct val="115000"/>
              </a:lnSpc>
              <a:spcBef>
                <a:spcPts val="1600"/>
              </a:spcBef>
              <a:spcAft>
                <a:spcPts val="1600"/>
              </a:spcAft>
              <a:buClr>
                <a:srgbClr val="000000"/>
              </a:buClr>
              <a:buSzPts val="1100"/>
              <a:buFont typeface="Arial"/>
              <a:buNone/>
              <a:tabLst/>
              <a:defRPr/>
            </a:pPr>
            <a:endParaRPr kumimoji="0" lang="ru-RU" sz="4800" b="0" i="0" u="none" strike="noStrike" kern="0" cap="none" spc="0" normalizeH="0" baseline="0" noProof="0" dirty="0">
              <a:ln>
                <a:noFill/>
              </a:ln>
              <a:solidFill>
                <a:schemeClr val="bg2"/>
              </a:solidFill>
              <a:effectLst/>
              <a:uLnTx/>
              <a:uFillTx/>
              <a:latin typeface="Source Sans Pro"/>
              <a:sym typeface="Source Sans Pro"/>
            </a:endParaRPr>
          </a:p>
        </p:txBody>
      </p:sp>
      <p:cxnSp>
        <p:nvCxnSpPr>
          <p:cNvPr id="9" name="Прямая соединительная линия 8">
            <a:extLst>
              <a:ext uri="{FF2B5EF4-FFF2-40B4-BE49-F238E27FC236}">
                <a16:creationId xmlns:a16="http://schemas.microsoft.com/office/drawing/2014/main" id="{CB795FB8-89EC-4997-B4C1-6F6F7262F449}"/>
              </a:ext>
            </a:extLst>
          </p:cNvPr>
          <p:cNvCxnSpPr/>
          <p:nvPr/>
        </p:nvCxnSpPr>
        <p:spPr>
          <a:xfrm>
            <a:off x="2889705" y="3061107"/>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498168616"/>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4" name="Google Shape;96;p19"/>
          <p:cNvSpPr txBox="1">
            <a:spLocks/>
          </p:cNvSpPr>
          <p:nvPr/>
        </p:nvSpPr>
        <p:spPr>
          <a:xfrm>
            <a:off x="2777443" y="1317701"/>
            <a:ext cx="15471639" cy="16867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marL="0" marR="0" lvl="0" indent="0" algn="l" defTabSz="914400" rtl="0" eaLnBrk="1" fontAlgn="auto" latinLnBrk="0" hangingPunct="1">
              <a:lnSpc>
                <a:spcPct val="100000"/>
              </a:lnSpc>
              <a:spcBef>
                <a:spcPts val="0"/>
              </a:spcBef>
              <a:spcAft>
                <a:spcPts val="0"/>
              </a:spcAft>
              <a:buClr>
                <a:srgbClr val="000000"/>
              </a:buClr>
              <a:buSzPts val="3000"/>
              <a:buFont typeface="Raleway"/>
              <a:buNone/>
              <a:tabLst/>
              <a:defRPr/>
            </a:pPr>
            <a:r>
              <a:rPr kumimoji="0" lang="en-US" sz="7200" b="1" i="0" u="none" strike="noStrike" kern="0" cap="none" spc="0" normalizeH="0" baseline="0" noProof="0" dirty="0">
                <a:ln>
                  <a:noFill/>
                </a:ln>
                <a:solidFill>
                  <a:srgbClr val="7318F9"/>
                </a:solidFill>
                <a:effectLst/>
                <a:uLnTx/>
                <a:uFillTx/>
                <a:latin typeface="Raleway"/>
                <a:sym typeface="Raleway"/>
              </a:rPr>
              <a:t>vertical-align</a:t>
            </a:r>
          </a:p>
        </p:txBody>
      </p:sp>
      <p:sp>
        <p:nvSpPr>
          <p:cNvPr id="15" name="Google Shape;97;p19"/>
          <p:cNvSpPr txBox="1">
            <a:spLocks/>
          </p:cNvSpPr>
          <p:nvPr/>
        </p:nvSpPr>
        <p:spPr>
          <a:xfrm>
            <a:off x="2777444" y="3132968"/>
            <a:ext cx="17929291" cy="924385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0" marR="0" lvl="0" indent="0" algn="l" defTabSz="914400" rtl="0" eaLnBrk="1" fontAlgn="auto" latinLnBrk="0" hangingPunct="1">
              <a:lnSpc>
                <a:spcPct val="115000"/>
              </a:lnSpc>
              <a:spcBef>
                <a:spcPts val="0"/>
              </a:spcBef>
              <a:spcAft>
                <a:spcPts val="0"/>
              </a:spcAft>
              <a:buClr>
                <a:srgbClr val="000000"/>
              </a:buClr>
              <a:buSzPts val="1100"/>
              <a:buFont typeface="Arial"/>
              <a:buNone/>
              <a:tabLst/>
              <a:defRPr/>
            </a:pPr>
            <a:r>
              <a:rPr kumimoji="0" lang="ru-RU" sz="4800" b="0" i="0" u="none" strike="noStrike" kern="0" cap="none" spc="0" normalizeH="0" baseline="0" noProof="0" dirty="0">
                <a:ln>
                  <a:noFill/>
                </a:ln>
                <a:solidFill>
                  <a:schemeClr val="bg2"/>
                </a:solidFill>
                <a:effectLst/>
                <a:uLnTx/>
                <a:uFillTx/>
                <a:latin typeface="Source Sans Pro"/>
                <a:sym typeface="Source Sans Pro"/>
              </a:rPr>
              <a:t>применяется только к строчным элементам </a:t>
            </a:r>
            <a:r>
              <a:rPr kumimoji="0" lang="ru-RU" sz="4800" b="0" i="0" u="none" strike="noStrike" kern="0" cap="none" spc="0" normalizeH="0" baseline="0" noProof="0" dirty="0" err="1">
                <a:ln>
                  <a:noFill/>
                </a:ln>
                <a:solidFill>
                  <a:schemeClr val="bg2"/>
                </a:solidFill>
                <a:effectLst/>
                <a:uLnTx/>
                <a:uFillTx/>
                <a:latin typeface="Source Sans Pro"/>
                <a:sym typeface="Source Sans Pro"/>
              </a:rPr>
              <a:t>inline</a:t>
            </a:r>
            <a:r>
              <a:rPr kumimoji="0" lang="ru-RU" sz="4800" b="0" i="0" u="none" strike="noStrike" kern="0" cap="none" spc="0" normalizeH="0" baseline="0" noProof="0" dirty="0">
                <a:ln>
                  <a:noFill/>
                </a:ln>
                <a:solidFill>
                  <a:schemeClr val="bg2"/>
                </a:solidFill>
                <a:effectLst/>
                <a:uLnTx/>
                <a:uFillTx/>
                <a:latin typeface="Source Sans Pro"/>
                <a:sym typeface="Source Sans Pro"/>
              </a:rPr>
              <a:t> или строчным блокам </a:t>
            </a:r>
            <a:r>
              <a:rPr kumimoji="0" lang="ru-RU" sz="4800" b="0" i="0" u="none" strike="noStrike" kern="0" cap="none" spc="0" normalizeH="0" baseline="0" noProof="0" dirty="0" err="1">
                <a:ln>
                  <a:noFill/>
                </a:ln>
                <a:solidFill>
                  <a:schemeClr val="bg2"/>
                </a:solidFill>
                <a:effectLst/>
                <a:uLnTx/>
                <a:uFillTx/>
                <a:latin typeface="Source Sans Pro"/>
                <a:sym typeface="Source Sans Pro"/>
              </a:rPr>
              <a:t>inline-block</a:t>
            </a:r>
            <a:r>
              <a:rPr kumimoji="0" lang="ru-RU" sz="4800" b="0" i="0" u="none" strike="noStrike" kern="0" cap="none" spc="0" normalizeH="0" baseline="0" noProof="0" dirty="0">
                <a:ln>
                  <a:noFill/>
                </a:ln>
                <a:solidFill>
                  <a:schemeClr val="bg2"/>
                </a:solidFill>
                <a:effectLst/>
                <a:uLnTx/>
                <a:uFillTx/>
                <a:latin typeface="Source Sans Pro"/>
                <a:sym typeface="Source Sans Pro"/>
              </a:rPr>
              <a:t>.</a:t>
            </a:r>
          </a:p>
          <a:p>
            <a:pPr marL="0" marR="0" lvl="0" indent="0" algn="l" defTabSz="914400" rtl="0" eaLnBrk="1" fontAlgn="auto" latinLnBrk="0" hangingPunct="1">
              <a:lnSpc>
                <a:spcPct val="115000"/>
              </a:lnSpc>
              <a:spcBef>
                <a:spcPts val="1600"/>
              </a:spcBef>
              <a:spcAft>
                <a:spcPts val="0"/>
              </a:spcAft>
              <a:buClr>
                <a:srgbClr val="7F7F7F"/>
              </a:buClr>
              <a:buSzPts val="1800"/>
              <a:buFont typeface="Source Sans Pro"/>
              <a:buNone/>
              <a:tabLst/>
              <a:defRPr/>
            </a:pPr>
            <a:r>
              <a:rPr kumimoji="0" lang="ru-RU" sz="4800" b="0" i="0" u="none" strike="noStrike" kern="0" cap="none" spc="0" normalizeH="0" baseline="0" noProof="0" dirty="0">
                <a:ln>
                  <a:noFill/>
                </a:ln>
                <a:solidFill>
                  <a:schemeClr val="bg2"/>
                </a:solidFill>
                <a:effectLst/>
                <a:uLnTx/>
                <a:uFillTx/>
                <a:latin typeface="Source Sans Pro"/>
                <a:sym typeface="Source Sans Pro"/>
              </a:rPr>
              <a:t>влияет на выравнивание самого элемента, а не его содержимого (кроме </a:t>
            </a:r>
            <a:r>
              <a:rPr lang="ru-RU" sz="4800" dirty="0">
                <a:solidFill>
                  <a:schemeClr val="bg2"/>
                </a:solidFill>
              </a:rPr>
              <a:t>случаев, к</a:t>
            </a:r>
            <a:r>
              <a:rPr kumimoji="0" lang="ru-RU" sz="4800" b="0" i="0" u="none" strike="noStrike" kern="0" cap="none" spc="0" normalizeH="0" baseline="0" noProof="0" dirty="0">
                <a:ln>
                  <a:noFill/>
                </a:ln>
                <a:solidFill>
                  <a:schemeClr val="bg2"/>
                </a:solidFill>
                <a:effectLst/>
                <a:uLnTx/>
                <a:uFillTx/>
                <a:latin typeface="Source Sans Pro"/>
                <a:sym typeface="Source Sans Pro"/>
              </a:rPr>
              <a:t>огда применяется к ячейкам таблицы).</a:t>
            </a:r>
          </a:p>
          <a:p>
            <a:pPr marL="457200" marR="0" lvl="0" indent="-317500" algn="l" defTabSz="914400" rtl="0" eaLnBrk="1" fontAlgn="auto" latinLnBrk="0" hangingPunct="1">
              <a:lnSpc>
                <a:spcPct val="115000"/>
              </a:lnSpc>
              <a:spcBef>
                <a:spcPts val="1600"/>
              </a:spcBef>
              <a:spcAft>
                <a:spcPts val="0"/>
              </a:spcAft>
              <a:buClr>
                <a:srgbClr val="7F7F7F"/>
              </a:buClr>
              <a:buSzPts val="1400"/>
              <a:buFont typeface="Source Sans Pro"/>
              <a:buChar char="●"/>
              <a:tabLst/>
              <a:defRPr/>
            </a:pPr>
            <a:r>
              <a:rPr kumimoji="0" lang="ru-RU" sz="4000" b="0" i="0" u="none" strike="noStrike" kern="0" cap="none" spc="0" normalizeH="0" baseline="0" noProof="0" dirty="0">
                <a:ln>
                  <a:noFill/>
                </a:ln>
                <a:solidFill>
                  <a:schemeClr val="bg2"/>
                </a:solidFill>
                <a:effectLst/>
                <a:uLnTx/>
                <a:uFillTx/>
                <a:latin typeface="Source Sans Pro"/>
                <a:sym typeface="Source Sans Pro"/>
              </a:rPr>
              <a:t> </a:t>
            </a:r>
            <a:r>
              <a:rPr kumimoji="0" lang="ru-RU" sz="4000" b="0" i="0" u="none" strike="noStrike" kern="0" cap="none" spc="0" normalizeH="0" baseline="0" noProof="0" dirty="0" err="1">
                <a:ln>
                  <a:noFill/>
                </a:ln>
                <a:solidFill>
                  <a:schemeClr val="bg2"/>
                </a:solidFill>
                <a:effectLst/>
                <a:uLnTx/>
                <a:uFillTx/>
                <a:latin typeface="Source Sans Pro"/>
                <a:sym typeface="Source Sans Pro"/>
              </a:rPr>
              <a:t>baseline</a:t>
            </a:r>
            <a:endParaRPr kumimoji="0" lang="ru-RU" sz="4000" b="0" i="0" u="none" strike="noStrike" kern="0" cap="none" spc="0" normalizeH="0" baseline="0" noProof="0" dirty="0">
              <a:ln>
                <a:noFill/>
              </a:ln>
              <a:solidFill>
                <a:schemeClr val="bg2"/>
              </a:solidFill>
              <a:effectLst/>
              <a:uLnTx/>
              <a:uFillTx/>
              <a:latin typeface="Source Sans Pro"/>
              <a:sym typeface="Source Sans Pro"/>
            </a:endParaRPr>
          </a:p>
          <a:p>
            <a:pPr marL="457200" marR="0" lvl="0" indent="-317500" algn="l" defTabSz="914400" rtl="0" eaLnBrk="1" fontAlgn="auto" latinLnBrk="0" hangingPunct="1">
              <a:lnSpc>
                <a:spcPct val="115000"/>
              </a:lnSpc>
              <a:spcBef>
                <a:spcPts val="0"/>
              </a:spcBef>
              <a:spcAft>
                <a:spcPts val="0"/>
              </a:spcAft>
              <a:buClr>
                <a:srgbClr val="7F7F7F"/>
              </a:buClr>
              <a:buSzPts val="1400"/>
              <a:buFont typeface="Source Sans Pro"/>
              <a:buChar char="●"/>
              <a:tabLst/>
              <a:defRPr/>
            </a:pPr>
            <a:r>
              <a:rPr kumimoji="0" lang="ru-RU" sz="4000" b="0" i="0" u="none" strike="noStrike" kern="0" cap="none" spc="0" normalizeH="0" baseline="0" noProof="0" dirty="0">
                <a:ln>
                  <a:noFill/>
                </a:ln>
                <a:solidFill>
                  <a:schemeClr val="bg2"/>
                </a:solidFill>
                <a:effectLst/>
                <a:uLnTx/>
                <a:uFillTx/>
                <a:latin typeface="Source Sans Pro"/>
                <a:sym typeface="Source Sans Pro"/>
              </a:rPr>
              <a:t> </a:t>
            </a:r>
            <a:r>
              <a:rPr kumimoji="0" lang="ru-RU" sz="4000" b="0" i="0" u="none" strike="noStrike" kern="0" cap="none" spc="0" normalizeH="0" baseline="0" noProof="0" dirty="0" err="1">
                <a:ln>
                  <a:noFill/>
                </a:ln>
                <a:solidFill>
                  <a:schemeClr val="bg2"/>
                </a:solidFill>
                <a:effectLst/>
                <a:uLnTx/>
                <a:uFillTx/>
                <a:latin typeface="Source Sans Pro"/>
                <a:sym typeface="Source Sans Pro"/>
              </a:rPr>
              <a:t>bottom</a:t>
            </a:r>
            <a:endParaRPr kumimoji="0" lang="ru-RU" sz="4000" b="0" i="0" u="none" strike="noStrike" kern="0" cap="none" spc="0" normalizeH="0" baseline="0" noProof="0" dirty="0">
              <a:ln>
                <a:noFill/>
              </a:ln>
              <a:solidFill>
                <a:schemeClr val="bg2"/>
              </a:solidFill>
              <a:effectLst/>
              <a:uLnTx/>
              <a:uFillTx/>
              <a:latin typeface="Source Sans Pro"/>
              <a:sym typeface="Source Sans Pro"/>
            </a:endParaRPr>
          </a:p>
          <a:p>
            <a:pPr marL="457200" marR="0" lvl="0" indent="-317500" algn="l" defTabSz="914400" rtl="0" eaLnBrk="1" fontAlgn="auto" latinLnBrk="0" hangingPunct="1">
              <a:lnSpc>
                <a:spcPct val="115000"/>
              </a:lnSpc>
              <a:spcBef>
                <a:spcPts val="0"/>
              </a:spcBef>
              <a:spcAft>
                <a:spcPts val="0"/>
              </a:spcAft>
              <a:buClr>
                <a:srgbClr val="7F7F7F"/>
              </a:buClr>
              <a:buSzPts val="1400"/>
              <a:buFont typeface="Source Sans Pro"/>
              <a:buChar char="●"/>
              <a:tabLst/>
              <a:defRPr/>
            </a:pPr>
            <a:r>
              <a:rPr kumimoji="0" lang="ru-RU" sz="4000" b="0" i="0" u="none" strike="noStrike" kern="0" cap="none" spc="0" normalizeH="0" baseline="0" noProof="0" dirty="0">
                <a:ln>
                  <a:noFill/>
                </a:ln>
                <a:solidFill>
                  <a:schemeClr val="bg2"/>
                </a:solidFill>
                <a:effectLst/>
                <a:uLnTx/>
                <a:uFillTx/>
                <a:latin typeface="Source Sans Pro"/>
                <a:sym typeface="Source Sans Pro"/>
              </a:rPr>
              <a:t> </a:t>
            </a:r>
            <a:r>
              <a:rPr kumimoji="0" lang="ru-RU" sz="4000" b="0" i="0" u="none" strike="noStrike" kern="0" cap="none" spc="0" normalizeH="0" baseline="0" noProof="0" dirty="0" err="1">
                <a:ln>
                  <a:noFill/>
                </a:ln>
                <a:solidFill>
                  <a:schemeClr val="bg2"/>
                </a:solidFill>
                <a:effectLst/>
                <a:uLnTx/>
                <a:uFillTx/>
                <a:latin typeface="Source Sans Pro"/>
                <a:sym typeface="Source Sans Pro"/>
              </a:rPr>
              <a:t>middle</a:t>
            </a:r>
            <a:endParaRPr kumimoji="0" lang="ru-RU" sz="4000" b="0" i="0" u="none" strike="noStrike" kern="0" cap="none" spc="0" normalizeH="0" baseline="0" noProof="0" dirty="0">
              <a:ln>
                <a:noFill/>
              </a:ln>
              <a:solidFill>
                <a:schemeClr val="bg2"/>
              </a:solidFill>
              <a:effectLst/>
              <a:uLnTx/>
              <a:uFillTx/>
              <a:latin typeface="Source Sans Pro"/>
              <a:sym typeface="Source Sans Pro"/>
            </a:endParaRPr>
          </a:p>
          <a:p>
            <a:pPr marL="457200" marR="0" lvl="0" indent="-317500" algn="l" defTabSz="914400" rtl="0" eaLnBrk="1" fontAlgn="auto" latinLnBrk="0" hangingPunct="1">
              <a:lnSpc>
                <a:spcPct val="115000"/>
              </a:lnSpc>
              <a:spcBef>
                <a:spcPts val="0"/>
              </a:spcBef>
              <a:spcAft>
                <a:spcPts val="0"/>
              </a:spcAft>
              <a:buClr>
                <a:srgbClr val="7F7F7F"/>
              </a:buClr>
              <a:buSzPts val="1400"/>
              <a:buFont typeface="Source Sans Pro"/>
              <a:buChar char="●"/>
              <a:tabLst/>
              <a:defRPr/>
            </a:pPr>
            <a:r>
              <a:rPr kumimoji="0" lang="ru-RU" sz="4000" b="0" i="0" u="none" strike="noStrike" kern="0" cap="none" spc="0" normalizeH="0" baseline="0" noProof="0" dirty="0">
                <a:ln>
                  <a:noFill/>
                </a:ln>
                <a:solidFill>
                  <a:schemeClr val="bg2"/>
                </a:solidFill>
                <a:effectLst/>
                <a:uLnTx/>
                <a:uFillTx/>
                <a:latin typeface="Source Sans Pro"/>
                <a:sym typeface="Source Sans Pro"/>
              </a:rPr>
              <a:t> </a:t>
            </a:r>
            <a:r>
              <a:rPr kumimoji="0" lang="ru-RU" sz="4000" b="0" i="0" u="none" strike="noStrike" kern="0" cap="none" spc="0" normalizeH="0" baseline="0" noProof="0" dirty="0" err="1">
                <a:ln>
                  <a:noFill/>
                </a:ln>
                <a:solidFill>
                  <a:schemeClr val="bg2"/>
                </a:solidFill>
                <a:effectLst/>
                <a:uLnTx/>
                <a:uFillTx/>
                <a:latin typeface="Source Sans Pro"/>
                <a:sym typeface="Source Sans Pro"/>
              </a:rPr>
              <a:t>sub</a:t>
            </a:r>
            <a:endParaRPr kumimoji="0" lang="ru-RU" sz="4000" b="0" i="0" u="none" strike="noStrike" kern="0" cap="none" spc="0" normalizeH="0" baseline="0" noProof="0" dirty="0">
              <a:ln>
                <a:noFill/>
              </a:ln>
              <a:solidFill>
                <a:schemeClr val="bg2"/>
              </a:solidFill>
              <a:effectLst/>
              <a:uLnTx/>
              <a:uFillTx/>
              <a:latin typeface="Source Sans Pro"/>
              <a:sym typeface="Source Sans Pro"/>
            </a:endParaRPr>
          </a:p>
          <a:p>
            <a:pPr marL="457200" marR="0" lvl="0" indent="-317500" algn="l" defTabSz="914400" rtl="0" eaLnBrk="1" fontAlgn="auto" latinLnBrk="0" hangingPunct="1">
              <a:lnSpc>
                <a:spcPct val="115000"/>
              </a:lnSpc>
              <a:spcBef>
                <a:spcPts val="0"/>
              </a:spcBef>
              <a:spcAft>
                <a:spcPts val="0"/>
              </a:spcAft>
              <a:buClr>
                <a:srgbClr val="7F7F7F"/>
              </a:buClr>
              <a:buSzPts val="1400"/>
              <a:buFont typeface="Source Sans Pro"/>
              <a:buChar char="●"/>
              <a:tabLst/>
              <a:defRPr/>
            </a:pPr>
            <a:r>
              <a:rPr kumimoji="0" lang="ru-RU" sz="4000" b="0" i="0" u="none" strike="noStrike" kern="0" cap="none" spc="0" normalizeH="0" baseline="0" noProof="0" dirty="0">
                <a:ln>
                  <a:noFill/>
                </a:ln>
                <a:solidFill>
                  <a:schemeClr val="bg2"/>
                </a:solidFill>
                <a:effectLst/>
                <a:uLnTx/>
                <a:uFillTx/>
                <a:latin typeface="Source Sans Pro"/>
                <a:sym typeface="Source Sans Pro"/>
              </a:rPr>
              <a:t> </a:t>
            </a:r>
            <a:r>
              <a:rPr kumimoji="0" lang="ru-RU" sz="4000" b="0" i="0" u="none" strike="noStrike" kern="0" cap="none" spc="0" normalizeH="0" baseline="0" noProof="0" dirty="0" err="1">
                <a:ln>
                  <a:noFill/>
                </a:ln>
                <a:solidFill>
                  <a:schemeClr val="bg2"/>
                </a:solidFill>
                <a:effectLst/>
                <a:uLnTx/>
                <a:uFillTx/>
                <a:latin typeface="Source Sans Pro"/>
                <a:sym typeface="Source Sans Pro"/>
              </a:rPr>
              <a:t>super</a:t>
            </a:r>
            <a:endParaRPr kumimoji="0" lang="ru-RU" sz="4000" b="0" i="0" u="none" strike="noStrike" kern="0" cap="none" spc="0" normalizeH="0" baseline="0" noProof="0" dirty="0">
              <a:ln>
                <a:noFill/>
              </a:ln>
              <a:solidFill>
                <a:schemeClr val="bg2"/>
              </a:solidFill>
              <a:effectLst/>
              <a:uLnTx/>
              <a:uFillTx/>
              <a:latin typeface="Source Sans Pro"/>
              <a:sym typeface="Source Sans Pro"/>
            </a:endParaRPr>
          </a:p>
          <a:p>
            <a:pPr marL="457200" marR="0" lvl="0" indent="-317500" algn="l" defTabSz="914400" rtl="0" eaLnBrk="1" fontAlgn="auto" latinLnBrk="0" hangingPunct="1">
              <a:lnSpc>
                <a:spcPct val="115000"/>
              </a:lnSpc>
              <a:spcBef>
                <a:spcPts val="0"/>
              </a:spcBef>
              <a:spcAft>
                <a:spcPts val="0"/>
              </a:spcAft>
              <a:buClr>
                <a:srgbClr val="7F7F7F"/>
              </a:buClr>
              <a:buSzPts val="1400"/>
              <a:buFont typeface="Source Sans Pro"/>
              <a:buChar char="●"/>
              <a:tabLst/>
              <a:defRPr/>
            </a:pPr>
            <a:r>
              <a:rPr kumimoji="0" lang="ru-RU" sz="4000" b="0" i="0" u="none" strike="noStrike" kern="0" cap="none" spc="0" normalizeH="0" baseline="0" noProof="0" dirty="0">
                <a:ln>
                  <a:noFill/>
                </a:ln>
                <a:solidFill>
                  <a:schemeClr val="bg2"/>
                </a:solidFill>
                <a:effectLst/>
                <a:uLnTx/>
                <a:uFillTx/>
                <a:latin typeface="Source Sans Pro"/>
                <a:sym typeface="Source Sans Pro"/>
              </a:rPr>
              <a:t> </a:t>
            </a:r>
            <a:r>
              <a:rPr kumimoji="0" lang="ru-RU" sz="4000" b="0" i="0" u="none" strike="noStrike" kern="0" cap="none" spc="0" normalizeH="0" baseline="0" noProof="0" dirty="0" err="1">
                <a:ln>
                  <a:noFill/>
                </a:ln>
                <a:solidFill>
                  <a:schemeClr val="bg2"/>
                </a:solidFill>
                <a:effectLst/>
                <a:uLnTx/>
                <a:uFillTx/>
                <a:latin typeface="Source Sans Pro"/>
                <a:sym typeface="Source Sans Pro"/>
              </a:rPr>
              <a:t>text-bottom</a:t>
            </a:r>
            <a:endParaRPr kumimoji="0" lang="ru-RU" sz="4000" b="0" i="0" u="none" strike="noStrike" kern="0" cap="none" spc="0" normalizeH="0" baseline="0" noProof="0" dirty="0">
              <a:ln>
                <a:noFill/>
              </a:ln>
              <a:solidFill>
                <a:schemeClr val="bg2"/>
              </a:solidFill>
              <a:effectLst/>
              <a:uLnTx/>
              <a:uFillTx/>
              <a:latin typeface="Source Sans Pro"/>
              <a:sym typeface="Source Sans Pro"/>
            </a:endParaRPr>
          </a:p>
          <a:p>
            <a:pPr marL="457200" marR="0" lvl="0" indent="-317500" algn="l" defTabSz="914400" rtl="0" eaLnBrk="1" fontAlgn="auto" latinLnBrk="0" hangingPunct="1">
              <a:lnSpc>
                <a:spcPct val="115000"/>
              </a:lnSpc>
              <a:spcBef>
                <a:spcPts val="0"/>
              </a:spcBef>
              <a:spcAft>
                <a:spcPts val="0"/>
              </a:spcAft>
              <a:buClr>
                <a:srgbClr val="7F7F7F"/>
              </a:buClr>
              <a:buSzPts val="1400"/>
              <a:buFont typeface="Source Sans Pro"/>
              <a:buChar char="●"/>
              <a:tabLst/>
              <a:defRPr/>
            </a:pPr>
            <a:r>
              <a:rPr kumimoji="0" lang="ru-RU" sz="4000" b="0" i="0" u="none" strike="noStrike" kern="0" cap="none" spc="0" normalizeH="0" baseline="0" noProof="0" dirty="0">
                <a:ln>
                  <a:noFill/>
                </a:ln>
                <a:solidFill>
                  <a:schemeClr val="bg2"/>
                </a:solidFill>
                <a:effectLst/>
                <a:uLnTx/>
                <a:uFillTx/>
                <a:latin typeface="Source Sans Pro"/>
                <a:sym typeface="Source Sans Pro"/>
              </a:rPr>
              <a:t> </a:t>
            </a:r>
            <a:r>
              <a:rPr kumimoji="0" lang="ru-RU" sz="4000" b="0" i="0" u="none" strike="noStrike" kern="0" cap="none" spc="0" normalizeH="0" baseline="0" noProof="0" dirty="0" err="1">
                <a:ln>
                  <a:noFill/>
                </a:ln>
                <a:solidFill>
                  <a:schemeClr val="bg2"/>
                </a:solidFill>
                <a:effectLst/>
                <a:uLnTx/>
                <a:uFillTx/>
                <a:latin typeface="Source Sans Pro"/>
                <a:sym typeface="Source Sans Pro"/>
              </a:rPr>
              <a:t>text-top</a:t>
            </a:r>
            <a:endParaRPr kumimoji="0" lang="ru-RU" sz="4000" b="0" i="0" u="none" strike="noStrike" kern="0" cap="none" spc="0" normalizeH="0" baseline="0" noProof="0" dirty="0">
              <a:ln>
                <a:noFill/>
              </a:ln>
              <a:solidFill>
                <a:schemeClr val="bg2"/>
              </a:solidFill>
              <a:effectLst/>
              <a:uLnTx/>
              <a:uFillTx/>
              <a:latin typeface="Source Sans Pro"/>
              <a:sym typeface="Source Sans Pro"/>
            </a:endParaRPr>
          </a:p>
          <a:p>
            <a:pPr marL="457200" marR="0" lvl="0" indent="-317500" algn="l" defTabSz="914400" rtl="0" eaLnBrk="1" fontAlgn="auto" latinLnBrk="0" hangingPunct="1">
              <a:lnSpc>
                <a:spcPct val="115000"/>
              </a:lnSpc>
              <a:spcBef>
                <a:spcPts val="0"/>
              </a:spcBef>
              <a:spcAft>
                <a:spcPts val="0"/>
              </a:spcAft>
              <a:buClr>
                <a:srgbClr val="7F7F7F"/>
              </a:buClr>
              <a:buSzPts val="1400"/>
              <a:buFont typeface="Source Sans Pro"/>
              <a:buChar char="●"/>
              <a:tabLst/>
              <a:defRPr/>
            </a:pPr>
            <a:r>
              <a:rPr kumimoji="0" lang="ru-RU" sz="4000" b="0" i="0" u="none" strike="noStrike" kern="0" cap="none" spc="0" normalizeH="0" baseline="0" noProof="0" dirty="0">
                <a:ln>
                  <a:noFill/>
                </a:ln>
                <a:solidFill>
                  <a:schemeClr val="bg2"/>
                </a:solidFill>
                <a:effectLst/>
                <a:uLnTx/>
                <a:uFillTx/>
                <a:latin typeface="Source Sans Pro"/>
                <a:sym typeface="Source Sans Pro"/>
              </a:rPr>
              <a:t> </a:t>
            </a:r>
            <a:r>
              <a:rPr kumimoji="0" lang="ru-RU" sz="4000" b="0" i="0" u="none" strike="noStrike" kern="0" cap="none" spc="0" normalizeH="0" baseline="0" noProof="0" dirty="0" err="1">
                <a:ln>
                  <a:noFill/>
                </a:ln>
                <a:solidFill>
                  <a:schemeClr val="bg2"/>
                </a:solidFill>
                <a:effectLst/>
                <a:uLnTx/>
                <a:uFillTx/>
                <a:latin typeface="Source Sans Pro"/>
                <a:sym typeface="Source Sans Pro"/>
              </a:rPr>
              <a:t>top</a:t>
            </a:r>
            <a:endParaRPr kumimoji="0" lang="ru-RU" sz="4000" b="0" i="0" u="none" strike="noStrike" kern="0" cap="none" spc="0" normalizeH="0" baseline="0" noProof="0" dirty="0">
              <a:ln>
                <a:noFill/>
              </a:ln>
              <a:solidFill>
                <a:schemeClr val="bg2"/>
              </a:solidFill>
              <a:effectLst/>
              <a:uLnTx/>
              <a:uFillTx/>
              <a:latin typeface="Source Sans Pro"/>
              <a:sym typeface="Source Sans Pro"/>
            </a:endParaRPr>
          </a:p>
          <a:p>
            <a:pPr marL="0" marR="0" lvl="0" indent="0" algn="l" defTabSz="914400" rtl="0" eaLnBrk="1" fontAlgn="auto" latinLnBrk="0" hangingPunct="1">
              <a:lnSpc>
                <a:spcPct val="115000"/>
              </a:lnSpc>
              <a:spcBef>
                <a:spcPts val="1600"/>
              </a:spcBef>
              <a:spcAft>
                <a:spcPts val="0"/>
              </a:spcAft>
              <a:buClr>
                <a:srgbClr val="000000"/>
              </a:buClr>
              <a:buSzPts val="1100"/>
              <a:buFont typeface="Arial"/>
              <a:buNone/>
              <a:tabLst/>
              <a:defRPr/>
            </a:pPr>
            <a:endParaRPr kumimoji="0" lang="ru-RU" sz="4800" b="0" i="0" u="none" strike="noStrike" kern="0" cap="none" spc="0" normalizeH="0" baseline="0" noProof="0" dirty="0">
              <a:ln>
                <a:noFill/>
              </a:ln>
              <a:solidFill>
                <a:schemeClr val="bg2"/>
              </a:solidFill>
              <a:effectLst/>
              <a:uLnTx/>
              <a:uFillTx/>
              <a:latin typeface="Source Sans Pro"/>
              <a:sym typeface="Source Sans Pro"/>
            </a:endParaRPr>
          </a:p>
          <a:p>
            <a:pPr marL="0" marR="0" lvl="0" indent="0" algn="l" defTabSz="914400" rtl="0" eaLnBrk="1" fontAlgn="auto" latinLnBrk="0" hangingPunct="1">
              <a:lnSpc>
                <a:spcPct val="115000"/>
              </a:lnSpc>
              <a:spcBef>
                <a:spcPts val="1600"/>
              </a:spcBef>
              <a:spcAft>
                <a:spcPts val="1600"/>
              </a:spcAft>
              <a:buClr>
                <a:srgbClr val="7F7F7F"/>
              </a:buClr>
              <a:buSzPts val="1800"/>
              <a:buFont typeface="Source Sans Pro"/>
              <a:buNone/>
              <a:tabLst/>
              <a:defRPr/>
            </a:pPr>
            <a:endParaRPr kumimoji="0" lang="ru-RU" sz="4800" b="0" i="0" u="none" strike="noStrike" kern="0" cap="none" spc="0" normalizeH="0" baseline="0" noProof="0" dirty="0">
              <a:ln>
                <a:noFill/>
              </a:ln>
              <a:solidFill>
                <a:schemeClr val="bg2"/>
              </a:solidFill>
              <a:effectLst/>
              <a:uLnTx/>
              <a:uFillTx/>
              <a:latin typeface="Source Sans Pro"/>
              <a:sym typeface="Source Sans Pro"/>
            </a:endParaRPr>
          </a:p>
        </p:txBody>
      </p:sp>
      <p:pic>
        <p:nvPicPr>
          <p:cNvPr id="16" name="Google Shape;98;p19"/>
          <p:cNvPicPr preferRelativeResize="0"/>
          <p:nvPr/>
        </p:nvPicPr>
        <p:blipFill>
          <a:blip r:embed="rId3">
            <a:alphaModFix/>
          </a:blip>
          <a:stretch>
            <a:fillRect/>
          </a:stretch>
        </p:blipFill>
        <p:spPr>
          <a:xfrm>
            <a:off x="15387145" y="7134686"/>
            <a:ext cx="8097034" cy="6202942"/>
          </a:xfrm>
          <a:prstGeom prst="rect">
            <a:avLst/>
          </a:prstGeom>
          <a:noFill/>
          <a:ln>
            <a:noFill/>
          </a:ln>
        </p:spPr>
      </p:pic>
      <p:cxnSp>
        <p:nvCxnSpPr>
          <p:cNvPr id="8" name="Прямая соединительная линия 7">
            <a:extLst>
              <a:ext uri="{FF2B5EF4-FFF2-40B4-BE49-F238E27FC236}">
                <a16:creationId xmlns:a16="http://schemas.microsoft.com/office/drawing/2014/main" id="{8040DF51-120C-4EC9-8AB6-82733B10FE9C}"/>
              </a:ext>
            </a:extLst>
          </p:cNvPr>
          <p:cNvCxnSpPr/>
          <p:nvPr/>
        </p:nvCxnSpPr>
        <p:spPr>
          <a:xfrm>
            <a:off x="2889705" y="2762077"/>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300463697"/>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1" name="Google Shape;103;p20"/>
          <p:cNvSpPr txBox="1">
            <a:spLocks/>
          </p:cNvSpPr>
          <p:nvPr/>
        </p:nvSpPr>
        <p:spPr>
          <a:xfrm>
            <a:off x="2749441" y="1823751"/>
            <a:ext cx="17141413" cy="177017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marL="0" marR="0" lvl="0" indent="0" algn="l" defTabSz="914400" rtl="0" eaLnBrk="1" fontAlgn="auto" latinLnBrk="0" hangingPunct="1">
              <a:lnSpc>
                <a:spcPct val="100000"/>
              </a:lnSpc>
              <a:spcBef>
                <a:spcPts val="0"/>
              </a:spcBef>
              <a:spcAft>
                <a:spcPts val="0"/>
              </a:spcAft>
              <a:buClr>
                <a:srgbClr val="000000"/>
              </a:buClr>
              <a:buSzPts val="3000"/>
              <a:buFont typeface="Raleway"/>
              <a:buNone/>
              <a:tabLst/>
              <a:defRPr/>
            </a:pPr>
            <a:r>
              <a:rPr kumimoji="0" lang="en-US" sz="7200" b="1" i="0" u="none" strike="noStrike" kern="0" cap="none" spc="0" normalizeH="0" baseline="0" noProof="0" dirty="0">
                <a:ln>
                  <a:noFill/>
                </a:ln>
                <a:solidFill>
                  <a:srgbClr val="7318F9"/>
                </a:solidFill>
                <a:effectLst/>
                <a:uLnTx/>
                <a:uFillTx/>
                <a:latin typeface="Raleway"/>
                <a:sym typeface="Raleway"/>
              </a:rPr>
              <a:t>text-align</a:t>
            </a:r>
          </a:p>
        </p:txBody>
      </p:sp>
      <p:sp>
        <p:nvSpPr>
          <p:cNvPr id="12" name="Google Shape;104;p20"/>
          <p:cNvSpPr txBox="1">
            <a:spLocks/>
          </p:cNvSpPr>
          <p:nvPr/>
        </p:nvSpPr>
        <p:spPr>
          <a:xfrm>
            <a:off x="2749440" y="4046764"/>
            <a:ext cx="15096107" cy="28112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0" marR="0" lvl="0" indent="0" algn="l" defTabSz="914400" rtl="0" eaLnBrk="1" fontAlgn="auto" latinLnBrk="0" hangingPunct="1">
              <a:lnSpc>
                <a:spcPct val="115000"/>
              </a:lnSpc>
              <a:spcBef>
                <a:spcPts val="0"/>
              </a:spcBef>
              <a:spcAft>
                <a:spcPts val="0"/>
              </a:spcAft>
              <a:buClr>
                <a:srgbClr val="7F7F7F"/>
              </a:buClr>
              <a:buSzPts val="1800"/>
              <a:buFont typeface="Source Sans Pro"/>
              <a:buNone/>
              <a:tabLst/>
              <a:defRPr/>
            </a:pPr>
            <a:r>
              <a:rPr kumimoji="0" lang="ru-RU" sz="4800" b="0" i="0" u="none" strike="noStrike" kern="0" cap="none" spc="0" normalizeH="0" baseline="0" noProof="0" dirty="0">
                <a:ln>
                  <a:noFill/>
                </a:ln>
                <a:solidFill>
                  <a:schemeClr val="bg2"/>
                </a:solidFill>
                <a:effectLst/>
                <a:uLnTx/>
                <a:uFillTx/>
                <a:latin typeface="Source Sans Pro"/>
                <a:sym typeface="Source Sans Pro"/>
              </a:rPr>
              <a:t>Выравнивание по горизонтали:</a:t>
            </a:r>
          </a:p>
          <a:p>
            <a:pPr marL="0" marR="0" lvl="0" indent="0" algn="l" defTabSz="914400" rtl="0" eaLnBrk="1" fontAlgn="auto" latinLnBrk="0" hangingPunct="1">
              <a:lnSpc>
                <a:spcPct val="115000"/>
              </a:lnSpc>
              <a:spcBef>
                <a:spcPts val="1600"/>
              </a:spcBef>
              <a:spcAft>
                <a:spcPts val="0"/>
              </a:spcAft>
              <a:buClr>
                <a:srgbClr val="000000"/>
              </a:buClr>
              <a:buSzPts val="1100"/>
              <a:buFont typeface="Arial"/>
              <a:buNone/>
              <a:tabLst/>
              <a:defRPr/>
            </a:pPr>
            <a:r>
              <a:rPr kumimoji="0" lang="en-US" sz="4800" b="0" i="0" u="none" strike="noStrike" kern="0" cap="none" spc="0" normalizeH="0" baseline="0" noProof="0" dirty="0">
                <a:ln>
                  <a:noFill/>
                </a:ln>
                <a:solidFill>
                  <a:schemeClr val="bg2"/>
                </a:solidFill>
                <a:effectLst/>
                <a:uLnTx/>
                <a:uFillTx/>
                <a:latin typeface="Source Sans Pro"/>
                <a:sym typeface="Source Sans Pro"/>
              </a:rPr>
              <a:t>center | justify | left | right | start | end</a:t>
            </a:r>
          </a:p>
          <a:p>
            <a:pPr marL="0" marR="0" lvl="0" indent="0" algn="l" defTabSz="914400" rtl="0" eaLnBrk="1" fontAlgn="auto" latinLnBrk="0" hangingPunct="1">
              <a:lnSpc>
                <a:spcPct val="115000"/>
              </a:lnSpc>
              <a:spcBef>
                <a:spcPts val="1600"/>
              </a:spcBef>
              <a:spcAft>
                <a:spcPts val="0"/>
              </a:spcAft>
              <a:buClr>
                <a:srgbClr val="000000"/>
              </a:buClr>
              <a:buSzPts val="1100"/>
              <a:buFont typeface="Arial"/>
              <a:buNone/>
              <a:tabLst/>
              <a:defRPr/>
            </a:pPr>
            <a:endParaRPr kumimoji="0" lang="en-US" sz="4800" b="0" i="0" u="none" strike="noStrike" kern="0" cap="none" spc="0" normalizeH="0" baseline="0" noProof="0" dirty="0">
              <a:ln>
                <a:noFill/>
              </a:ln>
              <a:solidFill>
                <a:schemeClr val="bg2"/>
              </a:solidFill>
              <a:effectLst/>
              <a:uLnTx/>
              <a:uFillTx/>
              <a:latin typeface="Source Sans Pro"/>
              <a:sym typeface="Source Sans Pro"/>
            </a:endParaRPr>
          </a:p>
          <a:p>
            <a:pPr marL="0" marR="0" lvl="0" indent="0" algn="l" defTabSz="914400" rtl="0" eaLnBrk="1" fontAlgn="auto" latinLnBrk="0" hangingPunct="1">
              <a:lnSpc>
                <a:spcPct val="115000"/>
              </a:lnSpc>
              <a:spcBef>
                <a:spcPts val="1600"/>
              </a:spcBef>
              <a:spcAft>
                <a:spcPts val="1600"/>
              </a:spcAft>
              <a:buClr>
                <a:srgbClr val="7F7F7F"/>
              </a:buClr>
              <a:buSzPts val="1800"/>
              <a:buFont typeface="Source Sans Pro"/>
              <a:buNone/>
              <a:tabLst/>
              <a:defRPr/>
            </a:pPr>
            <a:endParaRPr kumimoji="0" lang="en-US" sz="4800" b="0" i="0" u="none" strike="noStrike" kern="0" cap="none" spc="0" normalizeH="0" baseline="0" noProof="0" dirty="0">
              <a:ln>
                <a:noFill/>
              </a:ln>
              <a:solidFill>
                <a:schemeClr val="bg2"/>
              </a:solidFill>
              <a:effectLst/>
              <a:uLnTx/>
              <a:uFillTx/>
              <a:latin typeface="Source Sans Pro"/>
              <a:sym typeface="Source Sans Pro"/>
            </a:endParaRPr>
          </a:p>
        </p:txBody>
      </p:sp>
      <p:cxnSp>
        <p:nvCxnSpPr>
          <p:cNvPr id="9" name="Прямая соединительная линия 8">
            <a:extLst>
              <a:ext uri="{FF2B5EF4-FFF2-40B4-BE49-F238E27FC236}">
                <a16:creationId xmlns:a16="http://schemas.microsoft.com/office/drawing/2014/main" id="{AA505C46-F3F4-4AB3-8FD1-6991B3225788}"/>
              </a:ext>
            </a:extLst>
          </p:cNvPr>
          <p:cNvCxnSpPr/>
          <p:nvPr/>
        </p:nvCxnSpPr>
        <p:spPr>
          <a:xfrm>
            <a:off x="2889705" y="3298104"/>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04180887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Полилиния 28">
            <a:extLst>
              <a:ext uri="{FF2B5EF4-FFF2-40B4-BE49-F238E27FC236}">
                <a16:creationId xmlns:a16="http://schemas.microsoft.com/office/drawing/2014/main" id="{ED941D02-2D8E-CF4F-A04B-0E325170D99D}"/>
              </a:ext>
            </a:extLst>
          </p:cNvPr>
          <p:cNvSpPr/>
          <p:nvPr/>
        </p:nvSpPr>
        <p:spPr>
          <a:xfrm rot="8100000">
            <a:off x="13785202" y="404174"/>
            <a:ext cx="1040694" cy="104069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0" name="Полилиния 29">
            <a:extLst>
              <a:ext uri="{FF2B5EF4-FFF2-40B4-BE49-F238E27FC236}">
                <a16:creationId xmlns:a16="http://schemas.microsoft.com/office/drawing/2014/main" id="{495B0F79-C1A2-5D4B-BD3A-D3BCB4CB5525}"/>
              </a:ext>
            </a:extLst>
          </p:cNvPr>
          <p:cNvSpPr/>
          <p:nvPr/>
        </p:nvSpPr>
        <p:spPr>
          <a:xfrm rot="8100000">
            <a:off x="17123407" y="-1606371"/>
            <a:ext cx="3397702" cy="3397702"/>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1" name="Полилиния 30">
            <a:extLst>
              <a:ext uri="{FF2B5EF4-FFF2-40B4-BE49-F238E27FC236}">
                <a16:creationId xmlns:a16="http://schemas.microsoft.com/office/drawing/2014/main" id="{35F49C68-5DDA-564E-9187-CF5F0242E532}"/>
              </a:ext>
            </a:extLst>
          </p:cNvPr>
          <p:cNvSpPr/>
          <p:nvPr/>
        </p:nvSpPr>
        <p:spPr>
          <a:xfrm rot="8100000">
            <a:off x="22359129" y="3531461"/>
            <a:ext cx="5477039" cy="547703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alpha val="68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2" name="Полилиния 31">
            <a:extLst>
              <a:ext uri="{FF2B5EF4-FFF2-40B4-BE49-F238E27FC236}">
                <a16:creationId xmlns:a16="http://schemas.microsoft.com/office/drawing/2014/main" id="{1544341F-E63B-D14C-9DDE-1CCCCCD7C9EA}"/>
              </a:ext>
            </a:extLst>
          </p:cNvPr>
          <p:cNvSpPr/>
          <p:nvPr/>
        </p:nvSpPr>
        <p:spPr>
          <a:xfrm rot="8100000">
            <a:off x="15651463" y="10060781"/>
            <a:ext cx="2785073" cy="27850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alpha val="3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3" name="Полилиния 32">
            <a:extLst>
              <a:ext uri="{FF2B5EF4-FFF2-40B4-BE49-F238E27FC236}">
                <a16:creationId xmlns:a16="http://schemas.microsoft.com/office/drawing/2014/main" id="{83D726B3-5192-7845-A888-A8577E823D69}"/>
              </a:ext>
            </a:extLst>
          </p:cNvPr>
          <p:cNvSpPr/>
          <p:nvPr/>
        </p:nvSpPr>
        <p:spPr>
          <a:xfrm rot="8100000">
            <a:off x="21441134" y="10796586"/>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4" name="Полилиния 33">
            <a:extLst>
              <a:ext uri="{FF2B5EF4-FFF2-40B4-BE49-F238E27FC236}">
                <a16:creationId xmlns:a16="http://schemas.microsoft.com/office/drawing/2014/main" id="{9794E5F0-BA0B-7A4C-9160-27112656D4F9}"/>
              </a:ext>
            </a:extLst>
          </p:cNvPr>
          <p:cNvSpPr/>
          <p:nvPr/>
        </p:nvSpPr>
        <p:spPr>
          <a:xfrm rot="8100000">
            <a:off x="12869666" y="1054949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5" name="Полилиния 34">
            <a:extLst>
              <a:ext uri="{FF2B5EF4-FFF2-40B4-BE49-F238E27FC236}">
                <a16:creationId xmlns:a16="http://schemas.microsoft.com/office/drawing/2014/main" id="{A5D01F2D-B34E-0940-BEBC-5C71FD55FD86}"/>
              </a:ext>
            </a:extLst>
          </p:cNvPr>
          <p:cNvSpPr/>
          <p:nvPr/>
        </p:nvSpPr>
        <p:spPr>
          <a:xfrm rot="8100000">
            <a:off x="10623200" y="3099267"/>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alpha val="4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6" name="Полилиния 35">
            <a:extLst>
              <a:ext uri="{FF2B5EF4-FFF2-40B4-BE49-F238E27FC236}">
                <a16:creationId xmlns:a16="http://schemas.microsoft.com/office/drawing/2014/main" id="{78D8E902-FB68-AE40-B1CA-340F63922FA1}"/>
              </a:ext>
            </a:extLst>
          </p:cNvPr>
          <p:cNvSpPr/>
          <p:nvPr/>
        </p:nvSpPr>
        <p:spPr>
          <a:xfrm rot="8100000">
            <a:off x="21695984" y="9175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7" name="Полилиния 36">
            <a:extLst>
              <a:ext uri="{FF2B5EF4-FFF2-40B4-BE49-F238E27FC236}">
                <a16:creationId xmlns:a16="http://schemas.microsoft.com/office/drawing/2014/main" id="{65E7B90A-6AF9-5E47-A4D6-E9B26F850A07}"/>
              </a:ext>
            </a:extLst>
          </p:cNvPr>
          <p:cNvSpPr/>
          <p:nvPr/>
        </p:nvSpPr>
        <p:spPr>
          <a:xfrm rot="8100000">
            <a:off x="8140667" y="-896347"/>
            <a:ext cx="2169973" cy="21699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alpha val="52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9" name="Полилиния 38">
            <a:extLst>
              <a:ext uri="{FF2B5EF4-FFF2-40B4-BE49-F238E27FC236}">
                <a16:creationId xmlns:a16="http://schemas.microsoft.com/office/drawing/2014/main" id="{C0740C42-A66F-614D-B24B-DE251F75DE61}"/>
              </a:ext>
            </a:extLst>
          </p:cNvPr>
          <p:cNvSpPr/>
          <p:nvPr/>
        </p:nvSpPr>
        <p:spPr>
          <a:xfrm rot="8100000">
            <a:off x="20957903" y="131937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1" name="Полилиния 50">
            <a:extLst>
              <a:ext uri="{FF2B5EF4-FFF2-40B4-BE49-F238E27FC236}">
                <a16:creationId xmlns:a16="http://schemas.microsoft.com/office/drawing/2014/main" id="{40157A04-85B5-4343-AF83-97C324A4FFE7}"/>
              </a:ext>
            </a:extLst>
          </p:cNvPr>
          <p:cNvSpPr/>
          <p:nvPr/>
        </p:nvSpPr>
        <p:spPr>
          <a:xfrm rot="8100000">
            <a:off x="157279" y="741473"/>
            <a:ext cx="1461067" cy="1461067"/>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alpha val="3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9" name="Овал 18">
            <a:extLst>
              <a:ext uri="{FF2B5EF4-FFF2-40B4-BE49-F238E27FC236}">
                <a16:creationId xmlns:a16="http://schemas.microsoft.com/office/drawing/2014/main" id="{48F24C7A-433F-D249-BF39-4C5778CD04D7}"/>
              </a:ext>
            </a:extLst>
          </p:cNvPr>
          <p:cNvSpPr/>
          <p:nvPr/>
        </p:nvSpPr>
        <p:spPr>
          <a:xfrm>
            <a:off x="12181287" y="1723043"/>
            <a:ext cx="472041" cy="472041"/>
          </a:xfrm>
          <a:prstGeom prst="ellipse">
            <a:avLst/>
          </a:prstGeom>
          <a:solidFill>
            <a:schemeClr val="tx2">
              <a:lumMod val="20000"/>
              <a:lumOff val="80000"/>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3" name="Овал 52">
            <a:extLst>
              <a:ext uri="{FF2B5EF4-FFF2-40B4-BE49-F238E27FC236}">
                <a16:creationId xmlns:a16="http://schemas.microsoft.com/office/drawing/2014/main" id="{C08DD49C-257B-D445-B489-266D1212F314}"/>
              </a:ext>
            </a:extLst>
          </p:cNvPr>
          <p:cNvSpPr/>
          <p:nvPr/>
        </p:nvSpPr>
        <p:spPr>
          <a:xfrm>
            <a:off x="23450866" y="-169926"/>
            <a:ext cx="472041" cy="472041"/>
          </a:xfrm>
          <a:prstGeom prst="ellipse">
            <a:avLst/>
          </a:prstGeom>
          <a:solidFill>
            <a:schemeClr val="tx2">
              <a:lumMod val="20000"/>
              <a:lumOff val="80000"/>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4" name="Овал 53">
            <a:extLst>
              <a:ext uri="{FF2B5EF4-FFF2-40B4-BE49-F238E27FC236}">
                <a16:creationId xmlns:a16="http://schemas.microsoft.com/office/drawing/2014/main" id="{075FEF58-2DB0-9C4C-9F90-5F8960A3B07D}"/>
              </a:ext>
            </a:extLst>
          </p:cNvPr>
          <p:cNvSpPr/>
          <p:nvPr/>
        </p:nvSpPr>
        <p:spPr>
          <a:xfrm>
            <a:off x="5170887" y="463738"/>
            <a:ext cx="472041" cy="472041"/>
          </a:xfrm>
          <a:prstGeom prst="ellipse">
            <a:avLst/>
          </a:prstGeom>
          <a:solidFill>
            <a:schemeClr val="tx2">
              <a:lumMod val="20000"/>
              <a:lumOff val="80000"/>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5" name="Овал 54">
            <a:extLst>
              <a:ext uri="{FF2B5EF4-FFF2-40B4-BE49-F238E27FC236}">
                <a16:creationId xmlns:a16="http://schemas.microsoft.com/office/drawing/2014/main" id="{0E7F592C-BFA1-E547-8448-86FC9458EA31}"/>
              </a:ext>
            </a:extLst>
          </p:cNvPr>
          <p:cNvSpPr/>
          <p:nvPr/>
        </p:nvSpPr>
        <p:spPr>
          <a:xfrm>
            <a:off x="23466908" y="10433906"/>
            <a:ext cx="472041" cy="472041"/>
          </a:xfrm>
          <a:prstGeom prst="ellipse">
            <a:avLst/>
          </a:prstGeom>
          <a:solidFill>
            <a:schemeClr val="tx2">
              <a:lumMod val="20000"/>
              <a:lumOff val="80000"/>
              <a:alpha val="3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6" name="Овал 55">
            <a:extLst>
              <a:ext uri="{FF2B5EF4-FFF2-40B4-BE49-F238E27FC236}">
                <a16:creationId xmlns:a16="http://schemas.microsoft.com/office/drawing/2014/main" id="{58233DEE-2E18-6749-93B5-196EFD35E574}"/>
              </a:ext>
            </a:extLst>
          </p:cNvPr>
          <p:cNvSpPr/>
          <p:nvPr/>
        </p:nvSpPr>
        <p:spPr>
          <a:xfrm>
            <a:off x="4934866" y="12050330"/>
            <a:ext cx="472041" cy="472041"/>
          </a:xfrm>
          <a:prstGeom prst="ellipse">
            <a:avLst/>
          </a:prstGeom>
          <a:solidFill>
            <a:schemeClr val="tx2">
              <a:lumMod val="20000"/>
              <a:lumOff val="80000"/>
              <a:alpha val="2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7" name="Овал 56">
            <a:extLst>
              <a:ext uri="{FF2B5EF4-FFF2-40B4-BE49-F238E27FC236}">
                <a16:creationId xmlns:a16="http://schemas.microsoft.com/office/drawing/2014/main" id="{DE6C5B02-C90D-9B47-8877-A0F5A9BDD693}"/>
              </a:ext>
            </a:extLst>
          </p:cNvPr>
          <p:cNvSpPr/>
          <p:nvPr/>
        </p:nvSpPr>
        <p:spPr>
          <a:xfrm>
            <a:off x="11810569" y="12533783"/>
            <a:ext cx="400110" cy="400110"/>
          </a:xfrm>
          <a:prstGeom prst="ellipse">
            <a:avLst/>
          </a:prstGeom>
          <a:solidFill>
            <a:schemeClr val="tx2">
              <a:lumMod val="20000"/>
              <a:lumOff val="80000"/>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8" name="Овал 57">
            <a:extLst>
              <a:ext uri="{FF2B5EF4-FFF2-40B4-BE49-F238E27FC236}">
                <a16:creationId xmlns:a16="http://schemas.microsoft.com/office/drawing/2014/main" id="{E347825D-90E8-6445-81D4-455FB0B7B471}"/>
              </a:ext>
            </a:extLst>
          </p:cNvPr>
          <p:cNvSpPr/>
          <p:nvPr/>
        </p:nvSpPr>
        <p:spPr>
          <a:xfrm>
            <a:off x="19261418" y="12057493"/>
            <a:ext cx="472041" cy="472041"/>
          </a:xfrm>
          <a:prstGeom prst="ellipse">
            <a:avLst/>
          </a:prstGeom>
          <a:solidFill>
            <a:schemeClr val="tx2">
              <a:lumMod val="20000"/>
              <a:lumOff val="80000"/>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9" name="Полилиния 58">
            <a:extLst>
              <a:ext uri="{FF2B5EF4-FFF2-40B4-BE49-F238E27FC236}">
                <a16:creationId xmlns:a16="http://schemas.microsoft.com/office/drawing/2014/main" id="{694EE841-8B28-E341-8A6D-4928C2C36CBA}"/>
              </a:ext>
            </a:extLst>
          </p:cNvPr>
          <p:cNvSpPr/>
          <p:nvPr/>
        </p:nvSpPr>
        <p:spPr>
          <a:xfrm rot="8100000">
            <a:off x="440171" y="9711379"/>
            <a:ext cx="769484" cy="76948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alpha val="1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43" name="Полилиния 42">
            <a:extLst>
              <a:ext uri="{FF2B5EF4-FFF2-40B4-BE49-F238E27FC236}">
                <a16:creationId xmlns:a16="http://schemas.microsoft.com/office/drawing/2014/main" id="{3FE34C6A-2CB2-8941-9FF6-8022204DA175}"/>
              </a:ext>
            </a:extLst>
          </p:cNvPr>
          <p:cNvSpPr/>
          <p:nvPr/>
        </p:nvSpPr>
        <p:spPr>
          <a:xfrm rot="8100000">
            <a:off x="2049266" y="1237829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pic>
        <p:nvPicPr>
          <p:cNvPr id="27" name="Рисунок 26">
            <a:extLst>
              <a:ext uri="{FF2B5EF4-FFF2-40B4-BE49-F238E27FC236}">
                <a16:creationId xmlns:a16="http://schemas.microsoft.com/office/drawing/2014/main" id="{47E8C393-D42B-47E3-BA57-5C54DA5250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42" name="Google Shape;109;p21"/>
          <p:cNvSpPr txBox="1">
            <a:spLocks/>
          </p:cNvSpPr>
          <p:nvPr/>
        </p:nvSpPr>
        <p:spPr>
          <a:xfrm>
            <a:off x="2733953" y="1644587"/>
            <a:ext cx="17600971" cy="128775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marL="0" marR="0" lvl="0" indent="0" algn="l" defTabSz="914400" rtl="0" eaLnBrk="1" fontAlgn="auto" latinLnBrk="0" hangingPunct="1">
              <a:lnSpc>
                <a:spcPct val="100000"/>
              </a:lnSpc>
              <a:spcBef>
                <a:spcPts val="0"/>
              </a:spcBef>
              <a:spcAft>
                <a:spcPts val="0"/>
              </a:spcAft>
              <a:buClr>
                <a:srgbClr val="000000"/>
              </a:buClr>
              <a:buSzPts val="3000"/>
              <a:buFont typeface="Raleway"/>
              <a:buNone/>
              <a:tabLst/>
              <a:defRPr/>
            </a:pPr>
            <a:r>
              <a:rPr kumimoji="0" lang="ru-RU" sz="7200" b="1" i="0" u="none" strike="noStrike" kern="0" cap="none" spc="0" normalizeH="0" baseline="0" noProof="0" dirty="0">
                <a:ln>
                  <a:noFill/>
                </a:ln>
                <a:solidFill>
                  <a:srgbClr val="7318F9"/>
                </a:solidFill>
                <a:effectLst/>
                <a:uLnTx/>
                <a:uFillTx/>
                <a:latin typeface="Raleway"/>
                <a:sym typeface="Raleway"/>
              </a:rPr>
              <a:t>Остальные</a:t>
            </a:r>
            <a:endParaRPr kumimoji="0" lang="ru-RU" sz="6600" b="1" i="0" u="none" strike="noStrike" kern="0" cap="none" spc="0" normalizeH="0" baseline="0" noProof="0" dirty="0">
              <a:ln>
                <a:noFill/>
              </a:ln>
              <a:solidFill>
                <a:srgbClr val="7318F9"/>
              </a:solidFill>
              <a:effectLst/>
              <a:uLnTx/>
              <a:uFillTx/>
              <a:latin typeface="Raleway"/>
              <a:sym typeface="Raleway"/>
            </a:endParaRPr>
          </a:p>
        </p:txBody>
      </p:sp>
      <p:sp>
        <p:nvSpPr>
          <p:cNvPr id="44" name="Google Shape;110;p21"/>
          <p:cNvSpPr txBox="1">
            <a:spLocks/>
          </p:cNvSpPr>
          <p:nvPr/>
        </p:nvSpPr>
        <p:spPr>
          <a:xfrm>
            <a:off x="2826057" y="3582982"/>
            <a:ext cx="17600977" cy="705724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457200" marR="0" lvl="0" indent="-342900" algn="l" defTabSz="914400" rtl="0" eaLnBrk="1" fontAlgn="auto" latinLnBrk="0" hangingPunct="1">
              <a:lnSpc>
                <a:spcPct val="115000"/>
              </a:lnSpc>
              <a:spcBef>
                <a:spcPts val="0"/>
              </a:spcBef>
              <a:spcAft>
                <a:spcPts val="0"/>
              </a:spcAft>
              <a:buClr>
                <a:srgbClr val="7F7F7F"/>
              </a:buClr>
              <a:buSzPts val="1800"/>
              <a:buFont typeface="Source Sans Pro"/>
              <a:buChar char="●"/>
              <a:tabLst/>
              <a:defRPr/>
            </a:pPr>
            <a:r>
              <a:rPr kumimoji="0" lang="en-US" sz="4800" b="0" i="0" u="none" strike="noStrike" kern="0" cap="none" spc="0" normalizeH="0" baseline="0" noProof="0" dirty="0">
                <a:ln>
                  <a:noFill/>
                </a:ln>
                <a:solidFill>
                  <a:schemeClr val="bg2"/>
                </a:solidFill>
                <a:effectLst/>
                <a:uLnTx/>
                <a:uFillTx/>
                <a:latin typeface="Source Sans Pro"/>
                <a:sym typeface="Source Sans Pro"/>
              </a:rPr>
              <a:t>letter-spacing: </a:t>
            </a:r>
            <a:r>
              <a:rPr kumimoji="0" lang="ru-RU" sz="4800" b="0" i="0" u="none" strike="noStrike" kern="0" cap="none" spc="0" normalizeH="0" baseline="0" noProof="0" dirty="0">
                <a:ln>
                  <a:noFill/>
                </a:ln>
                <a:solidFill>
                  <a:schemeClr val="bg2"/>
                </a:solidFill>
                <a:effectLst/>
                <a:uLnTx/>
                <a:uFillTx/>
                <a:latin typeface="Source Sans Pro"/>
                <a:sym typeface="Source Sans Pro"/>
              </a:rPr>
              <a:t>расстояние между буквами</a:t>
            </a:r>
          </a:p>
          <a:p>
            <a:pPr marL="457200" marR="0" lvl="0" indent="-342900" algn="l" defTabSz="914400" rtl="0" eaLnBrk="1" fontAlgn="auto" latinLnBrk="0" hangingPunct="1">
              <a:lnSpc>
                <a:spcPct val="115000"/>
              </a:lnSpc>
              <a:spcBef>
                <a:spcPts val="0"/>
              </a:spcBef>
              <a:spcAft>
                <a:spcPts val="0"/>
              </a:spcAft>
              <a:buClr>
                <a:srgbClr val="7F7F7F"/>
              </a:buClr>
              <a:buSzPts val="1800"/>
              <a:buFont typeface="Source Sans Pro"/>
              <a:buChar char="●"/>
              <a:tabLst/>
              <a:defRPr/>
            </a:pPr>
            <a:r>
              <a:rPr kumimoji="0" lang="en-US" sz="4800" b="0" i="0" u="none" strike="noStrike" kern="0" cap="none" spc="0" normalizeH="0" baseline="0" noProof="0" dirty="0">
                <a:ln>
                  <a:noFill/>
                </a:ln>
                <a:solidFill>
                  <a:schemeClr val="bg2"/>
                </a:solidFill>
                <a:effectLst/>
                <a:uLnTx/>
                <a:uFillTx/>
                <a:latin typeface="Source Sans Pro"/>
                <a:sym typeface="Source Sans Pro"/>
              </a:rPr>
              <a:t>line-height: </a:t>
            </a:r>
            <a:r>
              <a:rPr kumimoji="0" lang="ru-RU" sz="4800" b="0" i="0" u="none" strike="noStrike" kern="0" cap="none" spc="0" normalizeH="0" baseline="0" noProof="0" dirty="0">
                <a:ln>
                  <a:noFill/>
                </a:ln>
                <a:solidFill>
                  <a:schemeClr val="bg2"/>
                </a:solidFill>
                <a:effectLst/>
                <a:uLnTx/>
                <a:uFillTx/>
                <a:latin typeface="Source Sans Pro"/>
                <a:sym typeface="Source Sans Pro"/>
              </a:rPr>
              <a:t>высота строки</a:t>
            </a:r>
          </a:p>
          <a:p>
            <a:pPr marL="457200" marR="0" lvl="0" indent="-342900" algn="l" defTabSz="914400" rtl="0" eaLnBrk="1" fontAlgn="auto" latinLnBrk="0" hangingPunct="1">
              <a:lnSpc>
                <a:spcPct val="115000"/>
              </a:lnSpc>
              <a:spcBef>
                <a:spcPts val="0"/>
              </a:spcBef>
              <a:spcAft>
                <a:spcPts val="0"/>
              </a:spcAft>
              <a:buClr>
                <a:srgbClr val="7F7F7F"/>
              </a:buClr>
              <a:buSzPts val="1800"/>
              <a:buFont typeface="Source Sans Pro"/>
              <a:buChar char="●"/>
              <a:tabLst/>
              <a:defRPr/>
            </a:pPr>
            <a:r>
              <a:rPr kumimoji="0" lang="en-US" sz="4800" b="0" i="0" u="none" strike="noStrike" kern="0" cap="none" spc="0" normalizeH="0" baseline="0" noProof="0" dirty="0">
                <a:ln>
                  <a:noFill/>
                </a:ln>
                <a:solidFill>
                  <a:schemeClr val="bg2"/>
                </a:solidFill>
                <a:effectLst/>
                <a:uLnTx/>
                <a:uFillTx/>
                <a:latin typeface="Source Sans Pro"/>
                <a:sym typeface="Source Sans Pro"/>
              </a:rPr>
              <a:t>text-indent: </a:t>
            </a:r>
            <a:r>
              <a:rPr kumimoji="0" lang="ru-RU" sz="4800" b="0" i="0" u="none" strike="noStrike" kern="0" cap="none" spc="0" normalizeH="0" baseline="0" noProof="0" dirty="0">
                <a:ln>
                  <a:noFill/>
                </a:ln>
                <a:solidFill>
                  <a:schemeClr val="bg2"/>
                </a:solidFill>
                <a:effectLst/>
                <a:uLnTx/>
                <a:uFillTx/>
                <a:latin typeface="Source Sans Pro"/>
                <a:sym typeface="Source Sans Pro"/>
              </a:rPr>
              <a:t>отступ</a:t>
            </a:r>
          </a:p>
          <a:p>
            <a:pPr marL="457200" marR="0" lvl="0" indent="-342900" algn="l" defTabSz="914400" rtl="0" eaLnBrk="1" fontAlgn="auto" latinLnBrk="0" hangingPunct="1">
              <a:lnSpc>
                <a:spcPct val="115000"/>
              </a:lnSpc>
              <a:spcBef>
                <a:spcPts val="0"/>
              </a:spcBef>
              <a:spcAft>
                <a:spcPts val="0"/>
              </a:spcAft>
              <a:buClr>
                <a:srgbClr val="7F7F7F"/>
              </a:buClr>
              <a:buSzPts val="1800"/>
              <a:buFont typeface="Source Sans Pro"/>
              <a:buChar char="●"/>
              <a:tabLst/>
              <a:defRPr/>
            </a:pPr>
            <a:r>
              <a:rPr kumimoji="0" lang="en-US" sz="4800" b="0" i="0" u="none" strike="noStrike" kern="0" cap="none" spc="0" normalizeH="0" baseline="0" noProof="0" dirty="0">
                <a:ln>
                  <a:noFill/>
                </a:ln>
                <a:solidFill>
                  <a:schemeClr val="bg2"/>
                </a:solidFill>
                <a:effectLst/>
                <a:uLnTx/>
                <a:uFillTx/>
                <a:latin typeface="Source Sans Pro"/>
                <a:sym typeface="Source Sans Pro"/>
              </a:rPr>
              <a:t>text-transform: </a:t>
            </a:r>
            <a:r>
              <a:rPr kumimoji="0" lang="ru-RU" sz="4800" b="0" i="0" u="none" strike="noStrike" kern="0" cap="none" spc="0" normalizeH="0" baseline="0" noProof="0" dirty="0">
                <a:ln>
                  <a:noFill/>
                </a:ln>
                <a:solidFill>
                  <a:schemeClr val="bg2"/>
                </a:solidFill>
                <a:effectLst/>
                <a:uLnTx/>
                <a:uFillTx/>
                <a:latin typeface="Source Sans Pro"/>
                <a:sym typeface="Source Sans Pro"/>
              </a:rPr>
              <a:t>преобразование текста</a:t>
            </a:r>
          </a:p>
          <a:p>
            <a:pPr marL="457200" marR="0" lvl="0" indent="-342900" algn="l" defTabSz="914400" rtl="0" eaLnBrk="1" fontAlgn="auto" latinLnBrk="0" hangingPunct="1">
              <a:lnSpc>
                <a:spcPct val="115000"/>
              </a:lnSpc>
              <a:spcBef>
                <a:spcPts val="0"/>
              </a:spcBef>
              <a:spcAft>
                <a:spcPts val="0"/>
              </a:spcAft>
              <a:buClr>
                <a:srgbClr val="7F7F7F"/>
              </a:buClr>
              <a:buSzPts val="1800"/>
              <a:buFont typeface="Source Sans Pro"/>
              <a:buChar char="●"/>
              <a:tabLst/>
              <a:defRPr/>
            </a:pPr>
            <a:r>
              <a:rPr kumimoji="0" lang="en-US" sz="4800" b="0" i="0" u="none" strike="noStrike" kern="0" cap="none" spc="0" normalizeH="0" baseline="0" noProof="0" dirty="0">
                <a:ln>
                  <a:noFill/>
                </a:ln>
                <a:solidFill>
                  <a:schemeClr val="bg2"/>
                </a:solidFill>
                <a:effectLst/>
                <a:uLnTx/>
                <a:uFillTx/>
                <a:latin typeface="Source Sans Pro"/>
                <a:sym typeface="Source Sans Pro"/>
              </a:rPr>
              <a:t>white-space: </a:t>
            </a:r>
            <a:r>
              <a:rPr kumimoji="0" lang="ru-RU" sz="4800" b="0" i="0" u="none" strike="noStrike" kern="0" cap="none" spc="0" normalizeH="0" baseline="0" noProof="0" dirty="0">
                <a:ln>
                  <a:noFill/>
                </a:ln>
                <a:solidFill>
                  <a:schemeClr val="bg2"/>
                </a:solidFill>
                <a:effectLst/>
                <a:uLnTx/>
                <a:uFillTx/>
                <a:latin typeface="Source Sans Pro"/>
                <a:sym typeface="Source Sans Pro"/>
              </a:rPr>
              <a:t>сохранение пробельных символов</a:t>
            </a:r>
          </a:p>
          <a:p>
            <a:pPr marL="457200" marR="0" lvl="0" indent="-342900" algn="l" defTabSz="914400" rtl="0" eaLnBrk="1" fontAlgn="auto" latinLnBrk="0" hangingPunct="1">
              <a:lnSpc>
                <a:spcPct val="115000"/>
              </a:lnSpc>
              <a:spcBef>
                <a:spcPts val="0"/>
              </a:spcBef>
              <a:spcAft>
                <a:spcPts val="0"/>
              </a:spcAft>
              <a:buClr>
                <a:srgbClr val="7F7F7F"/>
              </a:buClr>
              <a:buSzPts val="1800"/>
              <a:buFont typeface="Source Sans Pro"/>
              <a:buChar char="●"/>
              <a:tabLst/>
              <a:defRPr/>
            </a:pPr>
            <a:r>
              <a:rPr kumimoji="0" lang="en-US" sz="4800" b="0" i="0" u="none" strike="noStrike" kern="0" cap="none" spc="0" normalizeH="0" baseline="0" noProof="0" dirty="0">
                <a:ln>
                  <a:noFill/>
                </a:ln>
                <a:solidFill>
                  <a:schemeClr val="bg2"/>
                </a:solidFill>
                <a:effectLst/>
                <a:uLnTx/>
                <a:uFillTx/>
                <a:latin typeface="Source Sans Pro"/>
                <a:sym typeface="Source Sans Pro"/>
              </a:rPr>
              <a:t>word-spacing: </a:t>
            </a:r>
            <a:r>
              <a:rPr kumimoji="0" lang="ru-RU" sz="4800" b="0" i="0" u="none" strike="noStrike" kern="0" cap="none" spc="0" normalizeH="0" baseline="0" noProof="0" dirty="0">
                <a:ln>
                  <a:noFill/>
                </a:ln>
                <a:solidFill>
                  <a:schemeClr val="bg2"/>
                </a:solidFill>
                <a:effectLst/>
                <a:uLnTx/>
                <a:uFillTx/>
                <a:latin typeface="Source Sans Pro"/>
                <a:sym typeface="Source Sans Pro"/>
              </a:rPr>
              <a:t>расстояние между словами</a:t>
            </a:r>
          </a:p>
        </p:txBody>
      </p:sp>
      <p:cxnSp>
        <p:nvCxnSpPr>
          <p:cNvPr id="26" name="Прямая соединительная линия 25">
            <a:extLst>
              <a:ext uri="{FF2B5EF4-FFF2-40B4-BE49-F238E27FC236}">
                <a16:creationId xmlns:a16="http://schemas.microsoft.com/office/drawing/2014/main" id="{9E5E05A2-BDD2-43DE-A7F6-4C194186D660}"/>
              </a:ext>
            </a:extLst>
          </p:cNvPr>
          <p:cNvCxnSpPr/>
          <p:nvPr/>
        </p:nvCxnSpPr>
        <p:spPr>
          <a:xfrm>
            <a:off x="2826057" y="3108918"/>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77453041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Рисунок 3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2" name="Google Shape;115;p22"/>
          <p:cNvSpPr txBox="1">
            <a:spLocks/>
          </p:cNvSpPr>
          <p:nvPr/>
        </p:nvSpPr>
        <p:spPr>
          <a:xfrm>
            <a:off x="2826057" y="1604969"/>
            <a:ext cx="17957250" cy="16287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marL="0" marR="0" lvl="0" indent="0" algn="l" defTabSz="914400" rtl="0" eaLnBrk="1" fontAlgn="auto" latinLnBrk="0" hangingPunct="1">
              <a:lnSpc>
                <a:spcPct val="100000"/>
              </a:lnSpc>
              <a:spcBef>
                <a:spcPts val="0"/>
              </a:spcBef>
              <a:spcAft>
                <a:spcPts val="0"/>
              </a:spcAft>
              <a:buClr>
                <a:srgbClr val="000000"/>
              </a:buClr>
              <a:buSzPts val="3000"/>
              <a:buFont typeface="Raleway"/>
              <a:buNone/>
              <a:tabLst/>
              <a:defRPr/>
            </a:pPr>
            <a:r>
              <a:rPr kumimoji="0" lang="ru-RU" sz="7200" b="1" i="0" u="none" strike="noStrike" kern="0" cap="none" spc="0" normalizeH="0" baseline="0" noProof="0" dirty="0">
                <a:ln>
                  <a:noFill/>
                </a:ln>
                <a:solidFill>
                  <a:srgbClr val="7318F9"/>
                </a:solidFill>
                <a:effectLst/>
                <a:uLnTx/>
                <a:uFillTx/>
                <a:latin typeface="Raleway"/>
                <a:sym typeface="Raleway"/>
              </a:rPr>
              <a:t>Изменение шрифта</a:t>
            </a:r>
          </a:p>
        </p:txBody>
      </p:sp>
      <p:sp>
        <p:nvSpPr>
          <p:cNvPr id="13" name="Google Shape;116;p22"/>
          <p:cNvSpPr txBox="1">
            <a:spLocks/>
          </p:cNvSpPr>
          <p:nvPr/>
        </p:nvSpPr>
        <p:spPr>
          <a:xfrm>
            <a:off x="2826056" y="3963388"/>
            <a:ext cx="17511461" cy="26973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0" marR="0" lvl="0" indent="0" algn="l" defTabSz="914400" rtl="0" eaLnBrk="1" fontAlgn="auto" latinLnBrk="0" hangingPunct="1">
              <a:lnSpc>
                <a:spcPct val="115000"/>
              </a:lnSpc>
              <a:spcBef>
                <a:spcPts val="0"/>
              </a:spcBef>
              <a:spcAft>
                <a:spcPts val="0"/>
              </a:spcAft>
              <a:buClr>
                <a:srgbClr val="7F7F7F"/>
              </a:buClr>
              <a:buSzPts val="1800"/>
              <a:buFont typeface="Source Sans Pro"/>
              <a:buNone/>
              <a:tabLst/>
              <a:defRPr/>
            </a:pPr>
            <a:r>
              <a:rPr kumimoji="0" lang="ru-RU" sz="5400" b="0" i="0" u="none" strike="noStrike" kern="0" cap="none" spc="0" normalizeH="0" baseline="0" noProof="0" dirty="0">
                <a:ln>
                  <a:noFill/>
                </a:ln>
                <a:solidFill>
                  <a:schemeClr val="bg2"/>
                </a:solidFill>
                <a:effectLst/>
                <a:uLnTx/>
                <a:uFillTx/>
                <a:sym typeface="Source Sans Pro"/>
              </a:rPr>
              <a:t>Свойство </a:t>
            </a:r>
            <a:r>
              <a:rPr kumimoji="0" lang="en-US" sz="5400" b="0" i="0" u="none" strike="noStrike" kern="0" cap="none" spc="0" normalizeH="0" baseline="0" noProof="0" dirty="0">
                <a:ln>
                  <a:noFill/>
                </a:ln>
                <a:solidFill>
                  <a:schemeClr val="bg2"/>
                </a:solidFill>
                <a:effectLst/>
                <a:uLnTx/>
                <a:uFillTx/>
                <a:sym typeface="Source Sans Pro"/>
              </a:rPr>
              <a:t>font </a:t>
            </a:r>
            <a:r>
              <a:rPr kumimoji="0" lang="ru-RU" sz="5400" b="0" i="0" u="none" strike="noStrike" kern="0" cap="none" spc="0" normalizeH="0" baseline="0" noProof="0" dirty="0">
                <a:ln>
                  <a:noFill/>
                </a:ln>
                <a:solidFill>
                  <a:schemeClr val="bg2"/>
                </a:solidFill>
                <a:effectLst/>
                <a:uLnTx/>
                <a:uFillTx/>
                <a:sym typeface="Source Sans Pro"/>
              </a:rPr>
              <a:t>состоит из записи нескольких свойств.</a:t>
            </a:r>
          </a:p>
          <a:p>
            <a:pPr marL="0" marR="0" lvl="0" indent="0" algn="l" defTabSz="914400" rtl="0" eaLnBrk="1" fontAlgn="auto" latinLnBrk="0" hangingPunct="1">
              <a:lnSpc>
                <a:spcPct val="115000"/>
              </a:lnSpc>
              <a:spcBef>
                <a:spcPts val="0"/>
              </a:spcBef>
              <a:spcAft>
                <a:spcPts val="0"/>
              </a:spcAft>
              <a:buClr>
                <a:srgbClr val="7F7F7F"/>
              </a:buClr>
              <a:buSzPts val="1800"/>
              <a:buFont typeface="Source Sans Pro"/>
              <a:buNone/>
              <a:tabLst/>
              <a:defRPr/>
            </a:pPr>
            <a:endParaRPr kumimoji="0" lang="ru-RU" sz="5400" b="0" i="0" u="none" strike="noStrike" kern="0" cap="none" spc="0" normalizeH="0" baseline="0" noProof="0" dirty="0">
              <a:ln>
                <a:noFill/>
              </a:ln>
              <a:solidFill>
                <a:schemeClr val="bg2"/>
              </a:solidFill>
              <a:effectLst/>
              <a:uLnTx/>
              <a:uFillTx/>
              <a:sym typeface="Source Sans Pro"/>
            </a:endParaRPr>
          </a:p>
          <a:p>
            <a:pPr marL="0" marR="0" lvl="0" indent="0" algn="l" defTabSz="914400" rtl="0" eaLnBrk="1" fontAlgn="auto" latinLnBrk="0" hangingPunct="1">
              <a:lnSpc>
                <a:spcPct val="115000"/>
              </a:lnSpc>
              <a:spcBef>
                <a:spcPts val="1600"/>
              </a:spcBef>
              <a:spcAft>
                <a:spcPts val="1600"/>
              </a:spcAft>
              <a:buClr>
                <a:srgbClr val="7F7F7F"/>
              </a:buClr>
              <a:buSzPts val="1800"/>
              <a:buFont typeface="Source Sans Pro"/>
              <a:buNone/>
              <a:tabLst/>
              <a:defRPr/>
            </a:pPr>
            <a:r>
              <a:rPr kumimoji="0" lang="en-US" sz="5400" b="0" i="0" u="none" strike="noStrike" kern="0" cap="none" spc="0" normalizeH="0" baseline="0" noProof="0" dirty="0">
                <a:ln>
                  <a:noFill/>
                </a:ln>
                <a:solidFill>
                  <a:schemeClr val="bg2"/>
                </a:solidFill>
                <a:effectLst/>
                <a:uLnTx/>
                <a:uFillTx/>
                <a:latin typeface="Roboto Mono"/>
                <a:ea typeface="Roboto Mono"/>
                <a:cs typeface="Roboto Mono"/>
                <a:sym typeface="Roboto Mono"/>
              </a:rPr>
              <a:t>font: font-weight font-style font-variant font-size/line-height font-family</a:t>
            </a:r>
          </a:p>
        </p:txBody>
      </p:sp>
      <p:cxnSp>
        <p:nvCxnSpPr>
          <p:cNvPr id="10" name="Прямая соединительная линия 9">
            <a:extLst>
              <a:ext uri="{FF2B5EF4-FFF2-40B4-BE49-F238E27FC236}">
                <a16:creationId xmlns:a16="http://schemas.microsoft.com/office/drawing/2014/main" id="{DD2A32F1-91BE-4A34-8F06-9C888FFA4429}"/>
              </a:ext>
            </a:extLst>
          </p:cNvPr>
          <p:cNvCxnSpPr/>
          <p:nvPr/>
        </p:nvCxnSpPr>
        <p:spPr>
          <a:xfrm>
            <a:off x="2826057" y="3108918"/>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935315456"/>
      </p:ext>
    </p:extLst>
  </p:cSld>
  <p:clrMapOvr>
    <a:masterClrMapping/>
  </p:clrMapOvr>
  <p:transition spd="med"/>
</p:sld>
</file>

<file path=ppt/theme/theme1.xml><?xml version="1.0" encoding="utf-8"?>
<a:theme xmlns:a="http://schemas.openxmlformats.org/drawingml/2006/main" name="White">
  <a:themeElements>
    <a:clrScheme name="Color_Theme_01">
      <a:dk1>
        <a:srgbClr val="000000"/>
      </a:dk1>
      <a:lt1>
        <a:srgbClr val="FFFFFF"/>
      </a:lt1>
      <a:dk2>
        <a:srgbClr val="7B797C"/>
      </a:dk2>
      <a:lt2>
        <a:srgbClr val="535353"/>
      </a:lt2>
      <a:accent1>
        <a:srgbClr val="7318F8"/>
      </a:accent1>
      <a:accent2>
        <a:srgbClr val="7318F8"/>
      </a:accent2>
      <a:accent3>
        <a:srgbClr val="9852F8"/>
      </a:accent3>
      <a:accent4>
        <a:srgbClr val="9852F8"/>
      </a:accent4>
      <a:accent5>
        <a:srgbClr val="FFD73A"/>
      </a:accent5>
      <a:accent6>
        <a:srgbClr val="FFD73A"/>
      </a:accent6>
      <a:hlink>
        <a:srgbClr val="7318F8"/>
      </a:hlink>
      <a:folHlink>
        <a:srgbClr val="9852F8"/>
      </a:folHlink>
    </a:clrScheme>
    <a:fontScheme name="White">
      <a:majorFont>
        <a:latin typeface="Helvetica"/>
        <a:ea typeface="Helvetica"/>
        <a:cs typeface="Helvetica"/>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alpha val="60000"/>
          </a:schemeClr>
        </a:solidFill>
        <a:ln w="12700" cap="flat">
          <a:noFill/>
          <a:miter lim="400000"/>
        </a:ln>
        <a:effectLst/>
        <a:sp3d/>
      </a:spPr>
      <a:bodyPr rot="0" spcFirstLastPara="1" vertOverflow="overflow" horzOverflow="overflow" vert="horz" wrap="square" lIns="38100" tIns="38100" rIns="38100" bIns="381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A7A7A7"/>
      </a:dk2>
      <a:lt2>
        <a:srgbClr val="535353"/>
      </a:lt2>
      <a:accent1>
        <a:srgbClr val="0077BF"/>
      </a:accent1>
      <a:accent2>
        <a:srgbClr val="D0CDD0"/>
      </a:accent2>
      <a:accent3>
        <a:srgbClr val="BDBEBD"/>
      </a:accent3>
      <a:accent4>
        <a:srgbClr val="ACAAAD"/>
      </a:accent4>
      <a:accent5>
        <a:srgbClr val="9B999C"/>
      </a:accent5>
      <a:accent6>
        <a:srgbClr val="545554"/>
      </a:accent6>
      <a:hlink>
        <a:srgbClr val="0000FF"/>
      </a:hlink>
      <a:folHlink>
        <a:srgbClr val="FF00FF"/>
      </a:folHlink>
    </a:clrScheme>
    <a:fontScheme name="White">
      <a:majorFont>
        <a:latin typeface="Helvetica"/>
        <a:ea typeface="Helvetica"/>
        <a:cs typeface="Helvetica"/>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alpha val="60000"/>
          </a:schemeClr>
        </a:solidFill>
        <a:ln w="12700" cap="flat">
          <a:noFill/>
          <a:miter lim="400000"/>
        </a:ln>
        <a:effectLst/>
        <a:sp3d/>
      </a:spPr>
      <a:bodyPr rot="0" spcFirstLastPara="1" vertOverflow="overflow" horzOverflow="overflow" vert="horz" wrap="square" lIns="38100" tIns="38100" rIns="38100" bIns="381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1834</TotalTime>
  <Words>566</Words>
  <Application>Microsoft Office PowerPoint</Application>
  <PresentationFormat>Произвольный</PresentationFormat>
  <Paragraphs>109</Paragraphs>
  <Slides>19</Slides>
  <Notes>6</Notes>
  <HiddenSlides>0</HiddenSlides>
  <MMClips>0</MMClips>
  <ScaleCrop>false</ScaleCrop>
  <HeadingPairs>
    <vt:vector size="6" baseType="variant">
      <vt:variant>
        <vt:lpstr>Использованные шрифты</vt:lpstr>
      </vt:variant>
      <vt:variant>
        <vt:i4>11</vt:i4>
      </vt:variant>
      <vt:variant>
        <vt:lpstr>Тема</vt:lpstr>
      </vt:variant>
      <vt:variant>
        <vt:i4>1</vt:i4>
      </vt:variant>
      <vt:variant>
        <vt:lpstr>Заголовки слайдов</vt:lpstr>
      </vt:variant>
      <vt:variant>
        <vt:i4>19</vt:i4>
      </vt:variant>
    </vt:vector>
  </HeadingPairs>
  <TitlesOfParts>
    <vt:vector size="31" baseType="lpstr">
      <vt:lpstr>Arial</vt:lpstr>
      <vt:lpstr>Gill Sans</vt:lpstr>
      <vt:lpstr>Helvetica Light</vt:lpstr>
      <vt:lpstr>Helvetica Neue</vt:lpstr>
      <vt:lpstr>Montserrat</vt:lpstr>
      <vt:lpstr>Montserrat Medium</vt:lpstr>
      <vt:lpstr>Open Sans</vt:lpstr>
      <vt:lpstr>Open Sans Semibold</vt:lpstr>
      <vt:lpstr>Raleway</vt:lpstr>
      <vt:lpstr>Roboto Mono</vt:lpstr>
      <vt:lpstr>Source Sans Pro</vt:lpstr>
      <vt:lpstr>White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c a r o l i n e</dc:creator>
  <cp:lastModifiedBy>admin</cp:lastModifiedBy>
  <cp:revision>180</cp:revision>
  <dcterms:modified xsi:type="dcterms:W3CDTF">2022-01-20T10:15:56Z</dcterms:modified>
</cp:coreProperties>
</file>