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handoutMasterIdLst>
    <p:handoutMasterId r:id="rId15"/>
  </p:handoutMasterIdLst>
  <p:sldIdLst>
    <p:sldId id="284" r:id="rId2"/>
    <p:sldId id="286" r:id="rId3"/>
    <p:sldId id="262" r:id="rId4"/>
    <p:sldId id="263" r:id="rId5"/>
    <p:sldId id="287" r:id="rId6"/>
    <p:sldId id="281" r:id="rId7"/>
    <p:sldId id="285" r:id="rId8"/>
    <p:sldId id="282" r:id="rId9"/>
    <p:sldId id="293" r:id="rId10"/>
    <p:sldId id="294" r:id="rId11"/>
    <p:sldId id="295" r:id="rId12"/>
    <p:sldId id="309" r:id="rId13"/>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8255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252D30"/>
        </a:solidFill>
        <a:effectLst/>
        <a:uFillTx/>
        <a:latin typeface="Arial"/>
        <a:ea typeface="Arial"/>
        <a:cs typeface="Arial"/>
        <a:sym typeface="Arial"/>
      </a:defRPr>
    </a:lvl1pPr>
    <a:lvl2pPr marL="0" marR="0" indent="228600" algn="l" defTabSz="8255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252D30"/>
        </a:solidFill>
        <a:effectLst/>
        <a:uFillTx/>
        <a:latin typeface="Arial"/>
        <a:ea typeface="Arial"/>
        <a:cs typeface="Arial"/>
        <a:sym typeface="Arial"/>
      </a:defRPr>
    </a:lvl2pPr>
    <a:lvl3pPr marL="0" marR="0" indent="457200" algn="l" defTabSz="8255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252D30"/>
        </a:solidFill>
        <a:effectLst/>
        <a:uFillTx/>
        <a:latin typeface="Arial"/>
        <a:ea typeface="Arial"/>
        <a:cs typeface="Arial"/>
        <a:sym typeface="Arial"/>
      </a:defRPr>
    </a:lvl3pPr>
    <a:lvl4pPr marL="0" marR="0" indent="685800" algn="l" defTabSz="8255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252D30"/>
        </a:solidFill>
        <a:effectLst/>
        <a:uFillTx/>
        <a:latin typeface="Arial"/>
        <a:ea typeface="Arial"/>
        <a:cs typeface="Arial"/>
        <a:sym typeface="Arial"/>
      </a:defRPr>
    </a:lvl4pPr>
    <a:lvl5pPr marL="0" marR="0" indent="914400" algn="l" defTabSz="8255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252D30"/>
        </a:solidFill>
        <a:effectLst/>
        <a:uFillTx/>
        <a:latin typeface="Arial"/>
        <a:ea typeface="Arial"/>
        <a:cs typeface="Arial"/>
        <a:sym typeface="Arial"/>
      </a:defRPr>
    </a:lvl5pPr>
    <a:lvl6pPr marL="0" marR="0" indent="2286000" algn="l" defTabSz="8255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252D30"/>
        </a:solidFill>
        <a:effectLst/>
        <a:uFillTx/>
        <a:latin typeface="Arial"/>
        <a:ea typeface="Arial"/>
        <a:cs typeface="Arial"/>
        <a:sym typeface="Arial"/>
      </a:defRPr>
    </a:lvl6pPr>
    <a:lvl7pPr marL="0" marR="0" indent="2743200" algn="l" defTabSz="8255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252D30"/>
        </a:solidFill>
        <a:effectLst/>
        <a:uFillTx/>
        <a:latin typeface="Arial"/>
        <a:ea typeface="Arial"/>
        <a:cs typeface="Arial"/>
        <a:sym typeface="Arial"/>
      </a:defRPr>
    </a:lvl7pPr>
    <a:lvl8pPr marL="0" marR="0" indent="3200400" algn="l" defTabSz="8255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252D30"/>
        </a:solidFill>
        <a:effectLst/>
        <a:uFillTx/>
        <a:latin typeface="Arial"/>
        <a:ea typeface="Arial"/>
        <a:cs typeface="Arial"/>
        <a:sym typeface="Arial"/>
      </a:defRPr>
    </a:lvl8pPr>
    <a:lvl9pPr marL="0" marR="0" indent="3657600" algn="l" defTabSz="8255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252D30"/>
        </a:solidFill>
        <a:effectLst/>
        <a:uFillTx/>
        <a:latin typeface="Arial"/>
        <a:ea typeface="Arial"/>
        <a:cs typeface="Arial"/>
        <a:sym typeface="Arial"/>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318F9"/>
    <a:srgbClr val="7B797C"/>
    <a:srgbClr val="F8F8F8"/>
    <a:srgbClr val="FFD83A"/>
    <a:srgbClr val="FFD73A"/>
    <a:srgbClr val="E0DCE2"/>
    <a:srgbClr val="CFCDD0"/>
    <a:srgbClr val="9852F9"/>
    <a:srgbClr val="000000"/>
    <a:srgbClr val="F9F9F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Arial"/>
          <a:ea typeface="Arial"/>
          <a:cs typeface="Arial"/>
        </a:font>
        <a:srgbClr val="252D30"/>
      </a:tcTxStyle>
      <a:tcStyle>
        <a:tcBdr>
          <a:left>
            <a:ln w="12700" cap="flat">
              <a:solidFill>
                <a:srgbClr val="FEFCFF"/>
              </a:solidFill>
              <a:prstDash val="solid"/>
              <a:round/>
            </a:ln>
          </a:left>
          <a:right>
            <a:ln w="12700" cap="flat">
              <a:solidFill>
                <a:srgbClr val="FEFCFF"/>
              </a:solidFill>
              <a:prstDash val="solid"/>
              <a:round/>
            </a:ln>
          </a:right>
          <a:top>
            <a:ln w="12700" cap="flat">
              <a:solidFill>
                <a:srgbClr val="FEFCFF"/>
              </a:solidFill>
              <a:prstDash val="solid"/>
              <a:round/>
            </a:ln>
          </a:top>
          <a:bottom>
            <a:ln w="127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solidFill>
            <a:srgbClr val="CAD5E8"/>
          </a:solidFill>
        </a:fill>
      </a:tcStyle>
    </a:wholeTbl>
    <a:band2H>
      <a:tcTxStyle/>
      <a:tcStyle>
        <a:tcBdr/>
        <a:fill>
          <a:solidFill>
            <a:srgbClr val="E6EBF4"/>
          </a:solidFill>
        </a:fill>
      </a:tcStyle>
    </a:band2H>
    <a:firstCol>
      <a:tcTxStyle b="on" i="off">
        <a:font>
          <a:latin typeface="Arial"/>
          <a:ea typeface="Arial"/>
          <a:cs typeface="Arial"/>
        </a:font>
        <a:srgbClr val="FEFCFF"/>
      </a:tcTxStyle>
      <a:tcStyle>
        <a:tcBdr>
          <a:left>
            <a:ln w="12700" cap="flat">
              <a:solidFill>
                <a:srgbClr val="FEFCFF"/>
              </a:solidFill>
              <a:prstDash val="solid"/>
              <a:round/>
            </a:ln>
          </a:left>
          <a:right>
            <a:ln w="12700" cap="flat">
              <a:solidFill>
                <a:srgbClr val="FEFCFF"/>
              </a:solidFill>
              <a:prstDash val="solid"/>
              <a:round/>
            </a:ln>
          </a:right>
          <a:top>
            <a:ln w="12700" cap="flat">
              <a:solidFill>
                <a:srgbClr val="FEFCFF"/>
              </a:solidFill>
              <a:prstDash val="solid"/>
              <a:round/>
            </a:ln>
          </a:top>
          <a:bottom>
            <a:ln w="127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solidFill>
            <a:schemeClr val="accent1"/>
          </a:solidFill>
        </a:fill>
      </a:tcStyle>
    </a:firstCol>
    <a:lastRow>
      <a:tcTxStyle b="on" i="off">
        <a:font>
          <a:latin typeface="Arial"/>
          <a:ea typeface="Arial"/>
          <a:cs typeface="Arial"/>
        </a:font>
        <a:srgbClr val="FEFCFF"/>
      </a:tcTxStyle>
      <a:tcStyle>
        <a:tcBdr>
          <a:left>
            <a:ln w="12700" cap="flat">
              <a:solidFill>
                <a:srgbClr val="FEFCFF"/>
              </a:solidFill>
              <a:prstDash val="solid"/>
              <a:round/>
            </a:ln>
          </a:left>
          <a:right>
            <a:ln w="12700" cap="flat">
              <a:solidFill>
                <a:srgbClr val="FEFCFF"/>
              </a:solidFill>
              <a:prstDash val="solid"/>
              <a:round/>
            </a:ln>
          </a:right>
          <a:top>
            <a:ln w="38100" cap="flat">
              <a:solidFill>
                <a:srgbClr val="FEFCFF"/>
              </a:solidFill>
              <a:prstDash val="solid"/>
              <a:round/>
            </a:ln>
          </a:top>
          <a:bottom>
            <a:ln w="127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solidFill>
            <a:schemeClr val="accent1"/>
          </a:solidFill>
        </a:fill>
      </a:tcStyle>
    </a:lastRow>
    <a:firstRow>
      <a:tcTxStyle b="on" i="off">
        <a:font>
          <a:latin typeface="Arial"/>
          <a:ea typeface="Arial"/>
          <a:cs typeface="Arial"/>
        </a:font>
        <a:srgbClr val="FEFCFF"/>
      </a:tcTxStyle>
      <a:tcStyle>
        <a:tcBdr>
          <a:left>
            <a:ln w="12700" cap="flat">
              <a:solidFill>
                <a:srgbClr val="FEFCFF"/>
              </a:solidFill>
              <a:prstDash val="solid"/>
              <a:round/>
            </a:ln>
          </a:left>
          <a:right>
            <a:ln w="12700" cap="flat">
              <a:solidFill>
                <a:srgbClr val="FEFCFF"/>
              </a:solidFill>
              <a:prstDash val="solid"/>
              <a:round/>
            </a:ln>
          </a:right>
          <a:top>
            <a:ln w="12700" cap="flat">
              <a:solidFill>
                <a:srgbClr val="FEFCFF"/>
              </a:solidFill>
              <a:prstDash val="solid"/>
              <a:round/>
            </a:ln>
          </a:top>
          <a:bottom>
            <a:ln w="381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solidFill>
            <a:schemeClr val="accent1"/>
          </a:solidFill>
        </a:fill>
      </a:tcStyle>
    </a:firstRow>
  </a:tblStyle>
  <a:tblStyle styleId="{C7B018BB-80A7-4F77-B60F-C8B233D01FF8}" styleName="">
    <a:tblBg/>
    <a:wholeTbl>
      <a:tcTxStyle b="off" i="off">
        <a:font>
          <a:latin typeface="Arial"/>
          <a:ea typeface="Arial"/>
          <a:cs typeface="Arial"/>
        </a:font>
        <a:srgbClr val="252D30"/>
      </a:tcTxStyle>
      <a:tcStyle>
        <a:tcBdr>
          <a:left>
            <a:ln w="12700" cap="flat">
              <a:solidFill>
                <a:srgbClr val="FEFCFF"/>
              </a:solidFill>
              <a:prstDash val="solid"/>
              <a:round/>
            </a:ln>
          </a:left>
          <a:right>
            <a:ln w="12700" cap="flat">
              <a:solidFill>
                <a:srgbClr val="FEFCFF"/>
              </a:solidFill>
              <a:prstDash val="solid"/>
              <a:round/>
            </a:ln>
          </a:right>
          <a:top>
            <a:ln w="12700" cap="flat">
              <a:solidFill>
                <a:srgbClr val="FEFCFF"/>
              </a:solidFill>
              <a:prstDash val="solid"/>
              <a:round/>
            </a:ln>
          </a:top>
          <a:bottom>
            <a:ln w="127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solidFill>
            <a:srgbClr val="E7E8E7"/>
          </a:solidFill>
        </a:fill>
      </a:tcStyle>
    </a:wholeTbl>
    <a:band2H>
      <a:tcTxStyle/>
      <a:tcStyle>
        <a:tcBdr/>
        <a:fill>
          <a:solidFill>
            <a:srgbClr val="F4F4F4"/>
          </a:solidFill>
        </a:fill>
      </a:tcStyle>
    </a:band2H>
    <a:firstCol>
      <a:tcTxStyle b="on" i="off">
        <a:font>
          <a:latin typeface="Arial"/>
          <a:ea typeface="Arial"/>
          <a:cs typeface="Arial"/>
        </a:font>
        <a:srgbClr val="FEFCFF"/>
      </a:tcTxStyle>
      <a:tcStyle>
        <a:tcBdr>
          <a:left>
            <a:ln w="12700" cap="flat">
              <a:solidFill>
                <a:srgbClr val="FEFCFF"/>
              </a:solidFill>
              <a:prstDash val="solid"/>
              <a:round/>
            </a:ln>
          </a:left>
          <a:right>
            <a:ln w="12700" cap="flat">
              <a:solidFill>
                <a:srgbClr val="FEFCFF"/>
              </a:solidFill>
              <a:prstDash val="solid"/>
              <a:round/>
            </a:ln>
          </a:right>
          <a:top>
            <a:ln w="12700" cap="flat">
              <a:solidFill>
                <a:srgbClr val="FEFCFF"/>
              </a:solidFill>
              <a:prstDash val="solid"/>
              <a:round/>
            </a:ln>
          </a:top>
          <a:bottom>
            <a:ln w="127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solidFill>
            <a:schemeClr val="accent3"/>
          </a:solidFill>
        </a:fill>
      </a:tcStyle>
    </a:firstCol>
    <a:lastRow>
      <a:tcTxStyle b="on" i="off">
        <a:font>
          <a:latin typeface="Arial"/>
          <a:ea typeface="Arial"/>
          <a:cs typeface="Arial"/>
        </a:font>
        <a:srgbClr val="FEFCFF"/>
      </a:tcTxStyle>
      <a:tcStyle>
        <a:tcBdr>
          <a:left>
            <a:ln w="12700" cap="flat">
              <a:solidFill>
                <a:srgbClr val="FEFCFF"/>
              </a:solidFill>
              <a:prstDash val="solid"/>
              <a:round/>
            </a:ln>
          </a:left>
          <a:right>
            <a:ln w="12700" cap="flat">
              <a:solidFill>
                <a:srgbClr val="FEFCFF"/>
              </a:solidFill>
              <a:prstDash val="solid"/>
              <a:round/>
            </a:ln>
          </a:right>
          <a:top>
            <a:ln w="38100" cap="flat">
              <a:solidFill>
                <a:srgbClr val="FEFCFF"/>
              </a:solidFill>
              <a:prstDash val="solid"/>
              <a:round/>
            </a:ln>
          </a:top>
          <a:bottom>
            <a:ln w="127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solidFill>
            <a:schemeClr val="accent3"/>
          </a:solidFill>
        </a:fill>
      </a:tcStyle>
    </a:lastRow>
    <a:firstRow>
      <a:tcTxStyle b="on" i="off">
        <a:font>
          <a:latin typeface="Arial"/>
          <a:ea typeface="Arial"/>
          <a:cs typeface="Arial"/>
        </a:font>
        <a:srgbClr val="FEFCFF"/>
      </a:tcTxStyle>
      <a:tcStyle>
        <a:tcBdr>
          <a:left>
            <a:ln w="12700" cap="flat">
              <a:solidFill>
                <a:srgbClr val="FEFCFF"/>
              </a:solidFill>
              <a:prstDash val="solid"/>
              <a:round/>
            </a:ln>
          </a:left>
          <a:right>
            <a:ln w="12700" cap="flat">
              <a:solidFill>
                <a:srgbClr val="FEFCFF"/>
              </a:solidFill>
              <a:prstDash val="solid"/>
              <a:round/>
            </a:ln>
          </a:right>
          <a:top>
            <a:ln w="12700" cap="flat">
              <a:solidFill>
                <a:srgbClr val="FEFCFF"/>
              </a:solidFill>
              <a:prstDash val="solid"/>
              <a:round/>
            </a:ln>
          </a:top>
          <a:bottom>
            <a:ln w="381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solidFill>
            <a:schemeClr val="accent3"/>
          </a:solidFill>
        </a:fill>
      </a:tcStyle>
    </a:firstRow>
  </a:tblStyle>
  <a:tblStyle styleId="{EEE7283C-3CF3-47DC-8721-378D4A62B228}" styleName="">
    <a:tblBg/>
    <a:wholeTbl>
      <a:tcTxStyle b="off" i="off">
        <a:font>
          <a:latin typeface="Arial"/>
          <a:ea typeface="Arial"/>
          <a:cs typeface="Arial"/>
        </a:font>
        <a:srgbClr val="252D30"/>
      </a:tcTxStyle>
      <a:tcStyle>
        <a:tcBdr>
          <a:left>
            <a:ln w="12700" cap="flat">
              <a:solidFill>
                <a:srgbClr val="FEFCFF"/>
              </a:solidFill>
              <a:prstDash val="solid"/>
              <a:round/>
            </a:ln>
          </a:left>
          <a:right>
            <a:ln w="12700" cap="flat">
              <a:solidFill>
                <a:srgbClr val="FEFCFF"/>
              </a:solidFill>
              <a:prstDash val="solid"/>
              <a:round/>
            </a:ln>
          </a:right>
          <a:top>
            <a:ln w="12700" cap="flat">
              <a:solidFill>
                <a:srgbClr val="FEFCFF"/>
              </a:solidFill>
              <a:prstDash val="solid"/>
              <a:round/>
            </a:ln>
          </a:top>
          <a:bottom>
            <a:ln w="127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solidFill>
            <a:srgbClr val="CFD0CF"/>
          </a:solidFill>
        </a:fill>
      </a:tcStyle>
    </a:wholeTbl>
    <a:band2H>
      <a:tcTxStyle/>
      <a:tcStyle>
        <a:tcBdr/>
        <a:fill>
          <a:solidFill>
            <a:srgbClr val="E9E9E9"/>
          </a:solidFill>
        </a:fill>
      </a:tcStyle>
    </a:band2H>
    <a:firstCol>
      <a:tcTxStyle b="on" i="off">
        <a:font>
          <a:latin typeface="Arial"/>
          <a:ea typeface="Arial"/>
          <a:cs typeface="Arial"/>
        </a:font>
        <a:srgbClr val="FEFCFF"/>
      </a:tcTxStyle>
      <a:tcStyle>
        <a:tcBdr>
          <a:left>
            <a:ln w="12700" cap="flat">
              <a:solidFill>
                <a:srgbClr val="FEFCFF"/>
              </a:solidFill>
              <a:prstDash val="solid"/>
              <a:round/>
            </a:ln>
          </a:left>
          <a:right>
            <a:ln w="12700" cap="flat">
              <a:solidFill>
                <a:srgbClr val="FEFCFF"/>
              </a:solidFill>
              <a:prstDash val="solid"/>
              <a:round/>
            </a:ln>
          </a:right>
          <a:top>
            <a:ln w="12700" cap="flat">
              <a:solidFill>
                <a:srgbClr val="FEFCFF"/>
              </a:solidFill>
              <a:prstDash val="solid"/>
              <a:round/>
            </a:ln>
          </a:top>
          <a:bottom>
            <a:ln w="127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solidFill>
            <a:schemeClr val="accent6"/>
          </a:solidFill>
        </a:fill>
      </a:tcStyle>
    </a:firstCol>
    <a:lastRow>
      <a:tcTxStyle b="on" i="off">
        <a:font>
          <a:latin typeface="Arial"/>
          <a:ea typeface="Arial"/>
          <a:cs typeface="Arial"/>
        </a:font>
        <a:srgbClr val="FEFCFF"/>
      </a:tcTxStyle>
      <a:tcStyle>
        <a:tcBdr>
          <a:left>
            <a:ln w="12700" cap="flat">
              <a:solidFill>
                <a:srgbClr val="FEFCFF"/>
              </a:solidFill>
              <a:prstDash val="solid"/>
              <a:round/>
            </a:ln>
          </a:left>
          <a:right>
            <a:ln w="12700" cap="flat">
              <a:solidFill>
                <a:srgbClr val="FEFCFF"/>
              </a:solidFill>
              <a:prstDash val="solid"/>
              <a:round/>
            </a:ln>
          </a:right>
          <a:top>
            <a:ln w="38100" cap="flat">
              <a:solidFill>
                <a:srgbClr val="FEFCFF"/>
              </a:solidFill>
              <a:prstDash val="solid"/>
              <a:round/>
            </a:ln>
          </a:top>
          <a:bottom>
            <a:ln w="127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solidFill>
            <a:schemeClr val="accent6"/>
          </a:solidFill>
        </a:fill>
      </a:tcStyle>
    </a:lastRow>
    <a:firstRow>
      <a:tcTxStyle b="on" i="off">
        <a:font>
          <a:latin typeface="Arial"/>
          <a:ea typeface="Arial"/>
          <a:cs typeface="Arial"/>
        </a:font>
        <a:srgbClr val="FEFCFF"/>
      </a:tcTxStyle>
      <a:tcStyle>
        <a:tcBdr>
          <a:left>
            <a:ln w="12700" cap="flat">
              <a:solidFill>
                <a:srgbClr val="FEFCFF"/>
              </a:solidFill>
              <a:prstDash val="solid"/>
              <a:round/>
            </a:ln>
          </a:left>
          <a:right>
            <a:ln w="12700" cap="flat">
              <a:solidFill>
                <a:srgbClr val="FEFCFF"/>
              </a:solidFill>
              <a:prstDash val="solid"/>
              <a:round/>
            </a:ln>
          </a:right>
          <a:top>
            <a:ln w="12700" cap="flat">
              <a:solidFill>
                <a:srgbClr val="FEFCFF"/>
              </a:solidFill>
              <a:prstDash val="solid"/>
              <a:round/>
            </a:ln>
          </a:top>
          <a:bottom>
            <a:ln w="381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solidFill>
            <a:schemeClr val="accent6"/>
          </a:solidFill>
        </a:fill>
      </a:tcStyle>
    </a:firstRow>
  </a:tblStyle>
  <a:tblStyle styleId="{CF821DB8-F4EB-4A41-A1BA-3FCAFE7338EE}" styleName="">
    <a:tblBg/>
    <a:wholeTbl>
      <a:tcTxStyle b="off" i="off">
        <a:font>
          <a:latin typeface="Arial"/>
          <a:ea typeface="Arial"/>
          <a:cs typeface="Arial"/>
        </a:font>
        <a:srgbClr val="252D3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7E7E7"/>
          </a:solidFill>
        </a:fill>
      </a:tcStyle>
    </a:wholeTbl>
    <a:band2H>
      <a:tcTxStyle/>
      <a:tcStyle>
        <a:tcBdr/>
        <a:fill>
          <a:solidFill>
            <a:srgbClr val="FEFCFF"/>
          </a:solidFill>
        </a:fill>
      </a:tcStyle>
    </a:band2H>
    <a:firstCol>
      <a:tcTxStyle b="on" i="off">
        <a:font>
          <a:latin typeface="Arial"/>
          <a:ea typeface="Arial"/>
          <a:cs typeface="Arial"/>
        </a:font>
        <a:srgbClr val="FEFC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Arial"/>
          <a:ea typeface="Arial"/>
          <a:cs typeface="Arial"/>
        </a:font>
        <a:srgbClr val="252D30"/>
      </a:tcTxStyle>
      <a:tcStyle>
        <a:tcBdr>
          <a:left>
            <a:ln w="12700" cap="flat">
              <a:noFill/>
              <a:miter lim="400000"/>
            </a:ln>
          </a:left>
          <a:right>
            <a:ln w="12700" cap="flat">
              <a:noFill/>
              <a:miter lim="400000"/>
            </a:ln>
          </a:right>
          <a:top>
            <a:ln w="50800" cap="flat">
              <a:solidFill>
                <a:srgbClr val="252D30"/>
              </a:solidFill>
              <a:prstDash val="solid"/>
              <a:round/>
            </a:ln>
          </a:top>
          <a:bottom>
            <a:ln w="25400" cap="flat">
              <a:solidFill>
                <a:srgbClr val="252D30"/>
              </a:solidFill>
              <a:prstDash val="solid"/>
              <a:round/>
            </a:ln>
          </a:bottom>
          <a:insideH>
            <a:ln w="12700" cap="flat">
              <a:noFill/>
              <a:miter lim="400000"/>
            </a:ln>
          </a:insideH>
          <a:insideV>
            <a:ln w="12700" cap="flat">
              <a:noFill/>
              <a:miter lim="400000"/>
            </a:ln>
          </a:insideV>
        </a:tcBdr>
        <a:fill>
          <a:solidFill>
            <a:srgbClr val="FEFCFF"/>
          </a:solidFill>
        </a:fill>
      </a:tcStyle>
    </a:lastRow>
    <a:firstRow>
      <a:tcTxStyle b="on" i="off">
        <a:font>
          <a:latin typeface="Arial"/>
          <a:ea typeface="Arial"/>
          <a:cs typeface="Arial"/>
        </a:font>
        <a:srgbClr val="FEFCFF"/>
      </a:tcTxStyle>
      <a:tcStyle>
        <a:tcBdr>
          <a:left>
            <a:ln w="12700" cap="flat">
              <a:noFill/>
              <a:miter lim="400000"/>
            </a:ln>
          </a:left>
          <a:right>
            <a:ln w="12700" cap="flat">
              <a:noFill/>
              <a:miter lim="400000"/>
            </a:ln>
          </a:right>
          <a:top>
            <a:ln w="25400" cap="flat">
              <a:solidFill>
                <a:srgbClr val="252D30"/>
              </a:solidFill>
              <a:prstDash val="solid"/>
              <a:round/>
            </a:ln>
          </a:top>
          <a:bottom>
            <a:ln w="25400" cap="flat">
              <a:solidFill>
                <a:srgbClr val="252D3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Arial"/>
          <a:ea typeface="Arial"/>
          <a:cs typeface="Arial"/>
        </a:font>
        <a:srgbClr val="252D30"/>
      </a:tcTxStyle>
      <a:tcStyle>
        <a:tcBdr>
          <a:left>
            <a:ln w="12700" cap="flat">
              <a:solidFill>
                <a:srgbClr val="FEFCFF"/>
              </a:solidFill>
              <a:prstDash val="solid"/>
              <a:round/>
            </a:ln>
          </a:left>
          <a:right>
            <a:ln w="12700" cap="flat">
              <a:solidFill>
                <a:srgbClr val="FEFCFF"/>
              </a:solidFill>
              <a:prstDash val="solid"/>
              <a:round/>
            </a:ln>
          </a:right>
          <a:top>
            <a:ln w="12700" cap="flat">
              <a:solidFill>
                <a:srgbClr val="FEFCFF"/>
              </a:solidFill>
              <a:prstDash val="solid"/>
              <a:round/>
            </a:ln>
          </a:top>
          <a:bottom>
            <a:ln w="127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solidFill>
            <a:srgbClr val="CBCCCC"/>
          </a:solidFill>
        </a:fill>
      </a:tcStyle>
    </a:wholeTbl>
    <a:band2H>
      <a:tcTxStyle/>
      <a:tcStyle>
        <a:tcBdr/>
        <a:fill>
          <a:solidFill>
            <a:srgbClr val="E7E7E7"/>
          </a:solidFill>
        </a:fill>
      </a:tcStyle>
    </a:band2H>
    <a:firstCol>
      <a:tcTxStyle b="on" i="off">
        <a:font>
          <a:latin typeface="Arial"/>
          <a:ea typeface="Arial"/>
          <a:cs typeface="Arial"/>
        </a:font>
        <a:srgbClr val="FEFCFF"/>
      </a:tcTxStyle>
      <a:tcStyle>
        <a:tcBdr>
          <a:left>
            <a:ln w="12700" cap="flat">
              <a:solidFill>
                <a:srgbClr val="FEFCFF"/>
              </a:solidFill>
              <a:prstDash val="solid"/>
              <a:round/>
            </a:ln>
          </a:left>
          <a:right>
            <a:ln w="12700" cap="flat">
              <a:solidFill>
                <a:srgbClr val="FEFCFF"/>
              </a:solidFill>
              <a:prstDash val="solid"/>
              <a:round/>
            </a:ln>
          </a:right>
          <a:top>
            <a:ln w="12700" cap="flat">
              <a:solidFill>
                <a:srgbClr val="FEFCFF"/>
              </a:solidFill>
              <a:prstDash val="solid"/>
              <a:round/>
            </a:ln>
          </a:top>
          <a:bottom>
            <a:ln w="127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solidFill>
            <a:srgbClr val="252D30"/>
          </a:solidFill>
        </a:fill>
      </a:tcStyle>
    </a:firstCol>
    <a:lastRow>
      <a:tcTxStyle b="on" i="off">
        <a:font>
          <a:latin typeface="Arial"/>
          <a:ea typeface="Arial"/>
          <a:cs typeface="Arial"/>
        </a:font>
        <a:srgbClr val="FEFCFF"/>
      </a:tcTxStyle>
      <a:tcStyle>
        <a:tcBdr>
          <a:left>
            <a:ln w="12700" cap="flat">
              <a:solidFill>
                <a:srgbClr val="FEFCFF"/>
              </a:solidFill>
              <a:prstDash val="solid"/>
              <a:round/>
            </a:ln>
          </a:left>
          <a:right>
            <a:ln w="12700" cap="flat">
              <a:solidFill>
                <a:srgbClr val="FEFCFF"/>
              </a:solidFill>
              <a:prstDash val="solid"/>
              <a:round/>
            </a:ln>
          </a:right>
          <a:top>
            <a:ln w="38100" cap="flat">
              <a:solidFill>
                <a:srgbClr val="FEFCFF"/>
              </a:solidFill>
              <a:prstDash val="solid"/>
              <a:round/>
            </a:ln>
          </a:top>
          <a:bottom>
            <a:ln w="127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solidFill>
            <a:srgbClr val="252D30"/>
          </a:solidFill>
        </a:fill>
      </a:tcStyle>
    </a:lastRow>
    <a:firstRow>
      <a:tcTxStyle b="on" i="off">
        <a:font>
          <a:latin typeface="Arial"/>
          <a:ea typeface="Arial"/>
          <a:cs typeface="Arial"/>
        </a:font>
        <a:srgbClr val="FEFCFF"/>
      </a:tcTxStyle>
      <a:tcStyle>
        <a:tcBdr>
          <a:left>
            <a:ln w="12700" cap="flat">
              <a:solidFill>
                <a:srgbClr val="FEFCFF"/>
              </a:solidFill>
              <a:prstDash val="solid"/>
              <a:round/>
            </a:ln>
          </a:left>
          <a:right>
            <a:ln w="12700" cap="flat">
              <a:solidFill>
                <a:srgbClr val="FEFCFF"/>
              </a:solidFill>
              <a:prstDash val="solid"/>
              <a:round/>
            </a:ln>
          </a:right>
          <a:top>
            <a:ln w="12700" cap="flat">
              <a:solidFill>
                <a:srgbClr val="FEFCFF"/>
              </a:solidFill>
              <a:prstDash val="solid"/>
              <a:round/>
            </a:ln>
          </a:top>
          <a:bottom>
            <a:ln w="381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solidFill>
            <a:srgbClr val="252D30"/>
          </a:solidFill>
        </a:fill>
      </a:tcStyle>
    </a:firstRow>
  </a:tblStyle>
  <a:tblStyle styleId="{2708684C-4D16-4618-839F-0558EEFCDFE6}" styleName="">
    <a:tblBg/>
    <a:wholeTbl>
      <a:tcTxStyle b="off" i="off">
        <a:font>
          <a:latin typeface="Arial"/>
          <a:ea typeface="Arial"/>
          <a:cs typeface="Arial"/>
        </a:font>
        <a:srgbClr val="FEFCFF"/>
      </a:tcTxStyle>
      <a:tcStyle>
        <a:tcBdr>
          <a:left>
            <a:ln w="12700" cap="flat">
              <a:solidFill>
                <a:srgbClr val="FEFCFF"/>
              </a:solidFill>
              <a:prstDash val="solid"/>
              <a:round/>
            </a:ln>
          </a:left>
          <a:right>
            <a:ln w="12700" cap="flat">
              <a:solidFill>
                <a:srgbClr val="FEFCFF"/>
              </a:solidFill>
              <a:prstDash val="solid"/>
              <a:round/>
            </a:ln>
          </a:right>
          <a:top>
            <a:ln w="12700" cap="flat">
              <a:solidFill>
                <a:srgbClr val="FEFCFF"/>
              </a:solidFill>
              <a:prstDash val="solid"/>
              <a:round/>
            </a:ln>
          </a:top>
          <a:bottom>
            <a:ln w="127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solidFill>
            <a:srgbClr val="FEFCFF">
              <a:alpha val="20000"/>
            </a:srgbClr>
          </a:solidFill>
        </a:fill>
      </a:tcStyle>
    </a:wholeTbl>
    <a:band2H>
      <a:tcTxStyle/>
      <a:tcStyle>
        <a:tcBdr/>
        <a:fill>
          <a:solidFill>
            <a:srgbClr val="FFFFFF"/>
          </a:solidFill>
        </a:fill>
      </a:tcStyle>
    </a:band2H>
    <a:firstCol>
      <a:tcTxStyle b="on" i="off">
        <a:font>
          <a:latin typeface="Arial"/>
          <a:ea typeface="Arial"/>
          <a:cs typeface="Arial"/>
        </a:font>
        <a:srgbClr val="FEFCFF"/>
      </a:tcTxStyle>
      <a:tcStyle>
        <a:tcBdr>
          <a:left>
            <a:ln w="12700" cap="flat">
              <a:solidFill>
                <a:srgbClr val="FEFCFF"/>
              </a:solidFill>
              <a:prstDash val="solid"/>
              <a:round/>
            </a:ln>
          </a:left>
          <a:right>
            <a:ln w="12700" cap="flat">
              <a:solidFill>
                <a:srgbClr val="FEFCFF"/>
              </a:solidFill>
              <a:prstDash val="solid"/>
              <a:round/>
            </a:ln>
          </a:right>
          <a:top>
            <a:ln w="12700" cap="flat">
              <a:solidFill>
                <a:srgbClr val="FEFCFF"/>
              </a:solidFill>
              <a:prstDash val="solid"/>
              <a:round/>
            </a:ln>
          </a:top>
          <a:bottom>
            <a:ln w="127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solidFill>
            <a:srgbClr val="FEFCFF">
              <a:alpha val="20000"/>
            </a:srgbClr>
          </a:solidFill>
        </a:fill>
      </a:tcStyle>
    </a:firstCol>
    <a:lastRow>
      <a:tcTxStyle b="on" i="off">
        <a:font>
          <a:latin typeface="Arial"/>
          <a:ea typeface="Arial"/>
          <a:cs typeface="Arial"/>
        </a:font>
        <a:srgbClr val="FEFCFF"/>
      </a:tcTxStyle>
      <a:tcStyle>
        <a:tcBdr>
          <a:left>
            <a:ln w="12700" cap="flat">
              <a:solidFill>
                <a:srgbClr val="FEFCFF"/>
              </a:solidFill>
              <a:prstDash val="solid"/>
              <a:round/>
            </a:ln>
          </a:left>
          <a:right>
            <a:ln w="12700" cap="flat">
              <a:solidFill>
                <a:srgbClr val="FEFCFF"/>
              </a:solidFill>
              <a:prstDash val="solid"/>
              <a:round/>
            </a:ln>
          </a:right>
          <a:top>
            <a:ln w="50800" cap="flat">
              <a:solidFill>
                <a:srgbClr val="FEFCFF"/>
              </a:solidFill>
              <a:prstDash val="solid"/>
              <a:round/>
            </a:ln>
          </a:top>
          <a:bottom>
            <a:ln w="127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noFill/>
        </a:fill>
      </a:tcStyle>
    </a:lastRow>
    <a:firstRow>
      <a:tcTxStyle b="on" i="off">
        <a:font>
          <a:latin typeface="Arial"/>
          <a:ea typeface="Arial"/>
          <a:cs typeface="Arial"/>
        </a:font>
        <a:srgbClr val="FEFCFF"/>
      </a:tcTxStyle>
      <a:tcStyle>
        <a:tcBdr>
          <a:left>
            <a:ln w="12700" cap="flat">
              <a:solidFill>
                <a:srgbClr val="FEFCFF"/>
              </a:solidFill>
              <a:prstDash val="solid"/>
              <a:round/>
            </a:ln>
          </a:left>
          <a:right>
            <a:ln w="12700" cap="flat">
              <a:solidFill>
                <a:srgbClr val="FEFCFF"/>
              </a:solidFill>
              <a:prstDash val="solid"/>
              <a:round/>
            </a:ln>
          </a:right>
          <a:top>
            <a:ln w="12700" cap="flat">
              <a:solidFill>
                <a:srgbClr val="FEFCFF"/>
              </a:solidFill>
              <a:prstDash val="solid"/>
              <a:round/>
            </a:ln>
          </a:top>
          <a:bottom>
            <a:ln w="254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322" autoAdjust="0"/>
    <p:restoredTop sz="90956" autoAdjust="0"/>
  </p:normalViewPr>
  <p:slideViewPr>
    <p:cSldViewPr snapToGrid="0" snapToObjects="1" showGuides="1">
      <p:cViewPr varScale="1">
        <p:scale>
          <a:sx n="33" d="100"/>
          <a:sy n="33" d="100"/>
        </p:scale>
        <p:origin x="210" y="60"/>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61" d="100"/>
        <a:sy n="61" d="100"/>
      </p:scale>
      <p:origin x="0" y="0"/>
    </p:cViewPr>
  </p:sorterViewPr>
  <p:notesViewPr>
    <p:cSldViewPr snapToGrid="0" snapToObjects="1">
      <p:cViewPr varScale="1">
        <p:scale>
          <a:sx n="89" d="100"/>
          <a:sy n="89" d="100"/>
        </p:scale>
        <p:origin x="3798"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634AEB4-B207-4376-915C-BB86272729B0}" type="datetimeFigureOut">
              <a:rPr lang="ru-RU" smtClean="0"/>
              <a:t>20.01.2022</a:t>
            </a:fld>
            <a:endParaRPr lang="ru-RU"/>
          </a:p>
        </p:txBody>
      </p:sp>
      <p:sp>
        <p:nvSpPr>
          <p:cNvPr id="4" name="Нижний колонтитул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5" name="Номер слайда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2F1ED8A-52CA-48E7-AAA2-849C78BAC516}" type="slidenum">
              <a:rPr lang="ru-RU" smtClean="0"/>
              <a:t>‹#›</a:t>
            </a:fld>
            <a:endParaRPr lang="ru-RU"/>
          </a:p>
        </p:txBody>
      </p:sp>
    </p:spTree>
    <p:extLst>
      <p:ext uri="{BB962C8B-B14F-4D97-AF65-F5344CB8AC3E}">
        <p14:creationId xmlns:p14="http://schemas.microsoft.com/office/powerpoint/2010/main" val="200438293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6" name="Shape 66"/>
          <p:cNvSpPr>
            <a:spLocks noGrp="1" noRot="1" noChangeAspect="1"/>
          </p:cNvSpPr>
          <p:nvPr>
            <p:ph type="sldImg"/>
          </p:nvPr>
        </p:nvSpPr>
        <p:spPr>
          <a:xfrm>
            <a:off x="1143000" y="685800"/>
            <a:ext cx="4572000" cy="3429000"/>
          </a:xfrm>
          <a:prstGeom prst="rect">
            <a:avLst/>
          </a:prstGeom>
        </p:spPr>
        <p:txBody>
          <a:bodyPr/>
          <a:lstStyle/>
          <a:p>
            <a:endParaRPr/>
          </a:p>
        </p:txBody>
      </p:sp>
      <p:sp>
        <p:nvSpPr>
          <p:cNvPr id="67" name="Shape 6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6999"/>
      </a:lnSpc>
      <a:defRPr sz="2200">
        <a:latin typeface="+mn-lt"/>
        <a:ea typeface="+mn-ea"/>
        <a:cs typeface="+mn-cs"/>
        <a:sym typeface="Helvetica Neue"/>
      </a:defRPr>
    </a:lvl1pPr>
    <a:lvl2pPr indent="228600" defTabSz="457200" latinLnBrk="0">
      <a:lnSpc>
        <a:spcPct val="116999"/>
      </a:lnSpc>
      <a:defRPr sz="2200">
        <a:latin typeface="+mn-lt"/>
        <a:ea typeface="+mn-ea"/>
        <a:cs typeface="+mn-cs"/>
        <a:sym typeface="Helvetica Neue"/>
      </a:defRPr>
    </a:lvl2pPr>
    <a:lvl3pPr indent="457200" defTabSz="457200" latinLnBrk="0">
      <a:lnSpc>
        <a:spcPct val="116999"/>
      </a:lnSpc>
      <a:defRPr sz="2200">
        <a:latin typeface="+mn-lt"/>
        <a:ea typeface="+mn-ea"/>
        <a:cs typeface="+mn-cs"/>
        <a:sym typeface="Helvetica Neue"/>
      </a:defRPr>
    </a:lvl3pPr>
    <a:lvl4pPr indent="685800" defTabSz="457200" latinLnBrk="0">
      <a:lnSpc>
        <a:spcPct val="116999"/>
      </a:lnSpc>
      <a:defRPr sz="2200">
        <a:latin typeface="+mn-lt"/>
        <a:ea typeface="+mn-ea"/>
        <a:cs typeface="+mn-cs"/>
        <a:sym typeface="Helvetica Neue"/>
      </a:defRPr>
    </a:lvl4pPr>
    <a:lvl5pPr indent="914400" defTabSz="457200" latinLnBrk="0">
      <a:lnSpc>
        <a:spcPct val="116999"/>
      </a:lnSpc>
      <a:defRPr sz="2200">
        <a:latin typeface="+mn-lt"/>
        <a:ea typeface="+mn-ea"/>
        <a:cs typeface="+mn-cs"/>
        <a:sym typeface="Helvetica Neue"/>
      </a:defRPr>
    </a:lvl5pPr>
    <a:lvl6pPr indent="1143000" defTabSz="457200" latinLnBrk="0">
      <a:lnSpc>
        <a:spcPct val="116999"/>
      </a:lnSpc>
      <a:defRPr sz="2200">
        <a:latin typeface="+mn-lt"/>
        <a:ea typeface="+mn-ea"/>
        <a:cs typeface="+mn-cs"/>
        <a:sym typeface="Helvetica Neue"/>
      </a:defRPr>
    </a:lvl6pPr>
    <a:lvl7pPr indent="1371600" defTabSz="457200" latinLnBrk="0">
      <a:lnSpc>
        <a:spcPct val="116999"/>
      </a:lnSpc>
      <a:defRPr sz="2200">
        <a:latin typeface="+mn-lt"/>
        <a:ea typeface="+mn-ea"/>
        <a:cs typeface="+mn-cs"/>
        <a:sym typeface="Helvetica Neue"/>
      </a:defRPr>
    </a:lvl7pPr>
    <a:lvl8pPr indent="1600200" defTabSz="457200" latinLnBrk="0">
      <a:lnSpc>
        <a:spcPct val="116999"/>
      </a:lnSpc>
      <a:defRPr sz="2200">
        <a:latin typeface="+mn-lt"/>
        <a:ea typeface="+mn-ea"/>
        <a:cs typeface="+mn-cs"/>
        <a:sym typeface="Helvetica Neue"/>
      </a:defRPr>
    </a:lvl8pPr>
    <a:lvl9pPr indent="1828800" defTabSz="457200" latinLnBrk="0">
      <a:lnSpc>
        <a:spcPct val="116999"/>
      </a:lnSpc>
      <a:defRPr sz="2200">
        <a:latin typeface="+mn-lt"/>
        <a:ea typeface="+mn-ea"/>
        <a:cs typeface="+mn-cs"/>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dirty="0"/>
          </a:p>
        </p:txBody>
      </p:sp>
    </p:spTree>
    <p:extLst>
      <p:ext uri="{BB962C8B-B14F-4D97-AF65-F5344CB8AC3E}">
        <p14:creationId xmlns:p14="http://schemas.microsoft.com/office/powerpoint/2010/main" val="26766407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dirty="0"/>
          </a:p>
        </p:txBody>
      </p:sp>
    </p:spTree>
    <p:extLst>
      <p:ext uri="{BB962C8B-B14F-4D97-AF65-F5344CB8AC3E}">
        <p14:creationId xmlns:p14="http://schemas.microsoft.com/office/powerpoint/2010/main" val="6496673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and Content">
    <p:spTree>
      <p:nvGrpSpPr>
        <p:cNvPr id="1" name=""/>
        <p:cNvGrpSpPr/>
        <p:nvPr/>
      </p:nvGrpSpPr>
      <p:grpSpPr>
        <a:xfrm>
          <a:off x="0" y="0"/>
          <a:ext cx="0" cy="0"/>
          <a:chOff x="0" y="0"/>
          <a:chExt cx="0" cy="0"/>
        </a:xfrm>
      </p:grpSpPr>
      <p:sp>
        <p:nvSpPr>
          <p:cNvPr id="14" name="Текст заголовка"/>
          <p:cNvSpPr txBox="1">
            <a:spLocks noGrp="1"/>
          </p:cNvSpPr>
          <p:nvPr>
            <p:ph type="title"/>
          </p:nvPr>
        </p:nvSpPr>
        <p:spPr>
          <a:xfrm>
            <a:off x="2120900" y="2278063"/>
            <a:ext cx="19504148" cy="2178051"/>
          </a:xfrm>
          <a:prstGeom prst="rect">
            <a:avLst/>
          </a:prstGeom>
        </p:spPr>
        <p:txBody>
          <a:bodyPr>
            <a:normAutofit/>
          </a:bodyPr>
          <a:lstStyle>
            <a:lvl1pPr>
              <a:defRPr>
                <a:solidFill>
                  <a:srgbClr val="262D30"/>
                </a:solidFill>
              </a:defRPr>
            </a:lvl1pPr>
          </a:lstStyle>
          <a:p>
            <a:r>
              <a:t>Текст заголовка</a:t>
            </a:r>
          </a:p>
        </p:txBody>
      </p:sp>
      <p:sp>
        <p:nvSpPr>
          <p:cNvPr id="15" name="Уровень текста 1…"/>
          <p:cNvSpPr txBox="1">
            <a:spLocks noGrp="1"/>
          </p:cNvSpPr>
          <p:nvPr>
            <p:ph type="body" idx="1"/>
          </p:nvPr>
        </p:nvSpPr>
        <p:spPr>
          <a:xfrm>
            <a:off x="2271713" y="4670425"/>
            <a:ext cx="20477163" cy="7019925"/>
          </a:xfrm>
          <a:prstGeom prst="rect">
            <a:avLst/>
          </a:prstGeom>
        </p:spPr>
        <p:txBody>
          <a:bodyPr>
            <a:normAutofit/>
          </a:bodyPr>
          <a:lstStyle>
            <a:lvl1pPr algn="just"/>
            <a:lvl2pPr algn="just"/>
            <a:lvl3pPr algn="just"/>
            <a:lvl4pPr algn="just"/>
            <a:lvl5pPr algn="just"/>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16"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
        <p:nvSpPr>
          <p:cNvPr id="23"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3" name="Объект 2"/>
          <p:cNvSpPr>
            <a:spLocks noGrp="1"/>
          </p:cNvSpPr>
          <p:nvPr>
            <p:ph sz="quarter" idx="10"/>
          </p:nvPr>
        </p:nvSpPr>
        <p:spPr>
          <a:xfrm>
            <a:off x="2705100" y="2000250"/>
            <a:ext cx="5029200" cy="4362450"/>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Объект 4"/>
          <p:cNvSpPr>
            <a:spLocks noGrp="1"/>
          </p:cNvSpPr>
          <p:nvPr>
            <p:ph sz="quarter" idx="11"/>
          </p:nvPr>
        </p:nvSpPr>
        <p:spPr>
          <a:xfrm>
            <a:off x="8972550" y="1676400"/>
            <a:ext cx="7639050" cy="5219700"/>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Пользовательский макет">
    <p:spTree>
      <p:nvGrpSpPr>
        <p:cNvPr id="1" name=""/>
        <p:cNvGrpSpPr/>
        <p:nvPr/>
      </p:nvGrpSpPr>
      <p:grpSpPr>
        <a:xfrm>
          <a:off x="0" y="0"/>
          <a:ext cx="0" cy="0"/>
          <a:chOff x="0" y="0"/>
          <a:chExt cx="0" cy="0"/>
        </a:xfrm>
      </p:grpSpPr>
      <p:sp>
        <p:nvSpPr>
          <p:cNvPr id="3" name="Номер слайда 2"/>
          <p:cNvSpPr>
            <a:spLocks noGrp="1"/>
          </p:cNvSpPr>
          <p:nvPr>
            <p:ph type="sldNum" sz="quarter" idx="10"/>
          </p:nvPr>
        </p:nvSpPr>
        <p:spPr/>
        <p:txBody>
          <a:bodyPr/>
          <a:lstStyle/>
          <a:p>
            <a:fld id="{86CB4B4D-7CA3-9044-876B-883B54F8677D}" type="slidenum">
              <a:rPr lang="ru-RU" smtClean="0"/>
              <a:t>‹#›</a:t>
            </a:fld>
            <a:endParaRPr lang="ru-RU"/>
          </a:p>
        </p:txBody>
      </p:sp>
      <p:sp>
        <p:nvSpPr>
          <p:cNvPr id="5" name="Объект 4"/>
          <p:cNvSpPr>
            <a:spLocks noGrp="1"/>
          </p:cNvSpPr>
          <p:nvPr>
            <p:ph sz="quarter" idx="11"/>
          </p:nvPr>
        </p:nvSpPr>
        <p:spPr>
          <a:xfrm>
            <a:off x="5423940" y="3089275"/>
            <a:ext cx="12674600" cy="8293100"/>
          </a:xfrm>
        </p:spPr>
        <p:txBody>
          <a:bodyPr/>
          <a:lstStyle/>
          <a:p>
            <a:pPr lvl="0"/>
            <a:r>
              <a:rPr lang="ru-RU" dirty="0"/>
              <a:t>Образец текста</a:t>
            </a:r>
          </a:p>
          <a:p>
            <a:pPr lvl="1"/>
            <a:r>
              <a:rPr lang="ru-RU" dirty="0"/>
              <a:t>Второй уровень</a:t>
            </a:r>
          </a:p>
          <a:p>
            <a:pPr lvl="2"/>
            <a:r>
              <a:rPr lang="ru-RU" dirty="0"/>
              <a:t>Третий уровень</a:t>
            </a:r>
          </a:p>
          <a:p>
            <a:pPr lvl="3"/>
            <a:r>
              <a:rPr lang="ru-RU" dirty="0"/>
              <a:t>Четвертый уровень</a:t>
            </a:r>
          </a:p>
          <a:p>
            <a:pPr lvl="4"/>
            <a:r>
              <a:rPr lang="ru-RU" dirty="0"/>
              <a:t>Пятый уровень</a:t>
            </a:r>
          </a:p>
        </p:txBody>
      </p:sp>
    </p:spTree>
    <p:extLst>
      <p:ext uri="{BB962C8B-B14F-4D97-AF65-F5344CB8AC3E}">
        <p14:creationId xmlns:p14="http://schemas.microsoft.com/office/powerpoint/2010/main" val="3407063246"/>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Slide with photo">
    <p:spTree>
      <p:nvGrpSpPr>
        <p:cNvPr id="1" name=""/>
        <p:cNvGrpSpPr/>
        <p:nvPr/>
      </p:nvGrpSpPr>
      <p:grpSpPr>
        <a:xfrm>
          <a:off x="0" y="0"/>
          <a:ext cx="0" cy="0"/>
          <a:chOff x="0" y="0"/>
          <a:chExt cx="0" cy="0"/>
        </a:xfrm>
      </p:grpSpPr>
      <p:sp>
        <p:nvSpPr>
          <p:cNvPr id="30" name="Picture Placeholder 3"/>
          <p:cNvSpPr>
            <a:spLocks noGrp="1"/>
          </p:cNvSpPr>
          <p:nvPr>
            <p:ph type="pic" sz="quarter" idx="13"/>
          </p:nvPr>
        </p:nvSpPr>
        <p:spPr>
          <a:xfrm>
            <a:off x="5314458" y="3906439"/>
            <a:ext cx="2447926" cy="2447926"/>
          </a:xfrm>
          <a:prstGeom prst="rect">
            <a:avLst/>
          </a:prstGeom>
        </p:spPr>
        <p:txBody>
          <a:bodyPr lIns="91439" tIns="45719" rIns="91439" bIns="45719"/>
          <a:lstStyle/>
          <a:p>
            <a:endParaRPr dirty="0"/>
          </a:p>
        </p:txBody>
      </p:sp>
      <p:sp>
        <p:nvSpPr>
          <p:cNvPr id="31" name="Picture Placeholder 3"/>
          <p:cNvSpPr>
            <a:spLocks noGrp="1"/>
          </p:cNvSpPr>
          <p:nvPr>
            <p:ph type="pic" sz="quarter" idx="14"/>
          </p:nvPr>
        </p:nvSpPr>
        <p:spPr>
          <a:xfrm>
            <a:off x="8265993" y="3906439"/>
            <a:ext cx="2447926" cy="2447926"/>
          </a:xfrm>
          <a:prstGeom prst="rect">
            <a:avLst/>
          </a:prstGeom>
        </p:spPr>
        <p:txBody>
          <a:bodyPr lIns="91439" tIns="45719" rIns="91439" bIns="45719"/>
          <a:lstStyle/>
          <a:p>
            <a:endParaRPr/>
          </a:p>
        </p:txBody>
      </p:sp>
      <p:sp>
        <p:nvSpPr>
          <p:cNvPr id="32" name="Picture Placeholder 3"/>
          <p:cNvSpPr>
            <a:spLocks noGrp="1"/>
          </p:cNvSpPr>
          <p:nvPr>
            <p:ph type="pic" sz="quarter" idx="15"/>
          </p:nvPr>
        </p:nvSpPr>
        <p:spPr>
          <a:xfrm>
            <a:off x="11183887" y="3906439"/>
            <a:ext cx="2447926" cy="2447926"/>
          </a:xfrm>
          <a:prstGeom prst="rect">
            <a:avLst/>
          </a:prstGeom>
        </p:spPr>
        <p:txBody>
          <a:bodyPr lIns="91439" tIns="45719" rIns="91439" bIns="45719"/>
          <a:lstStyle/>
          <a:p>
            <a:endParaRPr/>
          </a:p>
        </p:txBody>
      </p:sp>
      <p:sp>
        <p:nvSpPr>
          <p:cNvPr id="33" name="Picture Placeholder 3"/>
          <p:cNvSpPr>
            <a:spLocks noGrp="1"/>
          </p:cNvSpPr>
          <p:nvPr>
            <p:ph type="pic" sz="quarter" idx="16"/>
          </p:nvPr>
        </p:nvSpPr>
        <p:spPr>
          <a:xfrm>
            <a:off x="14135422" y="3906439"/>
            <a:ext cx="2447926" cy="2447926"/>
          </a:xfrm>
          <a:prstGeom prst="rect">
            <a:avLst/>
          </a:prstGeom>
        </p:spPr>
        <p:txBody>
          <a:bodyPr lIns="91439" tIns="45719" rIns="91439" bIns="45719"/>
          <a:lstStyle/>
          <a:p>
            <a:endParaRPr/>
          </a:p>
        </p:txBody>
      </p:sp>
      <p:sp>
        <p:nvSpPr>
          <p:cNvPr id="34" name="Picture Placeholder 3"/>
          <p:cNvSpPr>
            <a:spLocks noGrp="1"/>
          </p:cNvSpPr>
          <p:nvPr>
            <p:ph type="pic" sz="quarter" idx="17"/>
          </p:nvPr>
        </p:nvSpPr>
        <p:spPr>
          <a:xfrm>
            <a:off x="17086958" y="3906439"/>
            <a:ext cx="2447926" cy="2447926"/>
          </a:xfrm>
          <a:prstGeom prst="rect">
            <a:avLst/>
          </a:prstGeom>
        </p:spPr>
        <p:txBody>
          <a:bodyPr lIns="91439" tIns="45719" rIns="91439" bIns="45719"/>
          <a:lstStyle/>
          <a:p>
            <a:endParaRPr/>
          </a:p>
        </p:txBody>
      </p:sp>
      <p:sp>
        <p:nvSpPr>
          <p:cNvPr id="35" name="Picture Placeholder 3"/>
          <p:cNvSpPr>
            <a:spLocks noGrp="1"/>
          </p:cNvSpPr>
          <p:nvPr>
            <p:ph type="pic" sz="quarter" idx="18"/>
          </p:nvPr>
        </p:nvSpPr>
        <p:spPr>
          <a:xfrm>
            <a:off x="5314458" y="6858000"/>
            <a:ext cx="2447926" cy="2447925"/>
          </a:xfrm>
          <a:prstGeom prst="rect">
            <a:avLst/>
          </a:prstGeom>
        </p:spPr>
        <p:txBody>
          <a:bodyPr lIns="91439" tIns="45719" rIns="91439" bIns="45719"/>
          <a:lstStyle/>
          <a:p>
            <a:endParaRPr/>
          </a:p>
        </p:txBody>
      </p:sp>
      <p:sp>
        <p:nvSpPr>
          <p:cNvPr id="36" name="Picture Placeholder 3"/>
          <p:cNvSpPr>
            <a:spLocks noGrp="1"/>
          </p:cNvSpPr>
          <p:nvPr>
            <p:ph type="pic" sz="quarter" idx="19"/>
          </p:nvPr>
        </p:nvSpPr>
        <p:spPr>
          <a:xfrm>
            <a:off x="8265993" y="6858000"/>
            <a:ext cx="2447926" cy="2447925"/>
          </a:xfrm>
          <a:prstGeom prst="rect">
            <a:avLst/>
          </a:prstGeom>
        </p:spPr>
        <p:txBody>
          <a:bodyPr lIns="91439" tIns="45719" rIns="91439" bIns="45719"/>
          <a:lstStyle/>
          <a:p>
            <a:endParaRPr/>
          </a:p>
        </p:txBody>
      </p:sp>
      <p:sp>
        <p:nvSpPr>
          <p:cNvPr id="37" name="Picture Placeholder 3"/>
          <p:cNvSpPr>
            <a:spLocks noGrp="1"/>
          </p:cNvSpPr>
          <p:nvPr>
            <p:ph type="pic" sz="quarter" idx="20"/>
          </p:nvPr>
        </p:nvSpPr>
        <p:spPr>
          <a:xfrm>
            <a:off x="11183887" y="6858000"/>
            <a:ext cx="2447926" cy="2447925"/>
          </a:xfrm>
          <a:prstGeom prst="rect">
            <a:avLst/>
          </a:prstGeom>
        </p:spPr>
        <p:txBody>
          <a:bodyPr lIns="91439" tIns="45719" rIns="91439" bIns="45719"/>
          <a:lstStyle/>
          <a:p>
            <a:endParaRPr/>
          </a:p>
        </p:txBody>
      </p:sp>
      <p:sp>
        <p:nvSpPr>
          <p:cNvPr id="38" name="Picture Placeholder 3"/>
          <p:cNvSpPr>
            <a:spLocks noGrp="1"/>
          </p:cNvSpPr>
          <p:nvPr>
            <p:ph type="pic" sz="quarter" idx="21"/>
          </p:nvPr>
        </p:nvSpPr>
        <p:spPr>
          <a:xfrm>
            <a:off x="14135422" y="6858000"/>
            <a:ext cx="2447926" cy="2447925"/>
          </a:xfrm>
          <a:prstGeom prst="rect">
            <a:avLst/>
          </a:prstGeom>
        </p:spPr>
        <p:txBody>
          <a:bodyPr lIns="91439" tIns="45719" rIns="91439" bIns="45719"/>
          <a:lstStyle/>
          <a:p>
            <a:endParaRPr/>
          </a:p>
        </p:txBody>
      </p:sp>
      <p:sp>
        <p:nvSpPr>
          <p:cNvPr id="39" name="Picture Placeholder 3"/>
          <p:cNvSpPr>
            <a:spLocks noGrp="1"/>
          </p:cNvSpPr>
          <p:nvPr>
            <p:ph type="pic" sz="quarter" idx="22"/>
          </p:nvPr>
        </p:nvSpPr>
        <p:spPr>
          <a:xfrm>
            <a:off x="17086958" y="6858000"/>
            <a:ext cx="2447926" cy="2447925"/>
          </a:xfrm>
          <a:prstGeom prst="rect">
            <a:avLst/>
          </a:prstGeom>
        </p:spPr>
        <p:txBody>
          <a:bodyPr lIns="91439" tIns="45719" rIns="91439" bIns="45719"/>
          <a:lstStyle/>
          <a:p>
            <a:endParaRPr/>
          </a:p>
        </p:txBody>
      </p:sp>
      <p:sp>
        <p:nvSpPr>
          <p:cNvPr id="43"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Blank with photo">
    <p:spTree>
      <p:nvGrpSpPr>
        <p:cNvPr id="1" name=""/>
        <p:cNvGrpSpPr/>
        <p:nvPr/>
      </p:nvGrpSpPr>
      <p:grpSpPr>
        <a:xfrm>
          <a:off x="0" y="0"/>
          <a:ext cx="0" cy="0"/>
          <a:chOff x="0" y="0"/>
          <a:chExt cx="0" cy="0"/>
        </a:xfrm>
      </p:grpSpPr>
      <p:sp>
        <p:nvSpPr>
          <p:cNvPr id="50" name="Picture Placeholder 3"/>
          <p:cNvSpPr>
            <a:spLocks noGrp="1"/>
          </p:cNvSpPr>
          <p:nvPr>
            <p:ph type="pic" sz="quarter" idx="13"/>
          </p:nvPr>
        </p:nvSpPr>
        <p:spPr>
          <a:xfrm>
            <a:off x="5314458" y="3906439"/>
            <a:ext cx="2447926" cy="2447926"/>
          </a:xfrm>
          <a:prstGeom prst="rect">
            <a:avLst/>
          </a:prstGeom>
        </p:spPr>
        <p:txBody>
          <a:bodyPr lIns="91439" tIns="45719" rIns="91439" bIns="45719"/>
          <a:lstStyle/>
          <a:p>
            <a:endParaRPr/>
          </a:p>
        </p:txBody>
      </p:sp>
      <p:sp>
        <p:nvSpPr>
          <p:cNvPr id="51" name="Picture Placeholder 3"/>
          <p:cNvSpPr>
            <a:spLocks noGrp="1"/>
          </p:cNvSpPr>
          <p:nvPr>
            <p:ph type="pic" sz="quarter" idx="14"/>
          </p:nvPr>
        </p:nvSpPr>
        <p:spPr>
          <a:xfrm>
            <a:off x="8265993" y="3906439"/>
            <a:ext cx="2447926" cy="2447926"/>
          </a:xfrm>
          <a:prstGeom prst="rect">
            <a:avLst/>
          </a:prstGeom>
        </p:spPr>
        <p:txBody>
          <a:bodyPr lIns="91439" tIns="45719" rIns="91439" bIns="45719"/>
          <a:lstStyle/>
          <a:p>
            <a:endParaRPr/>
          </a:p>
        </p:txBody>
      </p:sp>
      <p:sp>
        <p:nvSpPr>
          <p:cNvPr id="52" name="Picture Placeholder 3"/>
          <p:cNvSpPr>
            <a:spLocks noGrp="1"/>
          </p:cNvSpPr>
          <p:nvPr>
            <p:ph type="pic" sz="quarter" idx="15"/>
          </p:nvPr>
        </p:nvSpPr>
        <p:spPr>
          <a:xfrm>
            <a:off x="11183887" y="3906439"/>
            <a:ext cx="2447926" cy="2447926"/>
          </a:xfrm>
          <a:prstGeom prst="rect">
            <a:avLst/>
          </a:prstGeom>
        </p:spPr>
        <p:txBody>
          <a:bodyPr lIns="91439" tIns="45719" rIns="91439" bIns="45719"/>
          <a:lstStyle/>
          <a:p>
            <a:endParaRPr/>
          </a:p>
        </p:txBody>
      </p:sp>
      <p:sp>
        <p:nvSpPr>
          <p:cNvPr id="53" name="Picture Placeholder 3"/>
          <p:cNvSpPr>
            <a:spLocks noGrp="1"/>
          </p:cNvSpPr>
          <p:nvPr>
            <p:ph type="pic" sz="quarter" idx="16"/>
          </p:nvPr>
        </p:nvSpPr>
        <p:spPr>
          <a:xfrm>
            <a:off x="14135422" y="3906439"/>
            <a:ext cx="2447926" cy="2447926"/>
          </a:xfrm>
          <a:prstGeom prst="rect">
            <a:avLst/>
          </a:prstGeom>
        </p:spPr>
        <p:txBody>
          <a:bodyPr lIns="91439" tIns="45719" rIns="91439" bIns="45719"/>
          <a:lstStyle/>
          <a:p>
            <a:endParaRPr/>
          </a:p>
        </p:txBody>
      </p:sp>
      <p:sp>
        <p:nvSpPr>
          <p:cNvPr id="54" name="Picture Placeholder 3"/>
          <p:cNvSpPr>
            <a:spLocks noGrp="1"/>
          </p:cNvSpPr>
          <p:nvPr>
            <p:ph type="pic" sz="quarter" idx="17"/>
          </p:nvPr>
        </p:nvSpPr>
        <p:spPr>
          <a:xfrm>
            <a:off x="17086958" y="3906439"/>
            <a:ext cx="2447926" cy="2447926"/>
          </a:xfrm>
          <a:prstGeom prst="rect">
            <a:avLst/>
          </a:prstGeom>
        </p:spPr>
        <p:txBody>
          <a:bodyPr lIns="91439" tIns="45719" rIns="91439" bIns="45719"/>
          <a:lstStyle/>
          <a:p>
            <a:endParaRPr/>
          </a:p>
        </p:txBody>
      </p:sp>
      <p:sp>
        <p:nvSpPr>
          <p:cNvPr id="55" name="Picture Placeholder 3"/>
          <p:cNvSpPr>
            <a:spLocks noGrp="1"/>
          </p:cNvSpPr>
          <p:nvPr>
            <p:ph type="pic" sz="quarter" idx="18"/>
          </p:nvPr>
        </p:nvSpPr>
        <p:spPr>
          <a:xfrm>
            <a:off x="5314458" y="6858000"/>
            <a:ext cx="2447926" cy="2447925"/>
          </a:xfrm>
          <a:prstGeom prst="rect">
            <a:avLst/>
          </a:prstGeom>
        </p:spPr>
        <p:txBody>
          <a:bodyPr lIns="91439" tIns="45719" rIns="91439" bIns="45719"/>
          <a:lstStyle/>
          <a:p>
            <a:endParaRPr/>
          </a:p>
        </p:txBody>
      </p:sp>
      <p:sp>
        <p:nvSpPr>
          <p:cNvPr id="56" name="Picture Placeholder 3"/>
          <p:cNvSpPr>
            <a:spLocks noGrp="1"/>
          </p:cNvSpPr>
          <p:nvPr>
            <p:ph type="pic" sz="quarter" idx="19"/>
          </p:nvPr>
        </p:nvSpPr>
        <p:spPr>
          <a:xfrm>
            <a:off x="8265993" y="6858000"/>
            <a:ext cx="2447926" cy="2447925"/>
          </a:xfrm>
          <a:prstGeom prst="rect">
            <a:avLst/>
          </a:prstGeom>
        </p:spPr>
        <p:txBody>
          <a:bodyPr lIns="91439" tIns="45719" rIns="91439" bIns="45719"/>
          <a:lstStyle/>
          <a:p>
            <a:endParaRPr/>
          </a:p>
        </p:txBody>
      </p:sp>
      <p:sp>
        <p:nvSpPr>
          <p:cNvPr id="57" name="Picture Placeholder 3"/>
          <p:cNvSpPr>
            <a:spLocks noGrp="1"/>
          </p:cNvSpPr>
          <p:nvPr>
            <p:ph type="pic" sz="quarter" idx="20"/>
          </p:nvPr>
        </p:nvSpPr>
        <p:spPr>
          <a:xfrm>
            <a:off x="11183887" y="6858000"/>
            <a:ext cx="2447926" cy="2447925"/>
          </a:xfrm>
          <a:prstGeom prst="rect">
            <a:avLst/>
          </a:prstGeom>
        </p:spPr>
        <p:txBody>
          <a:bodyPr lIns="91439" tIns="45719" rIns="91439" bIns="45719"/>
          <a:lstStyle/>
          <a:p>
            <a:endParaRPr/>
          </a:p>
        </p:txBody>
      </p:sp>
      <p:sp>
        <p:nvSpPr>
          <p:cNvPr id="58" name="Picture Placeholder 3"/>
          <p:cNvSpPr>
            <a:spLocks noGrp="1"/>
          </p:cNvSpPr>
          <p:nvPr>
            <p:ph type="pic" sz="quarter" idx="21"/>
          </p:nvPr>
        </p:nvSpPr>
        <p:spPr>
          <a:xfrm>
            <a:off x="14135422" y="6858000"/>
            <a:ext cx="2447926" cy="2447925"/>
          </a:xfrm>
          <a:prstGeom prst="rect">
            <a:avLst/>
          </a:prstGeom>
        </p:spPr>
        <p:txBody>
          <a:bodyPr lIns="91439" tIns="45719" rIns="91439" bIns="45719"/>
          <a:lstStyle/>
          <a:p>
            <a:endParaRPr/>
          </a:p>
        </p:txBody>
      </p:sp>
      <p:sp>
        <p:nvSpPr>
          <p:cNvPr id="59" name="Picture Placeholder 3"/>
          <p:cNvSpPr>
            <a:spLocks noGrp="1"/>
          </p:cNvSpPr>
          <p:nvPr>
            <p:ph type="pic" sz="quarter" idx="22"/>
          </p:nvPr>
        </p:nvSpPr>
        <p:spPr>
          <a:xfrm>
            <a:off x="17086958" y="6858000"/>
            <a:ext cx="2447926" cy="2447925"/>
          </a:xfrm>
          <a:prstGeom prst="rect">
            <a:avLst/>
          </a:prstGeom>
        </p:spPr>
        <p:txBody>
          <a:bodyPr lIns="91439" tIns="45719" rIns="91439" bIns="45719"/>
          <a:lstStyle/>
          <a:p>
            <a:endParaRPr/>
          </a:p>
        </p:txBody>
      </p:sp>
      <p:sp>
        <p:nvSpPr>
          <p:cNvPr id="60"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Текст заголовка"/>
          <p:cNvSpPr txBox="1">
            <a:spLocks noGrp="1"/>
          </p:cNvSpPr>
          <p:nvPr>
            <p:ph type="title"/>
          </p:nvPr>
        </p:nvSpPr>
        <p:spPr>
          <a:xfrm>
            <a:off x="1219200" y="549275"/>
            <a:ext cx="21945600" cy="265112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8100" tIns="38100" rIns="38100" bIns="38100"/>
          <a:lstStyle/>
          <a:p>
            <a:r>
              <a:t>Текст заголовка</a:t>
            </a:r>
          </a:p>
        </p:txBody>
      </p:sp>
      <p:sp>
        <p:nvSpPr>
          <p:cNvPr id="3" name="Уровень текста 1…"/>
          <p:cNvSpPr txBox="1">
            <a:spLocks noGrp="1"/>
          </p:cNvSpPr>
          <p:nvPr>
            <p:ph type="body" idx="1"/>
          </p:nvPr>
        </p:nvSpPr>
        <p:spPr>
          <a:xfrm>
            <a:off x="1219200" y="3200400"/>
            <a:ext cx="21945600" cy="105156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8100" tIns="38100" rIns="38100" bIns="38100"/>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4" name="Номер слайда"/>
          <p:cNvSpPr txBox="1">
            <a:spLocks noGrp="1"/>
          </p:cNvSpPr>
          <p:nvPr>
            <p:ph type="sldNum" sz="quarter" idx="2"/>
          </p:nvPr>
        </p:nvSpPr>
        <p:spPr>
          <a:xfrm>
            <a:off x="22803668" y="12496800"/>
            <a:ext cx="379364" cy="419100"/>
          </a:xfrm>
          <a:prstGeom prst="rect">
            <a:avLst/>
          </a:prstGeom>
          <a:ln w="12700">
            <a:miter lim="400000"/>
          </a:ln>
        </p:spPr>
        <p:txBody>
          <a:bodyPr wrap="none" lIns="38100" tIns="38100" rIns="38100" bIns="38100">
            <a:spAutoFit/>
          </a:bodyPr>
          <a:lstStyle>
            <a:lvl1pPr algn="ctr">
              <a:defRPr>
                <a:solidFill>
                  <a:schemeClr val="accent5"/>
                </a:solidFill>
                <a:latin typeface="Open Sans"/>
                <a:ea typeface="Open Sans"/>
                <a:cs typeface="Open Sans"/>
                <a:sym typeface="Open Sans"/>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3" r:id="rId3"/>
    <p:sldLayoutId id="2147483651" r:id="rId4"/>
    <p:sldLayoutId id="2147483652" r:id="rId5"/>
  </p:sldLayoutIdLst>
  <p:transition spd="med"/>
  <p:txStyles>
    <p:titleStyle>
      <a:lvl1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1pPr>
      <a:lvl2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2pPr>
      <a:lvl3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3pPr>
      <a:lvl4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4pPr>
      <a:lvl5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5pPr>
      <a:lvl6pPr marL="0" marR="0" indent="4572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6pPr>
      <a:lvl7pPr marL="0" marR="0" indent="9144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7pPr>
      <a:lvl8pPr marL="0" marR="0" indent="13716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8pPr>
      <a:lvl9pPr marL="0" marR="0" indent="18288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9pPr>
    </p:titleStyle>
    <p:bodyStyle>
      <a:lvl1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1pPr>
      <a:lvl2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2pPr>
      <a:lvl3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3pPr>
      <a:lvl4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4pPr>
      <a:lvl5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5pPr>
      <a:lvl6pPr marL="25654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6pPr>
      <a:lvl7pPr marL="30226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7pPr>
      <a:lvl8pPr marL="34798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8pPr>
      <a:lvl9pPr marL="39370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9pPr>
    </p:bodyStyle>
    <p:otherStyle>
      <a:lvl1pPr marL="0" marR="0" indent="0" algn="ctr" defTabSz="825500" rtl="0" latinLnBrk="0">
        <a:lnSpc>
          <a:spcPct val="100000"/>
        </a:lnSpc>
        <a:spcBef>
          <a:spcPts val="0"/>
        </a:spcBef>
        <a:spcAft>
          <a:spcPts val="0"/>
        </a:spcAft>
        <a:buClrTx/>
        <a:buSzTx/>
        <a:buFontTx/>
        <a:buNone/>
        <a:tabLst/>
        <a:defRPr sz="2000" b="0" i="0" u="none" strike="noStrike" cap="none" spc="0" baseline="0">
          <a:ln>
            <a:noFill/>
          </a:ln>
          <a:solidFill>
            <a:schemeClr val="tx1"/>
          </a:solidFill>
          <a:uFillTx/>
          <a:latin typeface="+mn-lt"/>
          <a:ea typeface="+mn-ea"/>
          <a:cs typeface="+mn-cs"/>
          <a:sym typeface="Open Sans"/>
        </a:defRPr>
      </a:lvl1pPr>
      <a:lvl2pPr marL="0" marR="0" indent="228600" algn="ctr" defTabSz="825500" rtl="0" latinLnBrk="0">
        <a:lnSpc>
          <a:spcPct val="100000"/>
        </a:lnSpc>
        <a:spcBef>
          <a:spcPts val="0"/>
        </a:spcBef>
        <a:spcAft>
          <a:spcPts val="0"/>
        </a:spcAft>
        <a:buClrTx/>
        <a:buSzTx/>
        <a:buFontTx/>
        <a:buNone/>
        <a:tabLst/>
        <a:defRPr sz="2000" b="0" i="0" u="none" strike="noStrike" cap="none" spc="0" baseline="0">
          <a:ln>
            <a:noFill/>
          </a:ln>
          <a:solidFill>
            <a:schemeClr val="tx1"/>
          </a:solidFill>
          <a:uFillTx/>
          <a:latin typeface="+mn-lt"/>
          <a:ea typeface="+mn-ea"/>
          <a:cs typeface="+mn-cs"/>
          <a:sym typeface="Open Sans"/>
        </a:defRPr>
      </a:lvl2pPr>
      <a:lvl3pPr marL="0" marR="0" indent="457200" algn="ctr" defTabSz="825500" rtl="0" latinLnBrk="0">
        <a:lnSpc>
          <a:spcPct val="100000"/>
        </a:lnSpc>
        <a:spcBef>
          <a:spcPts val="0"/>
        </a:spcBef>
        <a:spcAft>
          <a:spcPts val="0"/>
        </a:spcAft>
        <a:buClrTx/>
        <a:buSzTx/>
        <a:buFontTx/>
        <a:buNone/>
        <a:tabLst/>
        <a:defRPr sz="2000" b="0" i="0" u="none" strike="noStrike" cap="none" spc="0" baseline="0">
          <a:ln>
            <a:noFill/>
          </a:ln>
          <a:solidFill>
            <a:schemeClr val="tx1"/>
          </a:solidFill>
          <a:uFillTx/>
          <a:latin typeface="+mn-lt"/>
          <a:ea typeface="+mn-ea"/>
          <a:cs typeface="+mn-cs"/>
          <a:sym typeface="Open Sans"/>
        </a:defRPr>
      </a:lvl3pPr>
      <a:lvl4pPr marL="0" marR="0" indent="685800" algn="ctr" defTabSz="825500" rtl="0" latinLnBrk="0">
        <a:lnSpc>
          <a:spcPct val="100000"/>
        </a:lnSpc>
        <a:spcBef>
          <a:spcPts val="0"/>
        </a:spcBef>
        <a:spcAft>
          <a:spcPts val="0"/>
        </a:spcAft>
        <a:buClrTx/>
        <a:buSzTx/>
        <a:buFontTx/>
        <a:buNone/>
        <a:tabLst/>
        <a:defRPr sz="2000" b="0" i="0" u="none" strike="noStrike" cap="none" spc="0" baseline="0">
          <a:ln>
            <a:noFill/>
          </a:ln>
          <a:solidFill>
            <a:schemeClr val="tx1"/>
          </a:solidFill>
          <a:uFillTx/>
          <a:latin typeface="+mn-lt"/>
          <a:ea typeface="+mn-ea"/>
          <a:cs typeface="+mn-cs"/>
          <a:sym typeface="Open Sans"/>
        </a:defRPr>
      </a:lvl4pPr>
      <a:lvl5pPr marL="0" marR="0" indent="914400" algn="ctr" defTabSz="825500" rtl="0" latinLnBrk="0">
        <a:lnSpc>
          <a:spcPct val="100000"/>
        </a:lnSpc>
        <a:spcBef>
          <a:spcPts val="0"/>
        </a:spcBef>
        <a:spcAft>
          <a:spcPts val="0"/>
        </a:spcAft>
        <a:buClrTx/>
        <a:buSzTx/>
        <a:buFontTx/>
        <a:buNone/>
        <a:tabLst/>
        <a:defRPr sz="2000" b="0" i="0" u="none" strike="noStrike" cap="none" spc="0" baseline="0">
          <a:ln>
            <a:noFill/>
          </a:ln>
          <a:solidFill>
            <a:schemeClr val="tx1"/>
          </a:solidFill>
          <a:uFillTx/>
          <a:latin typeface="+mn-lt"/>
          <a:ea typeface="+mn-ea"/>
          <a:cs typeface="+mn-cs"/>
          <a:sym typeface="Open Sans"/>
        </a:defRPr>
      </a:lvl5pPr>
      <a:lvl6pPr marL="0" marR="0" indent="2286000" algn="ctr" defTabSz="825500" rtl="0" latinLnBrk="0">
        <a:lnSpc>
          <a:spcPct val="100000"/>
        </a:lnSpc>
        <a:spcBef>
          <a:spcPts val="0"/>
        </a:spcBef>
        <a:spcAft>
          <a:spcPts val="0"/>
        </a:spcAft>
        <a:buClrTx/>
        <a:buSzTx/>
        <a:buFontTx/>
        <a:buNone/>
        <a:tabLst/>
        <a:defRPr sz="2000" b="0" i="0" u="none" strike="noStrike" cap="none" spc="0" baseline="0">
          <a:ln>
            <a:noFill/>
          </a:ln>
          <a:solidFill>
            <a:schemeClr val="tx1"/>
          </a:solidFill>
          <a:uFillTx/>
          <a:latin typeface="+mn-lt"/>
          <a:ea typeface="+mn-ea"/>
          <a:cs typeface="+mn-cs"/>
          <a:sym typeface="Open Sans"/>
        </a:defRPr>
      </a:lvl6pPr>
      <a:lvl7pPr marL="0" marR="0" indent="2743200" algn="ctr" defTabSz="825500" rtl="0" latinLnBrk="0">
        <a:lnSpc>
          <a:spcPct val="100000"/>
        </a:lnSpc>
        <a:spcBef>
          <a:spcPts val="0"/>
        </a:spcBef>
        <a:spcAft>
          <a:spcPts val="0"/>
        </a:spcAft>
        <a:buClrTx/>
        <a:buSzTx/>
        <a:buFontTx/>
        <a:buNone/>
        <a:tabLst/>
        <a:defRPr sz="2000" b="0" i="0" u="none" strike="noStrike" cap="none" spc="0" baseline="0">
          <a:ln>
            <a:noFill/>
          </a:ln>
          <a:solidFill>
            <a:schemeClr val="tx1"/>
          </a:solidFill>
          <a:uFillTx/>
          <a:latin typeface="+mn-lt"/>
          <a:ea typeface="+mn-ea"/>
          <a:cs typeface="+mn-cs"/>
          <a:sym typeface="Open Sans"/>
        </a:defRPr>
      </a:lvl7pPr>
      <a:lvl8pPr marL="0" marR="0" indent="3200400" algn="ctr" defTabSz="825500" rtl="0" latinLnBrk="0">
        <a:lnSpc>
          <a:spcPct val="100000"/>
        </a:lnSpc>
        <a:spcBef>
          <a:spcPts val="0"/>
        </a:spcBef>
        <a:spcAft>
          <a:spcPts val="0"/>
        </a:spcAft>
        <a:buClrTx/>
        <a:buSzTx/>
        <a:buFontTx/>
        <a:buNone/>
        <a:tabLst/>
        <a:defRPr sz="2000" b="0" i="0" u="none" strike="noStrike" cap="none" spc="0" baseline="0">
          <a:ln>
            <a:noFill/>
          </a:ln>
          <a:solidFill>
            <a:schemeClr val="tx1"/>
          </a:solidFill>
          <a:uFillTx/>
          <a:latin typeface="+mn-lt"/>
          <a:ea typeface="+mn-ea"/>
          <a:cs typeface="+mn-cs"/>
          <a:sym typeface="Open Sans"/>
        </a:defRPr>
      </a:lvl8pPr>
      <a:lvl9pPr marL="0" marR="0" indent="3657600" algn="ctr" defTabSz="825500" rtl="0" latinLnBrk="0">
        <a:lnSpc>
          <a:spcPct val="100000"/>
        </a:lnSpc>
        <a:spcBef>
          <a:spcPts val="0"/>
        </a:spcBef>
        <a:spcAft>
          <a:spcPts val="0"/>
        </a:spcAft>
        <a:buClrTx/>
        <a:buSzTx/>
        <a:buFontTx/>
        <a:buNone/>
        <a:tabLst/>
        <a:defRPr sz="2000" b="0" i="0" u="none" strike="noStrike" cap="none" spc="0" baseline="0">
          <a:ln>
            <a:noFill/>
          </a:ln>
          <a:solidFill>
            <a:schemeClr val="tx1"/>
          </a:solidFill>
          <a:uFillTx/>
          <a:latin typeface="+mn-lt"/>
          <a:ea typeface="+mn-ea"/>
          <a:cs typeface="+mn-cs"/>
          <a:sym typeface="Open San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a:extLst>
              <a:ext uri="{FF2B5EF4-FFF2-40B4-BE49-F238E27FC236}">
                <a16:creationId xmlns:a16="http://schemas.microsoft.com/office/drawing/2014/main" id="{1C4A5931-B3F5-0448-9D38-A32E1171A3EA}"/>
              </a:ext>
            </a:extLst>
          </p:cNvPr>
          <p:cNvSpPr/>
          <p:nvPr/>
        </p:nvSpPr>
        <p:spPr>
          <a:xfrm>
            <a:off x="0" y="581"/>
            <a:ext cx="24384000" cy="13716000"/>
          </a:xfrm>
          <a:prstGeom prst="rect">
            <a:avLst/>
          </a:prstGeom>
          <a:gradFill flip="none" rotWithShape="1">
            <a:gsLst>
              <a:gs pos="27000">
                <a:schemeClr val="accent3"/>
              </a:gs>
              <a:gs pos="78000">
                <a:schemeClr val="accent1"/>
              </a:gs>
              <a:gs pos="100000">
                <a:schemeClr val="accent2"/>
              </a:gs>
            </a:gsLst>
            <a:path path="circle">
              <a:fillToRect l="100000" t="100000"/>
            </a:path>
            <a:tileRect r="-100000" b="-100000"/>
          </a:gra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dirty="0">
              <a:ln>
                <a:noFill/>
              </a:ln>
              <a:solidFill>
                <a:srgbClr val="FFFFFF"/>
              </a:solidFill>
              <a:effectLst/>
              <a:uFillTx/>
              <a:latin typeface="Helvetica Light"/>
              <a:ea typeface="Helvetica Light"/>
              <a:cs typeface="Helvetica Light"/>
              <a:sym typeface="Helvetica Light"/>
            </a:endParaRPr>
          </a:p>
        </p:txBody>
      </p:sp>
      <p:sp>
        <p:nvSpPr>
          <p:cNvPr id="29" name="Полилиния 28">
            <a:extLst>
              <a:ext uri="{FF2B5EF4-FFF2-40B4-BE49-F238E27FC236}">
                <a16:creationId xmlns:a16="http://schemas.microsoft.com/office/drawing/2014/main" id="{ED941D02-2D8E-CF4F-A04B-0E325170D99D}"/>
              </a:ext>
            </a:extLst>
          </p:cNvPr>
          <p:cNvSpPr/>
          <p:nvPr/>
        </p:nvSpPr>
        <p:spPr>
          <a:xfrm rot="8100000">
            <a:off x="13785202" y="404174"/>
            <a:ext cx="1040694" cy="1040694"/>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4"/>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0" name="Полилиния 29">
            <a:extLst>
              <a:ext uri="{FF2B5EF4-FFF2-40B4-BE49-F238E27FC236}">
                <a16:creationId xmlns:a16="http://schemas.microsoft.com/office/drawing/2014/main" id="{495B0F79-C1A2-5D4B-BD3A-D3BCB4CB5525}"/>
              </a:ext>
            </a:extLst>
          </p:cNvPr>
          <p:cNvSpPr/>
          <p:nvPr/>
        </p:nvSpPr>
        <p:spPr>
          <a:xfrm rot="8100000">
            <a:off x="17123407" y="-1606371"/>
            <a:ext cx="3397702" cy="3397702"/>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3"/>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1" name="Полилиния 30">
            <a:extLst>
              <a:ext uri="{FF2B5EF4-FFF2-40B4-BE49-F238E27FC236}">
                <a16:creationId xmlns:a16="http://schemas.microsoft.com/office/drawing/2014/main" id="{35F49C68-5DDA-564E-9187-CF5F0242E532}"/>
              </a:ext>
            </a:extLst>
          </p:cNvPr>
          <p:cNvSpPr/>
          <p:nvPr/>
        </p:nvSpPr>
        <p:spPr>
          <a:xfrm rot="8100000">
            <a:off x="22359129" y="3531461"/>
            <a:ext cx="5477039" cy="547703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1">
              <a:alpha val="68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2" name="Полилиния 31">
            <a:extLst>
              <a:ext uri="{FF2B5EF4-FFF2-40B4-BE49-F238E27FC236}">
                <a16:creationId xmlns:a16="http://schemas.microsoft.com/office/drawing/2014/main" id="{1544341F-E63B-D14C-9DDE-1CCCCCD7C9EA}"/>
              </a:ext>
            </a:extLst>
          </p:cNvPr>
          <p:cNvSpPr/>
          <p:nvPr/>
        </p:nvSpPr>
        <p:spPr>
          <a:xfrm rot="8100000">
            <a:off x="15651463" y="10060781"/>
            <a:ext cx="2785073" cy="2785073"/>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1">
              <a:alpha val="36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3" name="Полилиния 32">
            <a:extLst>
              <a:ext uri="{FF2B5EF4-FFF2-40B4-BE49-F238E27FC236}">
                <a16:creationId xmlns:a16="http://schemas.microsoft.com/office/drawing/2014/main" id="{83D726B3-5192-7845-A888-A8577E823D69}"/>
              </a:ext>
            </a:extLst>
          </p:cNvPr>
          <p:cNvSpPr/>
          <p:nvPr/>
        </p:nvSpPr>
        <p:spPr>
          <a:xfrm rot="8100000">
            <a:off x="21441134" y="10796586"/>
            <a:ext cx="1044569" cy="104456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2">
              <a:alpha val="2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4" name="Полилиния 33">
            <a:extLst>
              <a:ext uri="{FF2B5EF4-FFF2-40B4-BE49-F238E27FC236}">
                <a16:creationId xmlns:a16="http://schemas.microsoft.com/office/drawing/2014/main" id="{9794E5F0-BA0B-7A4C-9160-27112656D4F9}"/>
              </a:ext>
            </a:extLst>
          </p:cNvPr>
          <p:cNvSpPr/>
          <p:nvPr/>
        </p:nvSpPr>
        <p:spPr>
          <a:xfrm rot="8100000">
            <a:off x="12869666" y="10549495"/>
            <a:ext cx="1044569" cy="104456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1">
              <a:alpha val="2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5" name="Полилиния 34">
            <a:extLst>
              <a:ext uri="{FF2B5EF4-FFF2-40B4-BE49-F238E27FC236}">
                <a16:creationId xmlns:a16="http://schemas.microsoft.com/office/drawing/2014/main" id="{A5D01F2D-B34E-0940-BEBC-5C71FD55FD86}"/>
              </a:ext>
            </a:extLst>
          </p:cNvPr>
          <p:cNvSpPr/>
          <p:nvPr/>
        </p:nvSpPr>
        <p:spPr>
          <a:xfrm rot="8100000">
            <a:off x="10623200" y="3099267"/>
            <a:ext cx="1044569" cy="104456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4">
              <a:alpha val="44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6" name="Полилиния 35">
            <a:extLst>
              <a:ext uri="{FF2B5EF4-FFF2-40B4-BE49-F238E27FC236}">
                <a16:creationId xmlns:a16="http://schemas.microsoft.com/office/drawing/2014/main" id="{78D8E902-FB68-AE40-B1CA-340F63922FA1}"/>
              </a:ext>
            </a:extLst>
          </p:cNvPr>
          <p:cNvSpPr/>
          <p:nvPr/>
        </p:nvSpPr>
        <p:spPr>
          <a:xfrm rot="8100000">
            <a:off x="21695984" y="917515"/>
            <a:ext cx="1044569" cy="104456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3"/>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7" name="Полилиния 36">
            <a:extLst>
              <a:ext uri="{FF2B5EF4-FFF2-40B4-BE49-F238E27FC236}">
                <a16:creationId xmlns:a16="http://schemas.microsoft.com/office/drawing/2014/main" id="{65E7B90A-6AF9-5E47-A4D6-E9B26F850A07}"/>
              </a:ext>
            </a:extLst>
          </p:cNvPr>
          <p:cNvSpPr/>
          <p:nvPr/>
        </p:nvSpPr>
        <p:spPr>
          <a:xfrm rot="8100000">
            <a:off x="8140667" y="-896347"/>
            <a:ext cx="2169973" cy="2169973"/>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4">
              <a:alpha val="52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8" name="Полилиния 37">
            <a:extLst>
              <a:ext uri="{FF2B5EF4-FFF2-40B4-BE49-F238E27FC236}">
                <a16:creationId xmlns:a16="http://schemas.microsoft.com/office/drawing/2014/main" id="{C5185D3C-02AF-6347-BA73-D3B681619429}"/>
              </a:ext>
            </a:extLst>
          </p:cNvPr>
          <p:cNvSpPr/>
          <p:nvPr/>
        </p:nvSpPr>
        <p:spPr>
          <a:xfrm rot="8100000">
            <a:off x="7838208" y="9406215"/>
            <a:ext cx="3118688" cy="3118688"/>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1">
              <a:alpha val="51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grpSp>
        <p:nvGrpSpPr>
          <p:cNvPr id="2" name="Группа 1">
            <a:extLst>
              <a:ext uri="{FF2B5EF4-FFF2-40B4-BE49-F238E27FC236}">
                <a16:creationId xmlns:a16="http://schemas.microsoft.com/office/drawing/2014/main" id="{7AF047F4-2662-6C44-B7BE-F6E7C4881A7F}"/>
              </a:ext>
            </a:extLst>
          </p:cNvPr>
          <p:cNvGrpSpPr/>
          <p:nvPr/>
        </p:nvGrpSpPr>
        <p:grpSpPr>
          <a:xfrm>
            <a:off x="2012883" y="6165535"/>
            <a:ext cx="10197796" cy="2225611"/>
            <a:chOff x="2195123" y="2474412"/>
            <a:chExt cx="10197796" cy="2225611"/>
          </a:xfrm>
        </p:grpSpPr>
        <p:sp>
          <p:nvSpPr>
            <p:cNvPr id="4" name="Прямоугольник 3">
              <a:extLst>
                <a:ext uri="{FF2B5EF4-FFF2-40B4-BE49-F238E27FC236}">
                  <a16:creationId xmlns:a16="http://schemas.microsoft.com/office/drawing/2014/main" id="{FB2C722B-66F8-3B4D-BE89-BF9A18CD745A}"/>
                </a:ext>
              </a:extLst>
            </p:cNvPr>
            <p:cNvSpPr/>
            <p:nvPr/>
          </p:nvSpPr>
          <p:spPr>
            <a:xfrm>
              <a:off x="2195123" y="3068807"/>
              <a:ext cx="10197796" cy="1631216"/>
            </a:xfrm>
            <a:prstGeom prst="rect">
              <a:avLst/>
            </a:prstGeom>
          </p:spPr>
          <p:txBody>
            <a:bodyPr wrap="square">
              <a:spAutoFit/>
            </a:bodyPr>
            <a:lstStyle/>
            <a:p>
              <a:r>
                <a:rPr lang="ru-RU" sz="10000" b="1" dirty="0">
                  <a:solidFill>
                    <a:schemeClr val="bg1"/>
                  </a:solidFill>
                  <a:latin typeface="Montserrat" pitchFamily="2" charset="0"/>
                </a:rPr>
                <a:t>СПИСКИ</a:t>
              </a:r>
              <a:endParaRPr lang="en-US" sz="10000" b="1" dirty="0">
                <a:solidFill>
                  <a:schemeClr val="bg1"/>
                </a:solidFill>
                <a:latin typeface="Montserrat" pitchFamily="2" charset="0"/>
              </a:endParaRPr>
            </a:p>
          </p:txBody>
        </p:sp>
        <p:sp>
          <p:nvSpPr>
            <p:cNvPr id="20" name="Investor Pitch Deck Template">
              <a:extLst>
                <a:ext uri="{FF2B5EF4-FFF2-40B4-BE49-F238E27FC236}">
                  <a16:creationId xmlns:a16="http://schemas.microsoft.com/office/drawing/2014/main" id="{F405130E-FAD1-8243-9D1D-8276C8D631E3}"/>
                </a:ext>
              </a:extLst>
            </p:cNvPr>
            <p:cNvSpPr txBox="1"/>
            <p:nvPr/>
          </p:nvSpPr>
          <p:spPr>
            <a:xfrm>
              <a:off x="2346826" y="2474412"/>
              <a:ext cx="9553028" cy="64633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8000" b="1">
                  <a:solidFill>
                    <a:srgbClr val="000001"/>
                  </a:solidFill>
                  <a:latin typeface="Aller"/>
                  <a:ea typeface="Aller"/>
                  <a:cs typeface="Aller"/>
                  <a:sym typeface="Aller"/>
                </a:defRPr>
              </a:lvl1pPr>
            </a:lstStyle>
            <a:p>
              <a:r>
                <a:rPr lang="ru-RU" sz="3600" dirty="0">
                  <a:solidFill>
                    <a:schemeClr val="accent5"/>
                  </a:solidFill>
                  <a:latin typeface="Montserrat" pitchFamily="2" charset="0"/>
                </a:rPr>
                <a:t>УРОК №6</a:t>
              </a:r>
              <a:endParaRPr lang="en-US" sz="3600" dirty="0">
                <a:solidFill>
                  <a:schemeClr val="accent5"/>
                </a:solidFill>
                <a:latin typeface="Montserrat" pitchFamily="2" charset="0"/>
              </a:endParaRPr>
            </a:p>
          </p:txBody>
        </p:sp>
      </p:grpSp>
      <p:sp>
        <p:nvSpPr>
          <p:cNvPr id="39" name="Полилиния 38">
            <a:extLst>
              <a:ext uri="{FF2B5EF4-FFF2-40B4-BE49-F238E27FC236}">
                <a16:creationId xmlns:a16="http://schemas.microsoft.com/office/drawing/2014/main" id="{C0740C42-A66F-614D-B24B-DE251F75DE61}"/>
              </a:ext>
            </a:extLst>
          </p:cNvPr>
          <p:cNvSpPr/>
          <p:nvPr/>
        </p:nvSpPr>
        <p:spPr>
          <a:xfrm rot="8100000">
            <a:off x="20957903" y="13193715"/>
            <a:ext cx="1044569" cy="104456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1">
              <a:alpha val="2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28" name="Полилиния 27">
            <a:extLst>
              <a:ext uri="{FF2B5EF4-FFF2-40B4-BE49-F238E27FC236}">
                <a16:creationId xmlns:a16="http://schemas.microsoft.com/office/drawing/2014/main" id="{6B3D4611-2F49-2445-B274-7CBCB4D744D9}"/>
              </a:ext>
            </a:extLst>
          </p:cNvPr>
          <p:cNvSpPr/>
          <p:nvPr/>
        </p:nvSpPr>
        <p:spPr>
          <a:xfrm rot="8100000">
            <a:off x="13076895" y="1663566"/>
            <a:ext cx="10388868" cy="10388868"/>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noFill/>
          <a:ln w="38100" cap="flat">
            <a:solidFill>
              <a:schemeClr val="accent5"/>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1" name="Полилиния 50">
            <a:extLst>
              <a:ext uri="{FF2B5EF4-FFF2-40B4-BE49-F238E27FC236}">
                <a16:creationId xmlns:a16="http://schemas.microsoft.com/office/drawing/2014/main" id="{40157A04-85B5-4343-AF83-97C324A4FFE7}"/>
              </a:ext>
            </a:extLst>
          </p:cNvPr>
          <p:cNvSpPr/>
          <p:nvPr/>
        </p:nvSpPr>
        <p:spPr>
          <a:xfrm rot="8100000">
            <a:off x="157279" y="741473"/>
            <a:ext cx="1461067" cy="1461067"/>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4">
              <a:alpha val="31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19" name="Овал 18">
            <a:extLst>
              <a:ext uri="{FF2B5EF4-FFF2-40B4-BE49-F238E27FC236}">
                <a16:creationId xmlns:a16="http://schemas.microsoft.com/office/drawing/2014/main" id="{48F24C7A-433F-D249-BF39-4C5778CD04D7}"/>
              </a:ext>
            </a:extLst>
          </p:cNvPr>
          <p:cNvSpPr/>
          <p:nvPr/>
        </p:nvSpPr>
        <p:spPr>
          <a:xfrm>
            <a:off x="12181287" y="1723043"/>
            <a:ext cx="472041" cy="472041"/>
          </a:xfrm>
          <a:prstGeom prst="ellipse">
            <a:avLst/>
          </a:prstGeom>
          <a:solidFill>
            <a:schemeClr val="accent4">
              <a:alpha val="61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3" name="Овал 52">
            <a:extLst>
              <a:ext uri="{FF2B5EF4-FFF2-40B4-BE49-F238E27FC236}">
                <a16:creationId xmlns:a16="http://schemas.microsoft.com/office/drawing/2014/main" id="{C08DD49C-257B-D445-B489-266D1212F314}"/>
              </a:ext>
            </a:extLst>
          </p:cNvPr>
          <p:cNvSpPr/>
          <p:nvPr/>
        </p:nvSpPr>
        <p:spPr>
          <a:xfrm>
            <a:off x="23450866" y="-169926"/>
            <a:ext cx="472041" cy="472041"/>
          </a:xfrm>
          <a:prstGeom prst="ellipse">
            <a:avLst/>
          </a:prstGeom>
          <a:solidFill>
            <a:schemeClr val="accent3">
              <a:alpha val="61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4" name="Овал 53">
            <a:extLst>
              <a:ext uri="{FF2B5EF4-FFF2-40B4-BE49-F238E27FC236}">
                <a16:creationId xmlns:a16="http://schemas.microsoft.com/office/drawing/2014/main" id="{075FEF58-2DB0-9C4C-9F90-5F8960A3B07D}"/>
              </a:ext>
            </a:extLst>
          </p:cNvPr>
          <p:cNvSpPr/>
          <p:nvPr/>
        </p:nvSpPr>
        <p:spPr>
          <a:xfrm>
            <a:off x="5170887" y="463738"/>
            <a:ext cx="472041" cy="472041"/>
          </a:xfrm>
          <a:prstGeom prst="ellipse">
            <a:avLst/>
          </a:prstGeom>
          <a:solidFill>
            <a:schemeClr val="accent4">
              <a:alpha val="61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5" name="Овал 54">
            <a:extLst>
              <a:ext uri="{FF2B5EF4-FFF2-40B4-BE49-F238E27FC236}">
                <a16:creationId xmlns:a16="http://schemas.microsoft.com/office/drawing/2014/main" id="{0E7F592C-BFA1-E547-8448-86FC9458EA31}"/>
              </a:ext>
            </a:extLst>
          </p:cNvPr>
          <p:cNvSpPr/>
          <p:nvPr/>
        </p:nvSpPr>
        <p:spPr>
          <a:xfrm>
            <a:off x="23466908" y="10433906"/>
            <a:ext cx="472041" cy="472041"/>
          </a:xfrm>
          <a:prstGeom prst="ellipse">
            <a:avLst/>
          </a:prstGeom>
          <a:solidFill>
            <a:schemeClr val="accent2">
              <a:alpha val="39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6" name="Овал 55">
            <a:extLst>
              <a:ext uri="{FF2B5EF4-FFF2-40B4-BE49-F238E27FC236}">
                <a16:creationId xmlns:a16="http://schemas.microsoft.com/office/drawing/2014/main" id="{58233DEE-2E18-6749-93B5-196EFD35E574}"/>
              </a:ext>
            </a:extLst>
          </p:cNvPr>
          <p:cNvSpPr/>
          <p:nvPr/>
        </p:nvSpPr>
        <p:spPr>
          <a:xfrm>
            <a:off x="5427561" y="11187885"/>
            <a:ext cx="472041" cy="472041"/>
          </a:xfrm>
          <a:prstGeom prst="ellipse">
            <a:avLst/>
          </a:prstGeom>
          <a:solidFill>
            <a:schemeClr val="accent3">
              <a:alpha val="29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7" name="Овал 56">
            <a:extLst>
              <a:ext uri="{FF2B5EF4-FFF2-40B4-BE49-F238E27FC236}">
                <a16:creationId xmlns:a16="http://schemas.microsoft.com/office/drawing/2014/main" id="{DE6C5B02-C90D-9B47-8877-A0F5A9BDD693}"/>
              </a:ext>
            </a:extLst>
          </p:cNvPr>
          <p:cNvSpPr/>
          <p:nvPr/>
        </p:nvSpPr>
        <p:spPr>
          <a:xfrm>
            <a:off x="11810569" y="12533783"/>
            <a:ext cx="400110" cy="400110"/>
          </a:xfrm>
          <a:prstGeom prst="ellipse">
            <a:avLst/>
          </a:prstGeom>
          <a:solidFill>
            <a:schemeClr val="accent1">
              <a:alpha val="46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8" name="Овал 57">
            <a:extLst>
              <a:ext uri="{FF2B5EF4-FFF2-40B4-BE49-F238E27FC236}">
                <a16:creationId xmlns:a16="http://schemas.microsoft.com/office/drawing/2014/main" id="{E347825D-90E8-6445-81D4-455FB0B7B471}"/>
              </a:ext>
            </a:extLst>
          </p:cNvPr>
          <p:cNvSpPr/>
          <p:nvPr/>
        </p:nvSpPr>
        <p:spPr>
          <a:xfrm>
            <a:off x="19261418" y="12057493"/>
            <a:ext cx="472041" cy="472041"/>
          </a:xfrm>
          <a:prstGeom prst="ellipse">
            <a:avLst/>
          </a:prstGeom>
          <a:solidFill>
            <a:schemeClr val="accent1">
              <a:alpha val="46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9" name="Полилиния 58">
            <a:extLst>
              <a:ext uri="{FF2B5EF4-FFF2-40B4-BE49-F238E27FC236}">
                <a16:creationId xmlns:a16="http://schemas.microsoft.com/office/drawing/2014/main" id="{694EE841-8B28-E341-8A6D-4928C2C36CBA}"/>
              </a:ext>
            </a:extLst>
          </p:cNvPr>
          <p:cNvSpPr/>
          <p:nvPr/>
        </p:nvSpPr>
        <p:spPr>
          <a:xfrm rot="8100000">
            <a:off x="440171" y="9711379"/>
            <a:ext cx="769484" cy="769484"/>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3">
              <a:alpha val="19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pic>
        <p:nvPicPr>
          <p:cNvPr id="42" name="Рисунок 4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90712" y="4023364"/>
            <a:ext cx="1504289" cy="1891060"/>
          </a:xfrm>
          <a:prstGeom prst="rect">
            <a:avLst/>
          </a:prstGeom>
        </p:spPr>
      </p:pic>
      <p:sp>
        <p:nvSpPr>
          <p:cNvPr id="40" name="Полилиния 39">
            <a:extLst>
              <a:ext uri="{FF2B5EF4-FFF2-40B4-BE49-F238E27FC236}">
                <a16:creationId xmlns:a16="http://schemas.microsoft.com/office/drawing/2014/main" id="{35F49C68-5DDA-564E-9187-CF5F0242E532}"/>
              </a:ext>
            </a:extLst>
          </p:cNvPr>
          <p:cNvSpPr/>
          <p:nvPr/>
        </p:nvSpPr>
        <p:spPr>
          <a:xfrm rot="8100000">
            <a:off x="12595010" y="1690876"/>
            <a:ext cx="10334243" cy="10334243"/>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1">
              <a:alpha val="68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rgbClr val="FFFFFF"/>
                </a:solidFill>
                <a:effectLst/>
                <a:uFillTx/>
                <a:latin typeface="Helvetica Light"/>
                <a:ea typeface="Helvetica Light"/>
                <a:cs typeface="Helvetica Light"/>
                <a:sym typeface="Helvetica Light"/>
              </a:rPr>
              <a:t> </a:t>
            </a:r>
            <a:endParaRPr kumimoji="0" lang="ru-RU" sz="3200" b="0" i="0" u="none" strike="noStrike" cap="none" spc="0" normalizeH="0" baseline="0" dirty="0">
              <a:ln>
                <a:noFill/>
              </a:ln>
              <a:solidFill>
                <a:srgbClr val="FFFFFF"/>
              </a:solidFill>
              <a:effectLst/>
              <a:uFillTx/>
              <a:latin typeface="Helvetica Light"/>
              <a:ea typeface="Helvetica Light"/>
              <a:cs typeface="Helvetica Light"/>
              <a:sym typeface="Helvetica Light"/>
            </a:endParaRPr>
          </a:p>
        </p:txBody>
      </p:sp>
      <p:pic>
        <p:nvPicPr>
          <p:cNvPr id="1026" name="Picture 2" descr="Логотип, Html, Html5, Значок"/>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960892" y="4697662"/>
            <a:ext cx="4228407" cy="42284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7705889"/>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Рисунок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24384000" cy="13716000"/>
          </a:xfrm>
          <a:prstGeom prst="rect">
            <a:avLst/>
          </a:prstGeom>
        </p:spPr>
      </p:pic>
      <p:sp>
        <p:nvSpPr>
          <p:cNvPr id="17" name="Google Shape;120;p23"/>
          <p:cNvSpPr txBox="1">
            <a:spLocks/>
          </p:cNvSpPr>
          <p:nvPr/>
        </p:nvSpPr>
        <p:spPr>
          <a:xfrm>
            <a:off x="2121093" y="1696201"/>
            <a:ext cx="10680978" cy="142853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9pPr>
          </a:lstStyle>
          <a:p>
            <a:pPr marL="0" marR="0" lvl="0" indent="0" algn="l" defTabSz="914400" rtl="0" eaLnBrk="1" fontAlgn="auto" latinLnBrk="0" hangingPunct="1">
              <a:lnSpc>
                <a:spcPct val="100000"/>
              </a:lnSpc>
              <a:spcBef>
                <a:spcPts val="0"/>
              </a:spcBef>
              <a:spcAft>
                <a:spcPts val="0"/>
              </a:spcAft>
              <a:buClr>
                <a:srgbClr val="000000"/>
              </a:buClr>
              <a:buSzPts val="3000"/>
              <a:buFont typeface="Raleway"/>
              <a:buNone/>
              <a:tabLst/>
              <a:defRPr/>
            </a:pPr>
            <a:r>
              <a:rPr kumimoji="0" lang="en-US" sz="7200" b="1" i="0" u="none" strike="noStrike" kern="0" cap="none" spc="0" normalizeH="0" baseline="0" noProof="0" dirty="0">
                <a:ln>
                  <a:noFill/>
                </a:ln>
                <a:solidFill>
                  <a:srgbClr val="7318F9"/>
                </a:solidFill>
                <a:effectLst/>
                <a:uLnTx/>
                <a:uFillTx/>
                <a:latin typeface="Raleway"/>
                <a:sym typeface="Raleway"/>
              </a:rPr>
              <a:t>display: list-item;</a:t>
            </a:r>
          </a:p>
        </p:txBody>
      </p:sp>
      <p:sp>
        <p:nvSpPr>
          <p:cNvPr id="18" name="Google Shape;121;p23"/>
          <p:cNvSpPr txBox="1">
            <a:spLocks/>
          </p:cNvSpPr>
          <p:nvPr/>
        </p:nvSpPr>
        <p:spPr>
          <a:xfrm>
            <a:off x="2121092" y="4408021"/>
            <a:ext cx="17140301" cy="3416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lt2"/>
              </a:buClr>
              <a:buSzPts val="1800"/>
              <a:buFont typeface="Source Sans Pro"/>
              <a:buChar char="●"/>
              <a:defRPr sz="1800" b="0" i="0" u="none" strike="noStrike" cap="none">
                <a:solidFill>
                  <a:schemeClr val="lt2"/>
                </a:solidFill>
                <a:latin typeface="Source Sans Pro"/>
                <a:ea typeface="Source Sans Pro"/>
                <a:cs typeface="Source Sans Pro"/>
                <a:sym typeface="Source Sans Pro"/>
              </a:defRPr>
            </a:lvl1pPr>
            <a:lvl2pPr marL="914400" marR="0" lvl="1"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2pPr>
            <a:lvl3pPr marL="1371600" marR="0" lvl="2"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3pPr>
            <a:lvl4pPr marL="1828800" marR="0" lvl="3"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4pPr>
            <a:lvl5pPr marL="2286000" marR="0" lvl="4"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5pPr>
            <a:lvl6pPr marL="2743200" marR="0" lvl="5"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6pPr>
            <a:lvl7pPr marL="3200400" marR="0" lvl="6"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7pPr>
            <a:lvl8pPr marL="3657600" marR="0" lvl="7"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8pPr>
            <a:lvl9pPr marL="4114800" marR="0" lvl="8" indent="-317500" algn="l" rtl="0">
              <a:lnSpc>
                <a:spcPct val="115000"/>
              </a:lnSpc>
              <a:spcBef>
                <a:spcPts val="1600"/>
              </a:spcBef>
              <a:spcAft>
                <a:spcPts val="160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9pPr>
          </a:lstStyle>
          <a:p>
            <a:pPr marL="0" marR="0" lvl="0" indent="0" algn="l" defTabSz="914400" rtl="0" eaLnBrk="1" fontAlgn="auto" latinLnBrk="0" hangingPunct="1">
              <a:lnSpc>
                <a:spcPct val="115000"/>
              </a:lnSpc>
              <a:spcBef>
                <a:spcPts val="0"/>
              </a:spcBef>
              <a:spcAft>
                <a:spcPts val="1600"/>
              </a:spcAft>
              <a:buClr>
                <a:srgbClr val="7F7F7F"/>
              </a:buClr>
              <a:buSzPts val="1800"/>
              <a:buFont typeface="Source Sans Pro"/>
              <a:buNone/>
              <a:tabLst/>
              <a:defRPr/>
            </a:pPr>
            <a:r>
              <a:rPr kumimoji="0" lang="ru-RU" sz="5400" b="0" i="0" u="none" strike="noStrike" kern="0" cap="none" spc="0" normalizeH="0" baseline="0" noProof="0" dirty="0">
                <a:ln>
                  <a:noFill/>
                </a:ln>
                <a:solidFill>
                  <a:schemeClr val="bg2"/>
                </a:solidFill>
                <a:effectLst/>
                <a:uLnTx/>
                <a:uFillTx/>
                <a:latin typeface="Source Sans Pro"/>
                <a:sym typeface="Source Sans Pro"/>
              </a:rPr>
              <a:t>Заставляет элементы выглядеть как элементы списка.</a:t>
            </a:r>
          </a:p>
        </p:txBody>
      </p:sp>
      <p:cxnSp>
        <p:nvCxnSpPr>
          <p:cNvPr id="7" name="Прямая соединительная линия 6">
            <a:extLst>
              <a:ext uri="{FF2B5EF4-FFF2-40B4-BE49-F238E27FC236}">
                <a16:creationId xmlns:a16="http://schemas.microsoft.com/office/drawing/2014/main" id="{605DCD6D-977D-44E8-842F-326C80305509}"/>
              </a:ext>
            </a:extLst>
          </p:cNvPr>
          <p:cNvCxnSpPr/>
          <p:nvPr/>
        </p:nvCxnSpPr>
        <p:spPr>
          <a:xfrm>
            <a:off x="2121093" y="3356848"/>
            <a:ext cx="1800000" cy="0"/>
          </a:xfrm>
          <a:prstGeom prst="line">
            <a:avLst/>
          </a:prstGeom>
          <a:noFill/>
          <a:ln w="76200" cap="flat">
            <a:solidFill>
              <a:schemeClr val="accent5"/>
            </a:solidFill>
            <a:prstDash val="solid"/>
            <a:miter lim="800000"/>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2307414917"/>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Рисунок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24384000" cy="13716000"/>
          </a:xfrm>
          <a:prstGeom prst="rect">
            <a:avLst/>
          </a:prstGeom>
        </p:spPr>
      </p:pic>
      <p:sp>
        <p:nvSpPr>
          <p:cNvPr id="8" name="Google Shape;127;p24"/>
          <p:cNvSpPr txBox="1">
            <a:spLocks/>
          </p:cNvSpPr>
          <p:nvPr/>
        </p:nvSpPr>
        <p:spPr>
          <a:xfrm>
            <a:off x="2416430" y="2416528"/>
            <a:ext cx="20827027" cy="8998724"/>
          </a:xfrm>
          <a:prstGeom prst="rect">
            <a:avLst/>
          </a:prstGeom>
          <a:noFill/>
          <a:ln>
            <a:noFill/>
          </a:ln>
        </p:spPr>
        <p:txBody>
          <a:bodyPr spcFirstLastPara="1" wrap="square" lIns="68575" tIns="34275" rIns="68575" bIns="3427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lt2"/>
              </a:buClr>
              <a:buSzPts val="1800"/>
              <a:buFont typeface="Source Sans Pro"/>
              <a:buChar char="●"/>
              <a:defRPr sz="1800" b="0" i="0" u="none" strike="noStrike" cap="none">
                <a:solidFill>
                  <a:schemeClr val="lt2"/>
                </a:solidFill>
                <a:latin typeface="Source Sans Pro"/>
                <a:ea typeface="Source Sans Pro"/>
                <a:cs typeface="Source Sans Pro"/>
                <a:sym typeface="Source Sans Pro"/>
              </a:defRPr>
            </a:lvl1pPr>
            <a:lvl2pPr marL="914400" marR="0" lvl="1"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2pPr>
            <a:lvl3pPr marL="1371600" marR="0" lvl="2"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3pPr>
            <a:lvl4pPr marL="1828800" marR="0" lvl="3"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4pPr>
            <a:lvl5pPr marL="2286000" marR="0" lvl="4"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5pPr>
            <a:lvl6pPr marL="2743200" marR="0" lvl="5"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6pPr>
            <a:lvl7pPr marL="3200400" marR="0" lvl="6"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7pPr>
            <a:lvl8pPr marL="3657600" marR="0" lvl="7"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8pPr>
            <a:lvl9pPr marL="4114800" marR="0" lvl="8" indent="-317500" algn="l" rtl="0">
              <a:lnSpc>
                <a:spcPct val="115000"/>
              </a:lnSpc>
              <a:spcBef>
                <a:spcPts val="1600"/>
              </a:spcBef>
              <a:spcAft>
                <a:spcPts val="160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9pPr>
          </a:lstStyle>
          <a:p>
            <a:pPr marL="177800" marR="0" lvl="0" indent="-184150" algn="l" defTabSz="914400" rtl="0" eaLnBrk="1" fontAlgn="auto" latinLnBrk="0" hangingPunct="1">
              <a:lnSpc>
                <a:spcPct val="100000"/>
              </a:lnSpc>
              <a:spcBef>
                <a:spcPts val="0"/>
              </a:spcBef>
              <a:spcAft>
                <a:spcPts val="0"/>
              </a:spcAft>
              <a:buClr>
                <a:srgbClr val="7F7F7F"/>
              </a:buClr>
              <a:buSzPts val="1100"/>
              <a:buFont typeface="Source Sans Pro"/>
              <a:buChar char="●"/>
              <a:tabLst/>
              <a:defRPr/>
            </a:pPr>
            <a:r>
              <a:rPr kumimoji="0" lang="ru-RU" sz="4800" b="1" i="0" u="none" strike="noStrike" kern="0" cap="none" spc="0" normalizeH="0" baseline="0" noProof="0" dirty="0">
                <a:ln>
                  <a:noFill/>
                </a:ln>
                <a:solidFill>
                  <a:schemeClr val="bg2"/>
                </a:solidFill>
                <a:effectLst/>
                <a:uLnTx/>
                <a:uFillTx/>
                <a:latin typeface="Source Sans Pro"/>
                <a:sym typeface="Source Sans Pro"/>
              </a:rPr>
              <a:t> &lt;</a:t>
            </a:r>
            <a:r>
              <a:rPr kumimoji="0" lang="ru-RU" sz="4800" b="1" i="0" u="none" strike="noStrike" kern="0" cap="none" spc="0" normalizeH="0" baseline="0" noProof="0" dirty="0" err="1">
                <a:ln>
                  <a:noFill/>
                </a:ln>
                <a:solidFill>
                  <a:schemeClr val="bg2"/>
                </a:solidFill>
                <a:effectLst/>
                <a:uLnTx/>
                <a:uFillTx/>
                <a:latin typeface="Source Sans Pro"/>
                <a:sym typeface="Source Sans Pro"/>
              </a:rPr>
              <a:t>dd</a:t>
            </a:r>
            <a:r>
              <a:rPr kumimoji="0" lang="ru-RU" sz="4800" b="1" i="0" u="none" strike="noStrike" kern="0" cap="none" spc="0" normalizeH="0" baseline="0" noProof="0" dirty="0">
                <a:ln>
                  <a:noFill/>
                </a:ln>
                <a:solidFill>
                  <a:schemeClr val="bg2"/>
                </a:solidFill>
                <a:effectLst/>
                <a:uLnTx/>
                <a:uFillTx/>
                <a:latin typeface="Source Sans Pro"/>
                <a:sym typeface="Source Sans Pro"/>
              </a:rPr>
              <a:t>&gt;, &lt;</a:t>
            </a:r>
            <a:r>
              <a:rPr kumimoji="0" lang="ru-RU" sz="4800" b="1" i="0" u="none" strike="noStrike" kern="0" cap="none" spc="0" normalizeH="0" baseline="0" noProof="0" dirty="0" err="1">
                <a:ln>
                  <a:noFill/>
                </a:ln>
                <a:solidFill>
                  <a:schemeClr val="bg2"/>
                </a:solidFill>
                <a:effectLst/>
                <a:uLnTx/>
                <a:uFillTx/>
                <a:latin typeface="Source Sans Pro"/>
                <a:sym typeface="Source Sans Pro"/>
              </a:rPr>
              <a:t>dt</a:t>
            </a:r>
            <a:r>
              <a:rPr kumimoji="0" lang="ru-RU" sz="4800" b="1" i="0" u="none" strike="noStrike" kern="0" cap="none" spc="0" normalizeH="0" baseline="0" noProof="0" dirty="0">
                <a:ln>
                  <a:noFill/>
                </a:ln>
                <a:solidFill>
                  <a:schemeClr val="bg2"/>
                </a:solidFill>
                <a:effectLst/>
                <a:uLnTx/>
                <a:uFillTx/>
                <a:latin typeface="Source Sans Pro"/>
                <a:sym typeface="Source Sans Pro"/>
              </a:rPr>
              <a:t>&gt;, &lt;</a:t>
            </a:r>
            <a:r>
              <a:rPr kumimoji="0" lang="ru-RU" sz="4800" b="1" i="0" u="none" strike="noStrike" kern="0" cap="none" spc="0" normalizeH="0" baseline="0" noProof="0" dirty="0" err="1">
                <a:ln>
                  <a:noFill/>
                </a:ln>
                <a:solidFill>
                  <a:schemeClr val="bg2"/>
                </a:solidFill>
                <a:effectLst/>
                <a:uLnTx/>
                <a:uFillTx/>
                <a:latin typeface="Source Sans Pro"/>
                <a:sym typeface="Source Sans Pro"/>
              </a:rPr>
              <a:t>dl</a:t>
            </a:r>
            <a:r>
              <a:rPr kumimoji="0" lang="ru-RU" sz="4800" b="1" i="0" u="none" strike="noStrike" kern="0" cap="none" spc="0" normalizeH="0" baseline="0" noProof="0" dirty="0">
                <a:ln>
                  <a:noFill/>
                </a:ln>
                <a:solidFill>
                  <a:schemeClr val="bg2"/>
                </a:solidFill>
                <a:effectLst/>
                <a:uLnTx/>
                <a:uFillTx/>
                <a:latin typeface="Source Sans Pro"/>
                <a:sym typeface="Source Sans Pro"/>
              </a:rPr>
              <a:t>&gt;</a:t>
            </a:r>
            <a:endParaRPr kumimoji="0" lang="ru-RU" sz="4800" b="0" i="0" u="none" strike="noStrike" kern="0" cap="none" spc="0" normalizeH="0" baseline="0" noProof="0" dirty="0">
              <a:ln>
                <a:noFill/>
              </a:ln>
              <a:solidFill>
                <a:schemeClr val="bg2"/>
              </a:solidFill>
              <a:effectLst/>
              <a:uLnTx/>
              <a:uFillTx/>
              <a:latin typeface="Source Sans Pro"/>
              <a:sym typeface="Source Sans Pro"/>
            </a:endParaRPr>
          </a:p>
          <a:p>
            <a:pPr marL="177800" marR="0" lvl="0" indent="-184150" algn="l" defTabSz="914400" rtl="0" eaLnBrk="1" fontAlgn="auto" latinLnBrk="0" hangingPunct="1">
              <a:lnSpc>
                <a:spcPct val="100000"/>
              </a:lnSpc>
              <a:spcBef>
                <a:spcPts val="800"/>
              </a:spcBef>
              <a:spcAft>
                <a:spcPts val="0"/>
              </a:spcAft>
              <a:buClr>
                <a:srgbClr val="7F7F7F"/>
              </a:buClr>
              <a:buSzPts val="1100"/>
              <a:buFont typeface="Source Sans Pro"/>
              <a:buChar char="●"/>
              <a:tabLst/>
              <a:defRPr/>
            </a:pPr>
            <a:r>
              <a:rPr kumimoji="0" lang="ru-RU" sz="4800" b="0" i="0" u="none" strike="noStrike" kern="0" cap="none" spc="0" normalizeH="0" baseline="0" noProof="0" dirty="0">
                <a:ln>
                  <a:noFill/>
                </a:ln>
                <a:solidFill>
                  <a:schemeClr val="bg2"/>
                </a:solidFill>
                <a:effectLst/>
                <a:uLnTx/>
                <a:uFillTx/>
                <a:latin typeface="Source Sans Pro"/>
                <a:sym typeface="Source Sans Pro"/>
              </a:rPr>
              <a:t> Тройка элементов предназначена для создания списка определений. Каждый такой список начинается с контейнера </a:t>
            </a:r>
            <a:r>
              <a:rPr kumimoji="0" lang="ru-RU" sz="4800" b="1" i="0" u="none" strike="noStrike" kern="0" cap="none" spc="0" normalizeH="0" baseline="0" noProof="0" dirty="0">
                <a:ln>
                  <a:noFill/>
                </a:ln>
                <a:solidFill>
                  <a:schemeClr val="bg2"/>
                </a:solidFill>
                <a:effectLst/>
                <a:uLnTx/>
                <a:uFillTx/>
                <a:latin typeface="Source Sans Pro"/>
                <a:sym typeface="Source Sans Pro"/>
              </a:rPr>
              <a:t>&lt;</a:t>
            </a:r>
            <a:r>
              <a:rPr kumimoji="0" lang="ru-RU" sz="4800" b="1" i="0" u="none" strike="noStrike" kern="0" cap="none" spc="0" normalizeH="0" baseline="0" noProof="0" dirty="0" err="1">
                <a:ln>
                  <a:noFill/>
                </a:ln>
                <a:solidFill>
                  <a:schemeClr val="bg2"/>
                </a:solidFill>
                <a:effectLst/>
                <a:uLnTx/>
                <a:uFillTx/>
                <a:latin typeface="Source Sans Pro"/>
                <a:sym typeface="Source Sans Pro"/>
              </a:rPr>
              <a:t>dl</a:t>
            </a:r>
            <a:r>
              <a:rPr kumimoji="0" lang="ru-RU" sz="4800" b="1" i="0" u="none" strike="noStrike" kern="0" cap="none" spc="0" normalizeH="0" baseline="0" noProof="0" dirty="0">
                <a:ln>
                  <a:noFill/>
                </a:ln>
                <a:solidFill>
                  <a:schemeClr val="bg2"/>
                </a:solidFill>
                <a:effectLst/>
                <a:uLnTx/>
                <a:uFillTx/>
                <a:latin typeface="Source Sans Pro"/>
                <a:sym typeface="Source Sans Pro"/>
              </a:rPr>
              <a:t>&gt;</a:t>
            </a:r>
            <a:r>
              <a:rPr kumimoji="0" lang="ru-RU" sz="4800" b="0" i="0" u="none" strike="noStrike" kern="0" cap="none" spc="0" normalizeH="0" baseline="0" noProof="0" dirty="0">
                <a:ln>
                  <a:noFill/>
                </a:ln>
                <a:solidFill>
                  <a:schemeClr val="bg2"/>
                </a:solidFill>
                <a:effectLst/>
                <a:uLnTx/>
                <a:uFillTx/>
                <a:latin typeface="Source Sans Pro"/>
                <a:sym typeface="Source Sans Pro"/>
              </a:rPr>
              <a:t>, куда входит тег </a:t>
            </a:r>
            <a:r>
              <a:rPr kumimoji="0" lang="ru-RU" sz="4800" b="1" i="0" u="none" strike="noStrike" kern="0" cap="none" spc="0" normalizeH="0" baseline="0" noProof="0" dirty="0">
                <a:ln>
                  <a:noFill/>
                </a:ln>
                <a:solidFill>
                  <a:schemeClr val="bg2"/>
                </a:solidFill>
                <a:effectLst/>
                <a:uLnTx/>
                <a:uFillTx/>
                <a:latin typeface="Source Sans Pro"/>
                <a:sym typeface="Source Sans Pro"/>
              </a:rPr>
              <a:t>&lt;</a:t>
            </a:r>
            <a:r>
              <a:rPr kumimoji="0" lang="ru-RU" sz="4800" b="1" i="0" u="none" strike="noStrike" kern="0" cap="none" spc="0" normalizeH="0" baseline="0" noProof="0" dirty="0" err="1">
                <a:ln>
                  <a:noFill/>
                </a:ln>
                <a:solidFill>
                  <a:schemeClr val="bg2"/>
                </a:solidFill>
                <a:effectLst/>
                <a:uLnTx/>
                <a:uFillTx/>
                <a:latin typeface="Source Sans Pro"/>
                <a:sym typeface="Source Sans Pro"/>
              </a:rPr>
              <a:t>dt</a:t>
            </a:r>
            <a:r>
              <a:rPr kumimoji="0" lang="ru-RU" sz="4800" b="1" i="0" u="none" strike="noStrike" kern="0" cap="none" spc="0" normalizeH="0" baseline="0" noProof="0" dirty="0">
                <a:ln>
                  <a:noFill/>
                </a:ln>
                <a:solidFill>
                  <a:schemeClr val="bg2"/>
                </a:solidFill>
                <a:effectLst/>
                <a:uLnTx/>
                <a:uFillTx/>
                <a:latin typeface="Source Sans Pro"/>
                <a:sym typeface="Source Sans Pro"/>
              </a:rPr>
              <a:t>&gt;</a:t>
            </a:r>
            <a:r>
              <a:rPr kumimoji="0" lang="ru-RU" sz="4800" b="0" i="0" u="none" strike="noStrike" kern="0" cap="none" spc="0" normalizeH="0" baseline="0" noProof="0" dirty="0">
                <a:ln>
                  <a:noFill/>
                </a:ln>
                <a:solidFill>
                  <a:schemeClr val="bg2"/>
                </a:solidFill>
                <a:effectLst/>
                <a:uLnTx/>
                <a:uFillTx/>
                <a:latin typeface="Source Sans Pro"/>
                <a:sym typeface="Source Sans Pro"/>
              </a:rPr>
              <a:t> создающий термин и тег </a:t>
            </a:r>
            <a:r>
              <a:rPr kumimoji="0" lang="ru-RU" sz="4800" b="1" i="0" u="none" strike="noStrike" kern="0" cap="none" spc="0" normalizeH="0" baseline="0" noProof="0" dirty="0">
                <a:ln>
                  <a:noFill/>
                </a:ln>
                <a:solidFill>
                  <a:schemeClr val="bg2"/>
                </a:solidFill>
                <a:effectLst/>
                <a:uLnTx/>
                <a:uFillTx/>
                <a:latin typeface="Source Sans Pro"/>
                <a:sym typeface="Source Sans Pro"/>
              </a:rPr>
              <a:t>&lt;</a:t>
            </a:r>
            <a:r>
              <a:rPr kumimoji="0" lang="ru-RU" sz="4800" b="1" i="0" u="none" strike="noStrike" kern="0" cap="none" spc="0" normalizeH="0" baseline="0" noProof="0" dirty="0" err="1">
                <a:ln>
                  <a:noFill/>
                </a:ln>
                <a:solidFill>
                  <a:schemeClr val="bg2"/>
                </a:solidFill>
                <a:effectLst/>
                <a:uLnTx/>
                <a:uFillTx/>
                <a:latin typeface="Source Sans Pro"/>
                <a:sym typeface="Source Sans Pro"/>
              </a:rPr>
              <a:t>dd</a:t>
            </a:r>
            <a:r>
              <a:rPr kumimoji="0" lang="ru-RU" sz="4800" b="1" i="0" u="none" strike="noStrike" kern="0" cap="none" spc="0" normalizeH="0" baseline="0" noProof="0" dirty="0">
                <a:ln>
                  <a:noFill/>
                </a:ln>
                <a:solidFill>
                  <a:schemeClr val="bg2"/>
                </a:solidFill>
                <a:effectLst/>
                <a:uLnTx/>
                <a:uFillTx/>
                <a:latin typeface="Source Sans Pro"/>
                <a:sym typeface="Source Sans Pro"/>
              </a:rPr>
              <a:t>&gt;</a:t>
            </a:r>
            <a:r>
              <a:rPr kumimoji="0" lang="ru-RU" sz="4800" b="0" i="0" u="none" strike="noStrike" kern="0" cap="none" spc="0" normalizeH="0" baseline="0" noProof="0" dirty="0">
                <a:ln>
                  <a:noFill/>
                </a:ln>
                <a:solidFill>
                  <a:schemeClr val="bg2"/>
                </a:solidFill>
                <a:effectLst/>
                <a:uLnTx/>
                <a:uFillTx/>
                <a:latin typeface="Source Sans Pro"/>
                <a:sym typeface="Source Sans Pro"/>
              </a:rPr>
              <a:t> задающий определение этого термина.</a:t>
            </a:r>
          </a:p>
          <a:p>
            <a:pPr marL="177800" marR="0" lvl="0" indent="-114300" algn="l" defTabSz="914400" rtl="0" eaLnBrk="1" fontAlgn="auto" latinLnBrk="0" hangingPunct="1">
              <a:lnSpc>
                <a:spcPct val="100000"/>
              </a:lnSpc>
              <a:spcBef>
                <a:spcPts val="800"/>
              </a:spcBef>
              <a:spcAft>
                <a:spcPts val="0"/>
              </a:spcAft>
              <a:buClr>
                <a:srgbClr val="7F7F7F"/>
              </a:buClr>
              <a:buSzPts val="1100"/>
              <a:buFont typeface="Source Sans Pro"/>
              <a:buNone/>
              <a:tabLst/>
              <a:defRPr/>
            </a:pPr>
            <a:endParaRPr kumimoji="0" lang="ru-RU" sz="4800" b="0" i="0" u="none" strike="noStrike" kern="0" cap="none" spc="0" normalizeH="0" baseline="0" noProof="0" dirty="0">
              <a:ln>
                <a:noFill/>
              </a:ln>
              <a:solidFill>
                <a:schemeClr val="bg2"/>
              </a:solidFill>
              <a:effectLst/>
              <a:uLnTx/>
              <a:uFillTx/>
              <a:latin typeface="Source Sans Pro"/>
              <a:sym typeface="Source Sans Pro"/>
            </a:endParaRPr>
          </a:p>
          <a:p>
            <a:pPr marL="177800" marR="0" lvl="0" indent="-184150" algn="l" defTabSz="914400" rtl="0" eaLnBrk="1" fontAlgn="auto" latinLnBrk="0" hangingPunct="1">
              <a:lnSpc>
                <a:spcPct val="100000"/>
              </a:lnSpc>
              <a:spcBef>
                <a:spcPts val="800"/>
              </a:spcBef>
              <a:spcAft>
                <a:spcPts val="0"/>
              </a:spcAft>
              <a:buClr>
                <a:srgbClr val="7F7F7F"/>
              </a:buClr>
              <a:buSzPts val="1100"/>
              <a:buFont typeface="Source Sans Pro"/>
              <a:buChar char="●"/>
              <a:tabLst/>
              <a:defRPr/>
            </a:pPr>
            <a:r>
              <a:rPr kumimoji="0" lang="ru-RU" sz="4800" b="0" i="0" u="none" strike="noStrike" kern="0" cap="none" spc="0" normalizeH="0" baseline="0" noProof="0" dirty="0">
                <a:ln>
                  <a:noFill/>
                </a:ln>
                <a:solidFill>
                  <a:schemeClr val="bg2"/>
                </a:solidFill>
                <a:effectLst/>
                <a:uLnTx/>
                <a:uFillTx/>
                <a:latin typeface="Source Sans Pro"/>
                <a:sym typeface="Source Sans Pro"/>
              </a:rPr>
              <a:t> &lt;</a:t>
            </a:r>
            <a:r>
              <a:rPr kumimoji="0" lang="ru-RU" sz="4800" b="0" i="0" u="none" strike="noStrike" kern="0" cap="none" spc="0" normalizeH="0" baseline="0" noProof="0" dirty="0" err="1">
                <a:ln>
                  <a:noFill/>
                </a:ln>
                <a:solidFill>
                  <a:schemeClr val="bg2"/>
                </a:solidFill>
                <a:effectLst/>
                <a:uLnTx/>
                <a:uFillTx/>
                <a:latin typeface="Source Sans Pro"/>
                <a:sym typeface="Source Sans Pro"/>
              </a:rPr>
              <a:t>dl</a:t>
            </a:r>
            <a:r>
              <a:rPr kumimoji="0" lang="ru-RU" sz="4800" b="0" i="0" u="none" strike="noStrike" kern="0" cap="none" spc="0" normalizeH="0" baseline="0" noProof="0" dirty="0">
                <a:ln>
                  <a:noFill/>
                </a:ln>
                <a:solidFill>
                  <a:schemeClr val="bg2"/>
                </a:solidFill>
                <a:effectLst/>
                <a:uLnTx/>
                <a:uFillTx/>
                <a:latin typeface="Source Sans Pro"/>
                <a:sym typeface="Source Sans Pro"/>
              </a:rPr>
              <a:t>&gt;</a:t>
            </a:r>
          </a:p>
          <a:p>
            <a:pPr marL="177800" marR="0" lvl="0" indent="-184150" algn="l" defTabSz="914400" rtl="0" eaLnBrk="1" fontAlgn="auto" latinLnBrk="0" hangingPunct="1">
              <a:lnSpc>
                <a:spcPct val="100000"/>
              </a:lnSpc>
              <a:spcBef>
                <a:spcPts val="800"/>
              </a:spcBef>
              <a:spcAft>
                <a:spcPts val="0"/>
              </a:spcAft>
              <a:buClr>
                <a:srgbClr val="7F7F7F"/>
              </a:buClr>
              <a:buSzPts val="1100"/>
              <a:buFont typeface="Source Sans Pro"/>
              <a:buChar char="●"/>
              <a:tabLst/>
              <a:defRPr/>
            </a:pPr>
            <a:r>
              <a:rPr kumimoji="0" lang="ru-RU" sz="4800" b="0" i="0" u="none" strike="noStrike" kern="0" cap="none" spc="0" normalizeH="0" baseline="0" noProof="0" dirty="0">
                <a:ln>
                  <a:noFill/>
                </a:ln>
                <a:solidFill>
                  <a:schemeClr val="bg2"/>
                </a:solidFill>
                <a:effectLst/>
                <a:uLnTx/>
                <a:uFillTx/>
                <a:latin typeface="Source Sans Pro"/>
                <a:sym typeface="Source Sans Pro"/>
              </a:rPr>
              <a:t> &lt;</a:t>
            </a:r>
            <a:r>
              <a:rPr kumimoji="0" lang="ru-RU" sz="4800" b="0" i="0" u="none" strike="noStrike" kern="0" cap="none" spc="0" normalizeH="0" baseline="0" noProof="0" dirty="0" err="1">
                <a:ln>
                  <a:noFill/>
                </a:ln>
                <a:solidFill>
                  <a:schemeClr val="bg2"/>
                </a:solidFill>
                <a:effectLst/>
                <a:uLnTx/>
                <a:uFillTx/>
                <a:latin typeface="Source Sans Pro"/>
                <a:sym typeface="Source Sans Pro"/>
              </a:rPr>
              <a:t>dt</a:t>
            </a:r>
            <a:r>
              <a:rPr kumimoji="0" lang="ru-RU" sz="4800" b="0" i="0" u="none" strike="noStrike" kern="0" cap="none" spc="0" normalizeH="0" baseline="0" noProof="0" dirty="0">
                <a:ln>
                  <a:noFill/>
                </a:ln>
                <a:solidFill>
                  <a:schemeClr val="bg2"/>
                </a:solidFill>
                <a:effectLst/>
                <a:uLnTx/>
                <a:uFillTx/>
                <a:latin typeface="Source Sans Pro"/>
                <a:sym typeface="Source Sans Pro"/>
              </a:rPr>
              <a:t>&gt;Термин 1&lt;/</a:t>
            </a:r>
            <a:r>
              <a:rPr kumimoji="0" lang="ru-RU" sz="4800" b="0" i="0" u="none" strike="noStrike" kern="0" cap="none" spc="0" normalizeH="0" baseline="0" noProof="0" dirty="0" err="1">
                <a:ln>
                  <a:noFill/>
                </a:ln>
                <a:solidFill>
                  <a:schemeClr val="bg2"/>
                </a:solidFill>
                <a:effectLst/>
                <a:uLnTx/>
                <a:uFillTx/>
                <a:latin typeface="Source Sans Pro"/>
                <a:sym typeface="Source Sans Pro"/>
              </a:rPr>
              <a:t>dt</a:t>
            </a:r>
            <a:r>
              <a:rPr kumimoji="0" lang="ru-RU" sz="4800" b="0" i="0" u="none" strike="noStrike" kern="0" cap="none" spc="0" normalizeH="0" baseline="0" noProof="0" dirty="0">
                <a:ln>
                  <a:noFill/>
                </a:ln>
                <a:solidFill>
                  <a:schemeClr val="bg2"/>
                </a:solidFill>
                <a:effectLst/>
                <a:uLnTx/>
                <a:uFillTx/>
                <a:latin typeface="Source Sans Pro"/>
                <a:sym typeface="Source Sans Pro"/>
              </a:rPr>
              <a:t>&gt;</a:t>
            </a:r>
          </a:p>
          <a:p>
            <a:pPr marL="177800" marR="0" lvl="0" indent="-184150" algn="l" defTabSz="914400" rtl="0" eaLnBrk="1" fontAlgn="auto" latinLnBrk="0" hangingPunct="1">
              <a:lnSpc>
                <a:spcPct val="100000"/>
              </a:lnSpc>
              <a:spcBef>
                <a:spcPts val="800"/>
              </a:spcBef>
              <a:spcAft>
                <a:spcPts val="0"/>
              </a:spcAft>
              <a:buClr>
                <a:srgbClr val="7F7F7F"/>
              </a:buClr>
              <a:buSzPts val="1100"/>
              <a:buFont typeface="Source Sans Pro"/>
              <a:buChar char="●"/>
              <a:tabLst/>
              <a:defRPr/>
            </a:pPr>
            <a:r>
              <a:rPr kumimoji="0" lang="ru-RU" sz="4800" b="0" i="0" u="none" strike="noStrike" kern="0" cap="none" spc="0" normalizeH="0" baseline="0" noProof="0" dirty="0">
                <a:ln>
                  <a:noFill/>
                </a:ln>
                <a:solidFill>
                  <a:schemeClr val="bg2"/>
                </a:solidFill>
                <a:effectLst/>
                <a:uLnTx/>
                <a:uFillTx/>
                <a:latin typeface="Source Sans Pro"/>
                <a:sym typeface="Source Sans Pro"/>
              </a:rPr>
              <a:t> &lt;</a:t>
            </a:r>
            <a:r>
              <a:rPr kumimoji="0" lang="ru-RU" sz="4800" b="0" i="0" u="none" strike="noStrike" kern="0" cap="none" spc="0" normalizeH="0" baseline="0" noProof="0" dirty="0" err="1">
                <a:ln>
                  <a:noFill/>
                </a:ln>
                <a:solidFill>
                  <a:schemeClr val="bg2"/>
                </a:solidFill>
                <a:effectLst/>
                <a:uLnTx/>
                <a:uFillTx/>
                <a:latin typeface="Source Sans Pro"/>
                <a:sym typeface="Source Sans Pro"/>
              </a:rPr>
              <a:t>dd</a:t>
            </a:r>
            <a:r>
              <a:rPr kumimoji="0" lang="ru-RU" sz="4800" b="0" i="0" u="none" strike="noStrike" kern="0" cap="none" spc="0" normalizeH="0" baseline="0" noProof="0" dirty="0">
                <a:ln>
                  <a:noFill/>
                </a:ln>
                <a:solidFill>
                  <a:schemeClr val="bg2"/>
                </a:solidFill>
                <a:effectLst/>
                <a:uLnTx/>
                <a:uFillTx/>
                <a:latin typeface="Source Sans Pro"/>
                <a:sym typeface="Source Sans Pro"/>
              </a:rPr>
              <a:t>&gt;Определение термина 1&lt;/</a:t>
            </a:r>
            <a:r>
              <a:rPr kumimoji="0" lang="ru-RU" sz="4800" b="0" i="0" u="none" strike="noStrike" kern="0" cap="none" spc="0" normalizeH="0" baseline="0" noProof="0" dirty="0" err="1">
                <a:ln>
                  <a:noFill/>
                </a:ln>
                <a:solidFill>
                  <a:schemeClr val="bg2"/>
                </a:solidFill>
                <a:effectLst/>
                <a:uLnTx/>
                <a:uFillTx/>
                <a:latin typeface="Source Sans Pro"/>
                <a:sym typeface="Source Sans Pro"/>
              </a:rPr>
              <a:t>dd</a:t>
            </a:r>
            <a:r>
              <a:rPr kumimoji="0" lang="ru-RU" sz="4800" b="0" i="0" u="none" strike="noStrike" kern="0" cap="none" spc="0" normalizeH="0" baseline="0" noProof="0" dirty="0">
                <a:ln>
                  <a:noFill/>
                </a:ln>
                <a:solidFill>
                  <a:schemeClr val="bg2"/>
                </a:solidFill>
                <a:effectLst/>
                <a:uLnTx/>
                <a:uFillTx/>
                <a:latin typeface="Source Sans Pro"/>
                <a:sym typeface="Source Sans Pro"/>
              </a:rPr>
              <a:t>&gt;</a:t>
            </a:r>
          </a:p>
          <a:p>
            <a:pPr marL="177800" marR="0" lvl="0" indent="-184150" algn="l" defTabSz="914400" rtl="0" eaLnBrk="1" fontAlgn="auto" latinLnBrk="0" hangingPunct="1">
              <a:lnSpc>
                <a:spcPct val="100000"/>
              </a:lnSpc>
              <a:spcBef>
                <a:spcPts val="800"/>
              </a:spcBef>
              <a:spcAft>
                <a:spcPts val="0"/>
              </a:spcAft>
              <a:buClr>
                <a:srgbClr val="7F7F7F"/>
              </a:buClr>
              <a:buSzPts val="1100"/>
              <a:buFont typeface="Source Sans Pro"/>
              <a:buChar char="●"/>
              <a:tabLst/>
              <a:defRPr/>
            </a:pPr>
            <a:r>
              <a:rPr kumimoji="0" lang="ru-RU" sz="4800" b="0" i="0" u="none" strike="noStrike" kern="0" cap="none" spc="0" normalizeH="0" baseline="0" noProof="0" dirty="0">
                <a:ln>
                  <a:noFill/>
                </a:ln>
                <a:solidFill>
                  <a:schemeClr val="bg2"/>
                </a:solidFill>
                <a:effectLst/>
                <a:uLnTx/>
                <a:uFillTx/>
                <a:latin typeface="Source Sans Pro"/>
                <a:sym typeface="Source Sans Pro"/>
              </a:rPr>
              <a:t> &lt;</a:t>
            </a:r>
            <a:r>
              <a:rPr kumimoji="0" lang="ru-RU" sz="4800" b="0" i="0" u="none" strike="noStrike" kern="0" cap="none" spc="0" normalizeH="0" baseline="0" noProof="0" dirty="0" err="1">
                <a:ln>
                  <a:noFill/>
                </a:ln>
                <a:solidFill>
                  <a:schemeClr val="bg2"/>
                </a:solidFill>
                <a:effectLst/>
                <a:uLnTx/>
                <a:uFillTx/>
                <a:latin typeface="Source Sans Pro"/>
                <a:sym typeface="Source Sans Pro"/>
              </a:rPr>
              <a:t>dt</a:t>
            </a:r>
            <a:r>
              <a:rPr kumimoji="0" lang="ru-RU" sz="4800" b="0" i="0" u="none" strike="noStrike" kern="0" cap="none" spc="0" normalizeH="0" baseline="0" noProof="0" dirty="0">
                <a:ln>
                  <a:noFill/>
                </a:ln>
                <a:solidFill>
                  <a:schemeClr val="bg2"/>
                </a:solidFill>
                <a:effectLst/>
                <a:uLnTx/>
                <a:uFillTx/>
                <a:latin typeface="Source Sans Pro"/>
                <a:sym typeface="Source Sans Pro"/>
              </a:rPr>
              <a:t>&gt;Термин 2&lt;/</a:t>
            </a:r>
            <a:r>
              <a:rPr kumimoji="0" lang="ru-RU" sz="4800" b="0" i="0" u="none" strike="noStrike" kern="0" cap="none" spc="0" normalizeH="0" baseline="0" noProof="0" dirty="0" err="1">
                <a:ln>
                  <a:noFill/>
                </a:ln>
                <a:solidFill>
                  <a:schemeClr val="bg2"/>
                </a:solidFill>
                <a:effectLst/>
                <a:uLnTx/>
                <a:uFillTx/>
                <a:latin typeface="Source Sans Pro"/>
                <a:sym typeface="Source Sans Pro"/>
              </a:rPr>
              <a:t>dt</a:t>
            </a:r>
            <a:r>
              <a:rPr kumimoji="0" lang="ru-RU" sz="4800" b="0" i="0" u="none" strike="noStrike" kern="0" cap="none" spc="0" normalizeH="0" baseline="0" noProof="0" dirty="0">
                <a:ln>
                  <a:noFill/>
                </a:ln>
                <a:solidFill>
                  <a:schemeClr val="bg2"/>
                </a:solidFill>
                <a:effectLst/>
                <a:uLnTx/>
                <a:uFillTx/>
                <a:latin typeface="Source Sans Pro"/>
                <a:sym typeface="Source Sans Pro"/>
              </a:rPr>
              <a:t>&gt;</a:t>
            </a:r>
          </a:p>
          <a:p>
            <a:pPr marL="177800" marR="0" lvl="0" indent="-184150" algn="l" defTabSz="914400" rtl="0" eaLnBrk="1" fontAlgn="auto" latinLnBrk="0" hangingPunct="1">
              <a:lnSpc>
                <a:spcPct val="100000"/>
              </a:lnSpc>
              <a:spcBef>
                <a:spcPts val="800"/>
              </a:spcBef>
              <a:spcAft>
                <a:spcPts val="0"/>
              </a:spcAft>
              <a:buClr>
                <a:srgbClr val="7F7F7F"/>
              </a:buClr>
              <a:buSzPts val="1100"/>
              <a:buFont typeface="Source Sans Pro"/>
              <a:buChar char="●"/>
              <a:tabLst/>
              <a:defRPr/>
            </a:pPr>
            <a:r>
              <a:rPr kumimoji="0" lang="ru-RU" sz="4800" b="0" i="0" u="none" strike="noStrike" kern="0" cap="none" spc="0" normalizeH="0" baseline="0" noProof="0" dirty="0">
                <a:ln>
                  <a:noFill/>
                </a:ln>
                <a:solidFill>
                  <a:schemeClr val="bg2"/>
                </a:solidFill>
                <a:effectLst/>
                <a:uLnTx/>
                <a:uFillTx/>
                <a:latin typeface="Source Sans Pro"/>
                <a:sym typeface="Source Sans Pro"/>
              </a:rPr>
              <a:t> &lt;</a:t>
            </a:r>
            <a:r>
              <a:rPr kumimoji="0" lang="ru-RU" sz="4800" b="0" i="0" u="none" strike="noStrike" kern="0" cap="none" spc="0" normalizeH="0" baseline="0" noProof="0" dirty="0" err="1">
                <a:ln>
                  <a:noFill/>
                </a:ln>
                <a:solidFill>
                  <a:schemeClr val="bg2"/>
                </a:solidFill>
                <a:effectLst/>
                <a:uLnTx/>
                <a:uFillTx/>
                <a:latin typeface="Source Sans Pro"/>
                <a:sym typeface="Source Sans Pro"/>
              </a:rPr>
              <a:t>dd</a:t>
            </a:r>
            <a:r>
              <a:rPr kumimoji="0" lang="ru-RU" sz="4800" b="0" i="0" u="none" strike="noStrike" kern="0" cap="none" spc="0" normalizeH="0" baseline="0" noProof="0" dirty="0">
                <a:ln>
                  <a:noFill/>
                </a:ln>
                <a:solidFill>
                  <a:schemeClr val="bg2"/>
                </a:solidFill>
                <a:effectLst/>
                <a:uLnTx/>
                <a:uFillTx/>
                <a:latin typeface="Source Sans Pro"/>
                <a:sym typeface="Source Sans Pro"/>
              </a:rPr>
              <a:t>&gt;Определение термина 2&lt;/</a:t>
            </a:r>
            <a:r>
              <a:rPr kumimoji="0" lang="ru-RU" sz="4800" b="0" i="0" u="none" strike="noStrike" kern="0" cap="none" spc="0" normalizeH="0" baseline="0" noProof="0" dirty="0" err="1">
                <a:ln>
                  <a:noFill/>
                </a:ln>
                <a:solidFill>
                  <a:schemeClr val="bg2"/>
                </a:solidFill>
                <a:effectLst/>
                <a:uLnTx/>
                <a:uFillTx/>
                <a:latin typeface="Source Sans Pro"/>
                <a:sym typeface="Source Sans Pro"/>
              </a:rPr>
              <a:t>dd</a:t>
            </a:r>
            <a:r>
              <a:rPr kumimoji="0" lang="ru-RU" sz="4800" b="0" i="0" u="none" strike="noStrike" kern="0" cap="none" spc="0" normalizeH="0" baseline="0" noProof="0" dirty="0">
                <a:ln>
                  <a:noFill/>
                </a:ln>
                <a:solidFill>
                  <a:schemeClr val="bg2"/>
                </a:solidFill>
                <a:effectLst/>
                <a:uLnTx/>
                <a:uFillTx/>
                <a:latin typeface="Source Sans Pro"/>
                <a:sym typeface="Source Sans Pro"/>
              </a:rPr>
              <a:t>&gt;</a:t>
            </a:r>
          </a:p>
          <a:p>
            <a:pPr marL="177800" marR="0" lvl="0" indent="-184150" algn="l" defTabSz="914400" rtl="0" eaLnBrk="1" fontAlgn="auto" latinLnBrk="0" hangingPunct="1">
              <a:lnSpc>
                <a:spcPct val="100000"/>
              </a:lnSpc>
              <a:spcBef>
                <a:spcPts val="800"/>
              </a:spcBef>
              <a:spcAft>
                <a:spcPts val="1600"/>
              </a:spcAft>
              <a:buClr>
                <a:srgbClr val="7F7F7F"/>
              </a:buClr>
              <a:buSzPts val="1100"/>
              <a:buFont typeface="Source Sans Pro"/>
              <a:buChar char="●"/>
              <a:tabLst/>
              <a:defRPr/>
            </a:pPr>
            <a:r>
              <a:rPr kumimoji="0" lang="ru-RU" sz="4800" b="0" i="0" u="none" strike="noStrike" kern="0" cap="none" spc="0" normalizeH="0" baseline="0" noProof="0" dirty="0">
                <a:ln>
                  <a:noFill/>
                </a:ln>
                <a:solidFill>
                  <a:schemeClr val="bg2"/>
                </a:solidFill>
                <a:effectLst/>
                <a:uLnTx/>
                <a:uFillTx/>
                <a:latin typeface="Source Sans Pro"/>
                <a:sym typeface="Source Sans Pro"/>
              </a:rPr>
              <a:t> &lt;/</a:t>
            </a:r>
            <a:r>
              <a:rPr kumimoji="0" lang="ru-RU" sz="4800" b="0" i="0" u="none" strike="noStrike" kern="0" cap="none" spc="0" normalizeH="0" baseline="0" noProof="0" dirty="0" err="1">
                <a:ln>
                  <a:noFill/>
                </a:ln>
                <a:solidFill>
                  <a:schemeClr val="bg2"/>
                </a:solidFill>
                <a:effectLst/>
                <a:uLnTx/>
                <a:uFillTx/>
                <a:latin typeface="Source Sans Pro"/>
                <a:sym typeface="Source Sans Pro"/>
              </a:rPr>
              <a:t>dl</a:t>
            </a:r>
            <a:r>
              <a:rPr kumimoji="0" lang="ru-RU" sz="4800" b="0" i="0" u="none" strike="noStrike" kern="0" cap="none" spc="0" normalizeH="0" baseline="0" noProof="0" dirty="0">
                <a:ln>
                  <a:noFill/>
                </a:ln>
                <a:solidFill>
                  <a:schemeClr val="bg2"/>
                </a:solidFill>
                <a:effectLst/>
                <a:uLnTx/>
                <a:uFillTx/>
                <a:latin typeface="Source Sans Pro"/>
                <a:sym typeface="Source Sans Pro"/>
              </a:rPr>
              <a:t>&gt;</a:t>
            </a:r>
          </a:p>
        </p:txBody>
      </p:sp>
    </p:spTree>
    <p:extLst>
      <p:ext uri="{BB962C8B-B14F-4D97-AF65-F5344CB8AC3E}">
        <p14:creationId xmlns:p14="http://schemas.microsoft.com/office/powerpoint/2010/main" val="3173583965"/>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a:extLst>
              <a:ext uri="{FF2B5EF4-FFF2-40B4-BE49-F238E27FC236}">
                <a16:creationId xmlns:a16="http://schemas.microsoft.com/office/drawing/2014/main" id="{1C4A5931-B3F5-0448-9D38-A32E1171A3EA}"/>
              </a:ext>
            </a:extLst>
          </p:cNvPr>
          <p:cNvSpPr/>
          <p:nvPr/>
        </p:nvSpPr>
        <p:spPr>
          <a:xfrm>
            <a:off x="0" y="0"/>
            <a:ext cx="24384000" cy="13716000"/>
          </a:xfrm>
          <a:prstGeom prst="rect">
            <a:avLst/>
          </a:prstGeom>
          <a:gradFill flip="none" rotWithShape="1">
            <a:gsLst>
              <a:gs pos="27000">
                <a:schemeClr val="accent3"/>
              </a:gs>
              <a:gs pos="78000">
                <a:schemeClr val="accent1"/>
              </a:gs>
              <a:gs pos="100000">
                <a:schemeClr val="accent2"/>
              </a:gs>
            </a:gsLst>
            <a:path path="circle">
              <a:fillToRect l="100000" t="100000"/>
            </a:path>
            <a:tileRect r="-100000" b="-100000"/>
          </a:gra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29" name="Полилиния 28">
            <a:extLst>
              <a:ext uri="{FF2B5EF4-FFF2-40B4-BE49-F238E27FC236}">
                <a16:creationId xmlns:a16="http://schemas.microsoft.com/office/drawing/2014/main" id="{ED941D02-2D8E-CF4F-A04B-0E325170D99D}"/>
              </a:ext>
            </a:extLst>
          </p:cNvPr>
          <p:cNvSpPr/>
          <p:nvPr/>
        </p:nvSpPr>
        <p:spPr>
          <a:xfrm rot="8100000">
            <a:off x="13785202" y="404174"/>
            <a:ext cx="1040694" cy="1040694"/>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4"/>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0" name="Полилиния 29">
            <a:extLst>
              <a:ext uri="{FF2B5EF4-FFF2-40B4-BE49-F238E27FC236}">
                <a16:creationId xmlns:a16="http://schemas.microsoft.com/office/drawing/2014/main" id="{495B0F79-C1A2-5D4B-BD3A-D3BCB4CB5525}"/>
              </a:ext>
            </a:extLst>
          </p:cNvPr>
          <p:cNvSpPr/>
          <p:nvPr/>
        </p:nvSpPr>
        <p:spPr>
          <a:xfrm rot="8100000">
            <a:off x="17123407" y="-1606371"/>
            <a:ext cx="3397702" cy="3397702"/>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3"/>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1" name="Полилиния 30">
            <a:extLst>
              <a:ext uri="{FF2B5EF4-FFF2-40B4-BE49-F238E27FC236}">
                <a16:creationId xmlns:a16="http://schemas.microsoft.com/office/drawing/2014/main" id="{35F49C68-5DDA-564E-9187-CF5F0242E532}"/>
              </a:ext>
            </a:extLst>
          </p:cNvPr>
          <p:cNvSpPr/>
          <p:nvPr/>
        </p:nvSpPr>
        <p:spPr>
          <a:xfrm rot="8100000">
            <a:off x="17896666" y="4537735"/>
            <a:ext cx="5477039" cy="547703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1">
              <a:alpha val="68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2" name="Полилиния 31">
            <a:extLst>
              <a:ext uri="{FF2B5EF4-FFF2-40B4-BE49-F238E27FC236}">
                <a16:creationId xmlns:a16="http://schemas.microsoft.com/office/drawing/2014/main" id="{1544341F-E63B-D14C-9DDE-1CCCCCD7C9EA}"/>
              </a:ext>
            </a:extLst>
          </p:cNvPr>
          <p:cNvSpPr/>
          <p:nvPr/>
        </p:nvSpPr>
        <p:spPr>
          <a:xfrm rot="8100000">
            <a:off x="15651463" y="10060781"/>
            <a:ext cx="2785073" cy="2785073"/>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1">
              <a:alpha val="36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3" name="Полилиния 32">
            <a:extLst>
              <a:ext uri="{FF2B5EF4-FFF2-40B4-BE49-F238E27FC236}">
                <a16:creationId xmlns:a16="http://schemas.microsoft.com/office/drawing/2014/main" id="{83D726B3-5192-7845-A888-A8577E823D69}"/>
              </a:ext>
            </a:extLst>
          </p:cNvPr>
          <p:cNvSpPr/>
          <p:nvPr/>
        </p:nvSpPr>
        <p:spPr>
          <a:xfrm rot="8100000">
            <a:off x="21441134" y="10796586"/>
            <a:ext cx="1044569" cy="104456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2">
              <a:alpha val="2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4" name="Полилиния 33">
            <a:extLst>
              <a:ext uri="{FF2B5EF4-FFF2-40B4-BE49-F238E27FC236}">
                <a16:creationId xmlns:a16="http://schemas.microsoft.com/office/drawing/2014/main" id="{9794E5F0-BA0B-7A4C-9160-27112656D4F9}"/>
              </a:ext>
            </a:extLst>
          </p:cNvPr>
          <p:cNvSpPr/>
          <p:nvPr/>
        </p:nvSpPr>
        <p:spPr>
          <a:xfrm rot="8100000">
            <a:off x="12869666" y="10549495"/>
            <a:ext cx="1044569" cy="104456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1">
              <a:alpha val="2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5" name="Полилиния 34">
            <a:extLst>
              <a:ext uri="{FF2B5EF4-FFF2-40B4-BE49-F238E27FC236}">
                <a16:creationId xmlns:a16="http://schemas.microsoft.com/office/drawing/2014/main" id="{A5D01F2D-B34E-0940-BEBC-5C71FD55FD86}"/>
              </a:ext>
            </a:extLst>
          </p:cNvPr>
          <p:cNvSpPr/>
          <p:nvPr/>
        </p:nvSpPr>
        <p:spPr>
          <a:xfrm rot="8100000">
            <a:off x="10623200" y="3099267"/>
            <a:ext cx="1044569" cy="104456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4">
              <a:alpha val="44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6" name="Полилиния 35">
            <a:extLst>
              <a:ext uri="{FF2B5EF4-FFF2-40B4-BE49-F238E27FC236}">
                <a16:creationId xmlns:a16="http://schemas.microsoft.com/office/drawing/2014/main" id="{78D8E902-FB68-AE40-B1CA-340F63922FA1}"/>
              </a:ext>
            </a:extLst>
          </p:cNvPr>
          <p:cNvSpPr/>
          <p:nvPr/>
        </p:nvSpPr>
        <p:spPr>
          <a:xfrm rot="8100000">
            <a:off x="21695984" y="917515"/>
            <a:ext cx="1044569" cy="104456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3"/>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7" name="Полилиния 36">
            <a:extLst>
              <a:ext uri="{FF2B5EF4-FFF2-40B4-BE49-F238E27FC236}">
                <a16:creationId xmlns:a16="http://schemas.microsoft.com/office/drawing/2014/main" id="{65E7B90A-6AF9-5E47-A4D6-E9B26F850A07}"/>
              </a:ext>
            </a:extLst>
          </p:cNvPr>
          <p:cNvSpPr/>
          <p:nvPr/>
        </p:nvSpPr>
        <p:spPr>
          <a:xfrm rot="8100000">
            <a:off x="8140667" y="-896347"/>
            <a:ext cx="2169973" cy="2169973"/>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4">
              <a:alpha val="52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8" name="Полилиния 37">
            <a:extLst>
              <a:ext uri="{FF2B5EF4-FFF2-40B4-BE49-F238E27FC236}">
                <a16:creationId xmlns:a16="http://schemas.microsoft.com/office/drawing/2014/main" id="{C5185D3C-02AF-6347-BA73-D3B681619429}"/>
              </a:ext>
            </a:extLst>
          </p:cNvPr>
          <p:cNvSpPr/>
          <p:nvPr/>
        </p:nvSpPr>
        <p:spPr>
          <a:xfrm rot="8100000">
            <a:off x="7838208" y="9406215"/>
            <a:ext cx="3118688" cy="3118688"/>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1">
              <a:alpha val="51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grpSp>
        <p:nvGrpSpPr>
          <p:cNvPr id="2" name="Группа 1">
            <a:extLst>
              <a:ext uri="{FF2B5EF4-FFF2-40B4-BE49-F238E27FC236}">
                <a16:creationId xmlns:a16="http://schemas.microsoft.com/office/drawing/2014/main" id="{E739291D-1ED6-9241-A24E-0749C979FDBC}"/>
              </a:ext>
            </a:extLst>
          </p:cNvPr>
          <p:cNvGrpSpPr/>
          <p:nvPr/>
        </p:nvGrpSpPr>
        <p:grpSpPr>
          <a:xfrm>
            <a:off x="2222017" y="3634295"/>
            <a:ext cx="17511441" cy="3707997"/>
            <a:chOff x="2222017" y="3634295"/>
            <a:chExt cx="17511441" cy="3707997"/>
          </a:xfrm>
        </p:grpSpPr>
        <p:sp>
          <p:nvSpPr>
            <p:cNvPr id="4" name="Прямоугольник 3">
              <a:extLst>
                <a:ext uri="{FF2B5EF4-FFF2-40B4-BE49-F238E27FC236}">
                  <a16:creationId xmlns:a16="http://schemas.microsoft.com/office/drawing/2014/main" id="{FB2C722B-66F8-3B4D-BE89-BF9A18CD745A}"/>
                </a:ext>
              </a:extLst>
            </p:cNvPr>
            <p:cNvSpPr/>
            <p:nvPr/>
          </p:nvSpPr>
          <p:spPr>
            <a:xfrm>
              <a:off x="2222017" y="3634295"/>
              <a:ext cx="17511441" cy="3170099"/>
            </a:xfrm>
            <a:prstGeom prst="rect">
              <a:avLst/>
            </a:prstGeom>
          </p:spPr>
          <p:txBody>
            <a:bodyPr wrap="square">
              <a:spAutoFit/>
            </a:bodyPr>
            <a:lstStyle/>
            <a:p>
              <a:r>
                <a:rPr lang="ru-RU" sz="20000" b="1" dirty="0">
                  <a:solidFill>
                    <a:schemeClr val="bg1"/>
                  </a:solidFill>
                  <a:latin typeface="Montserrat" pitchFamily="2" charset="0"/>
                </a:rPr>
                <a:t>Конец</a:t>
              </a:r>
              <a:endParaRPr lang="en-US" sz="20000" b="1" dirty="0">
                <a:solidFill>
                  <a:schemeClr val="bg1"/>
                </a:solidFill>
                <a:latin typeface="Montserrat" pitchFamily="2" charset="0"/>
              </a:endParaRPr>
            </a:p>
          </p:txBody>
        </p:sp>
        <p:sp>
          <p:nvSpPr>
            <p:cNvPr id="20" name="Investor Pitch Deck Template">
              <a:extLst>
                <a:ext uri="{FF2B5EF4-FFF2-40B4-BE49-F238E27FC236}">
                  <a16:creationId xmlns:a16="http://schemas.microsoft.com/office/drawing/2014/main" id="{F405130E-FAD1-8243-9D1D-8276C8D631E3}"/>
                </a:ext>
              </a:extLst>
            </p:cNvPr>
            <p:cNvSpPr txBox="1"/>
            <p:nvPr/>
          </p:nvSpPr>
          <p:spPr>
            <a:xfrm>
              <a:off x="2339501" y="6942182"/>
              <a:ext cx="9553028" cy="40011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8000" b="1">
                  <a:solidFill>
                    <a:srgbClr val="000001"/>
                  </a:solidFill>
                  <a:latin typeface="Aller"/>
                  <a:ea typeface="Aller"/>
                  <a:cs typeface="Aller"/>
                  <a:sym typeface="Aller"/>
                </a:defRPr>
              </a:lvl1pPr>
            </a:lstStyle>
            <a:p>
              <a:r>
                <a:rPr lang="ru-RU" sz="2000" dirty="0">
                  <a:solidFill>
                    <a:schemeClr val="accent5"/>
                  </a:solidFill>
                  <a:latin typeface="Montserrat" pitchFamily="2" charset="0"/>
                </a:rPr>
                <a:t>ПОСЛЕСЛОВИЕ</a:t>
              </a:r>
              <a:endParaRPr lang="en-US" sz="2000" dirty="0">
                <a:solidFill>
                  <a:schemeClr val="accent5"/>
                </a:solidFill>
                <a:latin typeface="Montserrat" pitchFamily="2" charset="0"/>
              </a:endParaRPr>
            </a:p>
          </p:txBody>
        </p:sp>
      </p:grpSp>
      <p:sp>
        <p:nvSpPr>
          <p:cNvPr id="21" name="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a:extLst>
              <a:ext uri="{FF2B5EF4-FFF2-40B4-BE49-F238E27FC236}">
                <a16:creationId xmlns:a16="http://schemas.microsoft.com/office/drawing/2014/main" id="{94CE2AF3-EAA4-594B-A185-D2FD878ED6A3}"/>
              </a:ext>
            </a:extLst>
          </p:cNvPr>
          <p:cNvSpPr txBox="1"/>
          <p:nvPr/>
        </p:nvSpPr>
        <p:spPr>
          <a:xfrm>
            <a:off x="2372839" y="8128764"/>
            <a:ext cx="16973206" cy="152358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noAutofit/>
          </a:bodyPr>
          <a:lstStyle/>
          <a:p>
            <a:pPr defTabSz="457200">
              <a:lnSpc>
                <a:spcPts val="4500"/>
              </a:lnSpc>
              <a:defRPr sz="2200">
                <a:solidFill>
                  <a:srgbClr val="7B7B7C"/>
                </a:solidFill>
                <a:latin typeface="Aller"/>
                <a:ea typeface="Aller"/>
                <a:cs typeface="Aller"/>
                <a:sym typeface="Aller"/>
              </a:defRPr>
            </a:pPr>
            <a:r>
              <a:rPr lang="ru-RU" sz="4800" dirty="0">
                <a:solidFill>
                  <a:schemeClr val="bg1"/>
                </a:solidFill>
                <a:latin typeface="Montserrat Medium" panose="00000600000000000000" pitchFamily="2" charset="-52"/>
              </a:rPr>
              <a:t>Давайте подведем итоги урока! </a:t>
            </a:r>
          </a:p>
          <a:p>
            <a:pPr defTabSz="457200">
              <a:lnSpc>
                <a:spcPts val="4500"/>
              </a:lnSpc>
              <a:defRPr sz="2200">
                <a:solidFill>
                  <a:srgbClr val="7B7B7C"/>
                </a:solidFill>
                <a:latin typeface="Aller"/>
                <a:ea typeface="Aller"/>
                <a:cs typeface="Aller"/>
                <a:sym typeface="Aller"/>
              </a:defRPr>
            </a:pPr>
            <a:r>
              <a:rPr lang="ru-RU" sz="4800" dirty="0">
                <a:solidFill>
                  <a:schemeClr val="bg1"/>
                </a:solidFill>
                <a:latin typeface="Montserrat Medium" panose="00000600000000000000" pitchFamily="2" charset="-52"/>
              </a:rPr>
              <a:t>Чему мы научились? Что мы использовали</a:t>
            </a:r>
            <a:r>
              <a:rPr lang="ru-RU" sz="4800">
                <a:solidFill>
                  <a:schemeClr val="bg1"/>
                </a:solidFill>
                <a:latin typeface="Montserrat Medium" panose="00000600000000000000" pitchFamily="2" charset="-52"/>
              </a:rPr>
              <a:t>? </a:t>
            </a:r>
          </a:p>
          <a:p>
            <a:pPr defTabSz="457200">
              <a:lnSpc>
                <a:spcPts val="4500"/>
              </a:lnSpc>
              <a:defRPr sz="2200">
                <a:solidFill>
                  <a:srgbClr val="7B7B7C"/>
                </a:solidFill>
                <a:latin typeface="Aller"/>
                <a:ea typeface="Aller"/>
                <a:cs typeface="Aller"/>
                <a:sym typeface="Aller"/>
              </a:defRPr>
            </a:pPr>
            <a:r>
              <a:rPr lang="ru-RU" sz="4800">
                <a:solidFill>
                  <a:schemeClr val="bg1"/>
                </a:solidFill>
                <a:latin typeface="Montserrat Medium" panose="00000600000000000000" pitchFamily="2" charset="-52"/>
              </a:rPr>
              <a:t>К </a:t>
            </a:r>
            <a:r>
              <a:rPr lang="ru-RU" sz="4800" dirty="0">
                <a:solidFill>
                  <a:schemeClr val="bg1"/>
                </a:solidFill>
                <a:latin typeface="Montserrat Medium" panose="00000600000000000000" pitchFamily="2" charset="-52"/>
              </a:rPr>
              <a:t>чему мы пришли?</a:t>
            </a:r>
            <a:endParaRPr sz="4800" dirty="0">
              <a:solidFill>
                <a:schemeClr val="bg1"/>
              </a:solidFill>
              <a:latin typeface="Montserrat Medium" panose="00000600000000000000" pitchFamily="2" charset="-52"/>
            </a:endParaRPr>
          </a:p>
        </p:txBody>
      </p:sp>
      <p:sp>
        <p:nvSpPr>
          <p:cNvPr id="39" name="Полилиния 38">
            <a:extLst>
              <a:ext uri="{FF2B5EF4-FFF2-40B4-BE49-F238E27FC236}">
                <a16:creationId xmlns:a16="http://schemas.microsoft.com/office/drawing/2014/main" id="{C0740C42-A66F-614D-B24B-DE251F75DE61}"/>
              </a:ext>
            </a:extLst>
          </p:cNvPr>
          <p:cNvSpPr/>
          <p:nvPr/>
        </p:nvSpPr>
        <p:spPr>
          <a:xfrm rot="8100000">
            <a:off x="20957903" y="13193715"/>
            <a:ext cx="1044569" cy="104456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1">
              <a:alpha val="2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1" name="Полилиния 50">
            <a:extLst>
              <a:ext uri="{FF2B5EF4-FFF2-40B4-BE49-F238E27FC236}">
                <a16:creationId xmlns:a16="http://schemas.microsoft.com/office/drawing/2014/main" id="{40157A04-85B5-4343-AF83-97C324A4FFE7}"/>
              </a:ext>
            </a:extLst>
          </p:cNvPr>
          <p:cNvSpPr/>
          <p:nvPr/>
        </p:nvSpPr>
        <p:spPr>
          <a:xfrm rot="8100000">
            <a:off x="157279" y="741473"/>
            <a:ext cx="1461067" cy="1461067"/>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4">
              <a:alpha val="31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19" name="Овал 18">
            <a:extLst>
              <a:ext uri="{FF2B5EF4-FFF2-40B4-BE49-F238E27FC236}">
                <a16:creationId xmlns:a16="http://schemas.microsoft.com/office/drawing/2014/main" id="{48F24C7A-433F-D249-BF39-4C5778CD04D7}"/>
              </a:ext>
            </a:extLst>
          </p:cNvPr>
          <p:cNvSpPr/>
          <p:nvPr/>
        </p:nvSpPr>
        <p:spPr>
          <a:xfrm>
            <a:off x="12181287" y="1723043"/>
            <a:ext cx="472041" cy="472041"/>
          </a:xfrm>
          <a:prstGeom prst="ellipse">
            <a:avLst/>
          </a:prstGeom>
          <a:solidFill>
            <a:schemeClr val="accent4">
              <a:alpha val="61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3" name="Овал 52">
            <a:extLst>
              <a:ext uri="{FF2B5EF4-FFF2-40B4-BE49-F238E27FC236}">
                <a16:creationId xmlns:a16="http://schemas.microsoft.com/office/drawing/2014/main" id="{C08DD49C-257B-D445-B489-266D1212F314}"/>
              </a:ext>
            </a:extLst>
          </p:cNvPr>
          <p:cNvSpPr/>
          <p:nvPr/>
        </p:nvSpPr>
        <p:spPr>
          <a:xfrm>
            <a:off x="23450866" y="-169926"/>
            <a:ext cx="472041" cy="472041"/>
          </a:xfrm>
          <a:prstGeom prst="ellipse">
            <a:avLst/>
          </a:prstGeom>
          <a:solidFill>
            <a:schemeClr val="accent3">
              <a:alpha val="61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4" name="Овал 53">
            <a:extLst>
              <a:ext uri="{FF2B5EF4-FFF2-40B4-BE49-F238E27FC236}">
                <a16:creationId xmlns:a16="http://schemas.microsoft.com/office/drawing/2014/main" id="{075FEF58-2DB0-9C4C-9F90-5F8960A3B07D}"/>
              </a:ext>
            </a:extLst>
          </p:cNvPr>
          <p:cNvSpPr/>
          <p:nvPr/>
        </p:nvSpPr>
        <p:spPr>
          <a:xfrm>
            <a:off x="5170887" y="463738"/>
            <a:ext cx="472041" cy="472041"/>
          </a:xfrm>
          <a:prstGeom prst="ellipse">
            <a:avLst/>
          </a:prstGeom>
          <a:solidFill>
            <a:schemeClr val="accent4">
              <a:alpha val="61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5" name="Овал 54">
            <a:extLst>
              <a:ext uri="{FF2B5EF4-FFF2-40B4-BE49-F238E27FC236}">
                <a16:creationId xmlns:a16="http://schemas.microsoft.com/office/drawing/2014/main" id="{0E7F592C-BFA1-E547-8448-86FC9458EA31}"/>
              </a:ext>
            </a:extLst>
          </p:cNvPr>
          <p:cNvSpPr/>
          <p:nvPr/>
        </p:nvSpPr>
        <p:spPr>
          <a:xfrm>
            <a:off x="23466908" y="10433906"/>
            <a:ext cx="472041" cy="472041"/>
          </a:xfrm>
          <a:prstGeom prst="ellipse">
            <a:avLst/>
          </a:prstGeom>
          <a:solidFill>
            <a:schemeClr val="accent2">
              <a:alpha val="39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6" name="Овал 55">
            <a:extLst>
              <a:ext uri="{FF2B5EF4-FFF2-40B4-BE49-F238E27FC236}">
                <a16:creationId xmlns:a16="http://schemas.microsoft.com/office/drawing/2014/main" id="{58233DEE-2E18-6749-93B5-196EFD35E574}"/>
              </a:ext>
            </a:extLst>
          </p:cNvPr>
          <p:cNvSpPr/>
          <p:nvPr/>
        </p:nvSpPr>
        <p:spPr>
          <a:xfrm>
            <a:off x="5427561" y="11187885"/>
            <a:ext cx="472041" cy="472041"/>
          </a:xfrm>
          <a:prstGeom prst="ellipse">
            <a:avLst/>
          </a:prstGeom>
          <a:solidFill>
            <a:schemeClr val="accent3">
              <a:alpha val="29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7" name="Овал 56">
            <a:extLst>
              <a:ext uri="{FF2B5EF4-FFF2-40B4-BE49-F238E27FC236}">
                <a16:creationId xmlns:a16="http://schemas.microsoft.com/office/drawing/2014/main" id="{DE6C5B02-C90D-9B47-8877-A0F5A9BDD693}"/>
              </a:ext>
            </a:extLst>
          </p:cNvPr>
          <p:cNvSpPr/>
          <p:nvPr/>
        </p:nvSpPr>
        <p:spPr>
          <a:xfrm>
            <a:off x="11810569" y="12533783"/>
            <a:ext cx="400110" cy="400110"/>
          </a:xfrm>
          <a:prstGeom prst="ellipse">
            <a:avLst/>
          </a:prstGeom>
          <a:solidFill>
            <a:schemeClr val="accent1">
              <a:alpha val="46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8" name="Овал 57">
            <a:extLst>
              <a:ext uri="{FF2B5EF4-FFF2-40B4-BE49-F238E27FC236}">
                <a16:creationId xmlns:a16="http://schemas.microsoft.com/office/drawing/2014/main" id="{E347825D-90E8-6445-81D4-455FB0B7B471}"/>
              </a:ext>
            </a:extLst>
          </p:cNvPr>
          <p:cNvSpPr/>
          <p:nvPr/>
        </p:nvSpPr>
        <p:spPr>
          <a:xfrm>
            <a:off x="19261418" y="12057493"/>
            <a:ext cx="472041" cy="472041"/>
          </a:xfrm>
          <a:prstGeom prst="ellipse">
            <a:avLst/>
          </a:prstGeom>
          <a:solidFill>
            <a:schemeClr val="accent1">
              <a:alpha val="46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9" name="Полилиния 58">
            <a:extLst>
              <a:ext uri="{FF2B5EF4-FFF2-40B4-BE49-F238E27FC236}">
                <a16:creationId xmlns:a16="http://schemas.microsoft.com/office/drawing/2014/main" id="{694EE841-8B28-E341-8A6D-4928C2C36CBA}"/>
              </a:ext>
            </a:extLst>
          </p:cNvPr>
          <p:cNvSpPr/>
          <p:nvPr/>
        </p:nvSpPr>
        <p:spPr>
          <a:xfrm rot="8100000">
            <a:off x="440171" y="9711379"/>
            <a:ext cx="769484" cy="769484"/>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3">
              <a:alpha val="19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40" name="Полилиния 39">
            <a:extLst>
              <a:ext uri="{FF2B5EF4-FFF2-40B4-BE49-F238E27FC236}">
                <a16:creationId xmlns:a16="http://schemas.microsoft.com/office/drawing/2014/main" id="{09C9E6F8-8BD7-E44A-8EB5-E4CFF8F7EB28}"/>
              </a:ext>
            </a:extLst>
          </p:cNvPr>
          <p:cNvSpPr/>
          <p:nvPr/>
        </p:nvSpPr>
        <p:spPr>
          <a:xfrm rot="8100000">
            <a:off x="22797489" y="1845580"/>
            <a:ext cx="3240626" cy="3240626"/>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1">
              <a:alpha val="34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41" name="Полилиния 40">
            <a:extLst>
              <a:ext uri="{FF2B5EF4-FFF2-40B4-BE49-F238E27FC236}">
                <a16:creationId xmlns:a16="http://schemas.microsoft.com/office/drawing/2014/main" id="{8A013A22-0BEC-BD47-AE49-11434E0D4114}"/>
              </a:ext>
            </a:extLst>
          </p:cNvPr>
          <p:cNvSpPr/>
          <p:nvPr/>
        </p:nvSpPr>
        <p:spPr>
          <a:xfrm rot="8100000">
            <a:off x="19562383" y="3006292"/>
            <a:ext cx="1044569" cy="104456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3"/>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42" name="Овал 41">
            <a:extLst>
              <a:ext uri="{FF2B5EF4-FFF2-40B4-BE49-F238E27FC236}">
                <a16:creationId xmlns:a16="http://schemas.microsoft.com/office/drawing/2014/main" id="{49BBA8CF-7023-7840-AE03-A9FB9C21569F}"/>
              </a:ext>
            </a:extLst>
          </p:cNvPr>
          <p:cNvSpPr/>
          <p:nvPr/>
        </p:nvSpPr>
        <p:spPr>
          <a:xfrm>
            <a:off x="23323472" y="12613341"/>
            <a:ext cx="180000" cy="180000"/>
          </a:xfrm>
          <a:prstGeom prst="ellipse">
            <a:avLst/>
          </a:prstGeom>
          <a:solidFill>
            <a:schemeClr val="accent2">
              <a:alpha val="39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Tree>
    <p:extLst>
      <p:ext uri="{BB962C8B-B14F-4D97-AF65-F5344CB8AC3E}">
        <p14:creationId xmlns:p14="http://schemas.microsoft.com/office/powerpoint/2010/main" val="951806106"/>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Рисунок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840" y="0"/>
            <a:ext cx="24384000" cy="13716000"/>
          </a:xfrm>
          <a:prstGeom prst="rect">
            <a:avLst/>
          </a:prstGeom>
        </p:spPr>
      </p:pic>
      <p:sp>
        <p:nvSpPr>
          <p:cNvPr id="11" name="Google Shape;71;p15"/>
          <p:cNvSpPr txBox="1">
            <a:spLocks/>
          </p:cNvSpPr>
          <p:nvPr/>
        </p:nvSpPr>
        <p:spPr>
          <a:xfrm>
            <a:off x="2637098" y="2069845"/>
            <a:ext cx="15202620" cy="1469359"/>
          </a:xfrm>
          <a:prstGeom prst="rect">
            <a:avLst/>
          </a:prstGeom>
          <a:noFill/>
          <a:ln>
            <a:noFill/>
          </a:ln>
        </p:spPr>
        <p:txBody>
          <a:bodyPr spcFirstLastPara="1" wrap="square" lIns="68575" tIns="34275" rIns="68575" bIns="3427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9pPr>
          </a:lstStyle>
          <a:p>
            <a:pPr marL="0" marR="0" lvl="0" indent="0" algn="l" defTabSz="914400" rtl="0" eaLnBrk="1" fontAlgn="auto" latinLnBrk="0" hangingPunct="1">
              <a:lnSpc>
                <a:spcPct val="90000"/>
              </a:lnSpc>
              <a:spcBef>
                <a:spcPts val="0"/>
              </a:spcBef>
              <a:spcAft>
                <a:spcPts val="0"/>
              </a:spcAft>
              <a:buClr>
                <a:srgbClr val="611BB8"/>
              </a:buClr>
              <a:buSzPts val="2400"/>
              <a:buFont typeface="Gill Sans"/>
              <a:buNone/>
              <a:tabLst/>
              <a:defRPr/>
            </a:pPr>
            <a:r>
              <a:rPr kumimoji="0" lang="ru-RU" sz="7200" b="1" i="0" u="none" strike="noStrike" kern="0" cap="none" spc="0" normalizeH="0" baseline="0" noProof="0" dirty="0">
                <a:ln>
                  <a:noFill/>
                </a:ln>
                <a:solidFill>
                  <a:srgbClr val="7318F9"/>
                </a:solidFill>
                <a:effectLst/>
                <a:uLnTx/>
                <a:uFillTx/>
                <a:latin typeface="Raleway"/>
                <a:sym typeface="Raleway"/>
              </a:rPr>
              <a:t>СПИСКИ</a:t>
            </a:r>
          </a:p>
        </p:txBody>
      </p:sp>
      <p:cxnSp>
        <p:nvCxnSpPr>
          <p:cNvPr id="12" name="Прямая соединительная линия 11">
            <a:extLst>
              <a:ext uri="{FF2B5EF4-FFF2-40B4-BE49-F238E27FC236}">
                <a16:creationId xmlns:a16="http://schemas.microsoft.com/office/drawing/2014/main" id="{962D780E-14F2-4B45-9300-67D0B6BFC279}"/>
              </a:ext>
            </a:extLst>
          </p:cNvPr>
          <p:cNvCxnSpPr/>
          <p:nvPr/>
        </p:nvCxnSpPr>
        <p:spPr>
          <a:xfrm>
            <a:off x="2637098" y="3331669"/>
            <a:ext cx="1800000" cy="0"/>
          </a:xfrm>
          <a:prstGeom prst="line">
            <a:avLst/>
          </a:prstGeom>
          <a:noFill/>
          <a:ln w="76200" cap="flat">
            <a:solidFill>
              <a:schemeClr val="accent5"/>
            </a:solidFill>
            <a:prstDash val="solid"/>
            <a:miter lim="800000"/>
          </a:ln>
          <a:effectLst/>
          <a:sp3d/>
        </p:spPr>
        <p:style>
          <a:lnRef idx="0">
            <a:scrgbClr r="0" g="0" b="0"/>
          </a:lnRef>
          <a:fillRef idx="0">
            <a:scrgbClr r="0" g="0" b="0"/>
          </a:fillRef>
          <a:effectRef idx="0">
            <a:scrgbClr r="0" g="0" b="0"/>
          </a:effectRef>
          <a:fontRef idx="none"/>
        </p:style>
      </p:cxnSp>
      <p:sp>
        <p:nvSpPr>
          <p:cNvPr id="14" name="Google Shape;72;p15">
            <a:extLst>
              <a:ext uri="{FF2B5EF4-FFF2-40B4-BE49-F238E27FC236}">
                <a16:creationId xmlns:a16="http://schemas.microsoft.com/office/drawing/2014/main" id="{C39A3682-EA0B-4CDF-98C5-58F66817C143}"/>
              </a:ext>
            </a:extLst>
          </p:cNvPr>
          <p:cNvSpPr txBox="1">
            <a:spLocks/>
          </p:cNvSpPr>
          <p:nvPr/>
        </p:nvSpPr>
        <p:spPr>
          <a:xfrm>
            <a:off x="2637098" y="4323291"/>
            <a:ext cx="19781468" cy="6914295"/>
          </a:xfrm>
          <a:prstGeom prst="rect">
            <a:avLst/>
          </a:prstGeom>
          <a:noFill/>
          <a:ln>
            <a:noFill/>
          </a:ln>
        </p:spPr>
        <p:txBody>
          <a:bodyPr spcFirstLastPara="1" wrap="square" lIns="68575" tIns="34275" rIns="68575" bIns="34275" anchor="t" anchorCtr="0">
            <a:noAutofit/>
          </a:bodyPr>
          <a:lstStyle>
            <a:lvl1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1pPr>
            <a:lvl2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2pPr>
            <a:lvl3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3pPr>
            <a:lvl4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4pPr>
            <a:lvl5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5pPr>
            <a:lvl6pPr marL="25654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6pPr>
            <a:lvl7pPr marL="30226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7pPr>
            <a:lvl8pPr marL="34798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8pPr>
            <a:lvl9pPr marL="39370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9pPr>
          </a:lstStyle>
          <a:p>
            <a:pPr marL="177800" indent="-171450" hangingPunct="1">
              <a:lnSpc>
                <a:spcPct val="120000"/>
              </a:lnSpc>
              <a:buSzPts val="1500"/>
              <a:buFontTx/>
              <a:buChar char="●"/>
            </a:pPr>
            <a:r>
              <a:rPr lang="ru-RU" sz="4800" dirty="0">
                <a:solidFill>
                  <a:schemeClr val="bg2"/>
                </a:solidFill>
              </a:rPr>
              <a:t>Списки бывают 2 видов: упорядоченные и не упорядоченные</a:t>
            </a:r>
          </a:p>
          <a:p>
            <a:pPr marL="177800" indent="-171450" hangingPunct="1">
              <a:lnSpc>
                <a:spcPct val="120000"/>
              </a:lnSpc>
              <a:spcBef>
                <a:spcPts val="800"/>
              </a:spcBef>
              <a:buSzPts val="1500"/>
              <a:buFontTx/>
              <a:buChar char="●"/>
            </a:pPr>
            <a:r>
              <a:rPr lang="ru-RU" sz="4800" dirty="0">
                <a:solidFill>
                  <a:schemeClr val="bg2"/>
                </a:solidFill>
              </a:rPr>
              <a:t>&lt;</a:t>
            </a:r>
            <a:r>
              <a:rPr lang="ru-RU" sz="4800" dirty="0" err="1">
                <a:solidFill>
                  <a:schemeClr val="bg2"/>
                </a:solidFill>
              </a:rPr>
              <a:t>ul</a:t>
            </a:r>
            <a:r>
              <a:rPr lang="ru-RU" sz="4800" dirty="0">
                <a:solidFill>
                  <a:schemeClr val="bg2"/>
                </a:solidFill>
              </a:rPr>
              <a:t>&gt; - неупорядоченный</a:t>
            </a:r>
          </a:p>
          <a:p>
            <a:pPr marL="177800" indent="-171450" hangingPunct="1">
              <a:lnSpc>
                <a:spcPct val="120000"/>
              </a:lnSpc>
              <a:spcBef>
                <a:spcPts val="800"/>
              </a:spcBef>
              <a:spcAft>
                <a:spcPts val="1600"/>
              </a:spcAft>
              <a:buSzPts val="1500"/>
              <a:buFontTx/>
              <a:buChar char="●"/>
            </a:pPr>
            <a:r>
              <a:rPr lang="ru-RU" sz="4800" dirty="0">
                <a:solidFill>
                  <a:schemeClr val="bg2"/>
                </a:solidFill>
              </a:rPr>
              <a:t>&lt;</a:t>
            </a:r>
            <a:r>
              <a:rPr lang="ru-RU" sz="4800" dirty="0" err="1">
                <a:solidFill>
                  <a:schemeClr val="bg2"/>
                </a:solidFill>
              </a:rPr>
              <a:t>ol</a:t>
            </a:r>
            <a:r>
              <a:rPr lang="ru-RU" sz="4800" dirty="0">
                <a:solidFill>
                  <a:schemeClr val="bg2"/>
                </a:solidFill>
              </a:rPr>
              <a:t>&gt; - упорядоченный</a:t>
            </a:r>
          </a:p>
        </p:txBody>
      </p:sp>
    </p:spTree>
    <p:extLst>
      <p:ext uri="{BB962C8B-B14F-4D97-AF65-F5344CB8AC3E}">
        <p14:creationId xmlns:p14="http://schemas.microsoft.com/office/powerpoint/2010/main" val="2250636701"/>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24384000" cy="13716000"/>
          </a:xfrm>
          <a:prstGeom prst="rect">
            <a:avLst/>
          </a:prstGeom>
        </p:spPr>
      </p:pic>
      <p:sp>
        <p:nvSpPr>
          <p:cNvPr id="17" name="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a:extLst>
              <a:ext uri="{FF2B5EF4-FFF2-40B4-BE49-F238E27FC236}">
                <a16:creationId xmlns:a16="http://schemas.microsoft.com/office/drawing/2014/main" id="{36FD20D0-3123-494B-AE8A-D135D4224F62}"/>
              </a:ext>
            </a:extLst>
          </p:cNvPr>
          <p:cNvSpPr txBox="1"/>
          <p:nvPr/>
        </p:nvSpPr>
        <p:spPr>
          <a:xfrm>
            <a:off x="1699030" y="6858000"/>
            <a:ext cx="20422415" cy="64825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defTabSz="457200">
              <a:lnSpc>
                <a:spcPts val="4500"/>
              </a:lnSpc>
              <a:defRPr sz="2200">
                <a:solidFill>
                  <a:srgbClr val="7B7B7C"/>
                </a:solidFill>
                <a:latin typeface="Aller"/>
                <a:ea typeface="Aller"/>
                <a:cs typeface="Aller"/>
                <a:sym typeface="Aller"/>
              </a:defRPr>
            </a:pPr>
            <a:endParaRPr sz="3200" dirty="0">
              <a:solidFill>
                <a:schemeClr val="bg2">
                  <a:lumMod val="75000"/>
                </a:schemeClr>
              </a:solidFill>
              <a:latin typeface="Montserrat Medium" panose="00000600000000000000" pitchFamily="2" charset="-52"/>
            </a:endParaRPr>
          </a:p>
        </p:txBody>
      </p:sp>
      <p:sp>
        <p:nvSpPr>
          <p:cNvPr id="12" name="Google Shape;77;p16"/>
          <p:cNvSpPr txBox="1">
            <a:spLocks/>
          </p:cNvSpPr>
          <p:nvPr/>
        </p:nvSpPr>
        <p:spPr>
          <a:xfrm>
            <a:off x="2637098" y="1879292"/>
            <a:ext cx="16787580" cy="1229100"/>
          </a:xfrm>
          <a:prstGeom prst="rect">
            <a:avLst/>
          </a:prstGeom>
          <a:noFill/>
          <a:ln>
            <a:noFill/>
          </a:ln>
        </p:spPr>
        <p:txBody>
          <a:bodyPr spcFirstLastPara="1" wrap="square" lIns="68575" tIns="34275" rIns="68575" bIns="3427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9pPr>
          </a:lstStyle>
          <a:p>
            <a:pPr marL="0" marR="0" lvl="0" indent="0" algn="l" defTabSz="914400" rtl="0" eaLnBrk="1" fontAlgn="auto" latinLnBrk="0" hangingPunct="1">
              <a:lnSpc>
                <a:spcPct val="100000"/>
              </a:lnSpc>
              <a:spcBef>
                <a:spcPts val="0"/>
              </a:spcBef>
              <a:spcAft>
                <a:spcPts val="0"/>
              </a:spcAft>
              <a:buClr>
                <a:srgbClr val="611BB8"/>
              </a:buClr>
              <a:buSzPts val="2400"/>
              <a:buFont typeface="Gill Sans"/>
              <a:buNone/>
              <a:tabLst/>
              <a:defRPr/>
            </a:pPr>
            <a:r>
              <a:rPr kumimoji="0" lang="en-US" sz="7200" b="1" i="0" u="none" strike="noStrike" kern="0" cap="none" spc="0" normalizeH="0" baseline="0" noProof="0" dirty="0">
                <a:ln>
                  <a:noFill/>
                </a:ln>
                <a:solidFill>
                  <a:srgbClr val="7318F9"/>
                </a:solidFill>
                <a:effectLst/>
                <a:uLnTx/>
                <a:uFillTx/>
                <a:latin typeface="Raleway"/>
                <a:sym typeface="Raleway"/>
              </a:rPr>
              <a:t>OL – ORDERED LIST, LI – LIST ITEM</a:t>
            </a:r>
          </a:p>
        </p:txBody>
      </p:sp>
      <p:sp>
        <p:nvSpPr>
          <p:cNvPr id="13" name="Google Shape;78;p16"/>
          <p:cNvSpPr txBox="1">
            <a:spLocks/>
          </p:cNvSpPr>
          <p:nvPr/>
        </p:nvSpPr>
        <p:spPr>
          <a:xfrm>
            <a:off x="2637098" y="3976760"/>
            <a:ext cx="19066545" cy="9152405"/>
          </a:xfrm>
          <a:prstGeom prst="rect">
            <a:avLst/>
          </a:prstGeom>
          <a:noFill/>
          <a:ln>
            <a:noFill/>
          </a:ln>
        </p:spPr>
        <p:txBody>
          <a:bodyPr spcFirstLastPara="1" wrap="square" lIns="68575" tIns="34275" rIns="68575" bIns="3427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lt2"/>
              </a:buClr>
              <a:buSzPts val="1800"/>
              <a:buFont typeface="Source Sans Pro"/>
              <a:buChar char="●"/>
              <a:defRPr sz="1800" b="0" i="0" u="none" strike="noStrike" cap="none">
                <a:solidFill>
                  <a:schemeClr val="lt2"/>
                </a:solidFill>
                <a:latin typeface="Source Sans Pro"/>
                <a:ea typeface="Source Sans Pro"/>
                <a:cs typeface="Source Sans Pro"/>
                <a:sym typeface="Source Sans Pro"/>
              </a:defRPr>
            </a:lvl1pPr>
            <a:lvl2pPr marL="914400" marR="0" lvl="1"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2pPr>
            <a:lvl3pPr marL="1371600" marR="0" lvl="2"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3pPr>
            <a:lvl4pPr marL="1828800" marR="0" lvl="3"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4pPr>
            <a:lvl5pPr marL="2286000" marR="0" lvl="4"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5pPr>
            <a:lvl6pPr marL="2743200" marR="0" lvl="5"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6pPr>
            <a:lvl7pPr marL="3200400" marR="0" lvl="6"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7pPr>
            <a:lvl8pPr marL="3657600" marR="0" lvl="7"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8pPr>
            <a:lvl9pPr marL="4114800" marR="0" lvl="8" indent="-317500" algn="l" rtl="0">
              <a:lnSpc>
                <a:spcPct val="115000"/>
              </a:lnSpc>
              <a:spcBef>
                <a:spcPts val="1600"/>
              </a:spcBef>
              <a:spcAft>
                <a:spcPts val="160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9pPr>
          </a:lstStyle>
          <a:p>
            <a:pPr marL="177800" marR="0" lvl="0" indent="0" algn="l" defTabSz="914400" rtl="0" eaLnBrk="1" fontAlgn="auto" latinLnBrk="0" hangingPunct="1">
              <a:lnSpc>
                <a:spcPct val="100000"/>
              </a:lnSpc>
              <a:spcBef>
                <a:spcPts val="0"/>
              </a:spcBef>
              <a:spcAft>
                <a:spcPts val="0"/>
              </a:spcAft>
              <a:buClr>
                <a:srgbClr val="7F7F7F"/>
              </a:buClr>
              <a:buSzPts val="1800"/>
              <a:buFont typeface="Source Sans Pro"/>
              <a:buNone/>
              <a:tabLst/>
              <a:defRPr/>
            </a:pPr>
            <a:r>
              <a:rPr kumimoji="0" lang="ru-RU" sz="4400" b="0" i="0" u="none" strike="noStrike" kern="0" cap="none" spc="0" normalizeH="0" baseline="0" noProof="0" dirty="0">
                <a:ln>
                  <a:noFill/>
                </a:ln>
                <a:solidFill>
                  <a:schemeClr val="bg2"/>
                </a:solidFill>
                <a:effectLst/>
                <a:uLnTx/>
                <a:uFillTx/>
                <a:latin typeface="Roboto Mono"/>
                <a:ea typeface="Roboto Mono"/>
                <a:cs typeface="Roboto Mono"/>
                <a:sym typeface="Roboto Mono"/>
              </a:rPr>
              <a:t>&lt;</a:t>
            </a:r>
            <a:r>
              <a:rPr kumimoji="0" lang="ru-RU" sz="4400" b="0" i="0" u="none" strike="noStrike" kern="0" cap="none" spc="0" normalizeH="0" baseline="0" noProof="0" dirty="0" err="1">
                <a:ln>
                  <a:noFill/>
                </a:ln>
                <a:solidFill>
                  <a:schemeClr val="bg2"/>
                </a:solidFill>
                <a:effectLst/>
                <a:uLnTx/>
                <a:uFillTx/>
                <a:latin typeface="Roboto Mono"/>
                <a:ea typeface="Roboto Mono"/>
                <a:cs typeface="Roboto Mono"/>
                <a:sym typeface="Roboto Mono"/>
              </a:rPr>
              <a:t>ol</a:t>
            </a:r>
            <a:r>
              <a:rPr kumimoji="0" lang="ru-RU" sz="4400" b="0" i="0" u="none" strike="noStrike" kern="0" cap="none" spc="0" normalizeH="0" baseline="0" noProof="0" dirty="0">
                <a:ln>
                  <a:noFill/>
                </a:ln>
                <a:solidFill>
                  <a:schemeClr val="bg2"/>
                </a:solidFill>
                <a:effectLst/>
                <a:uLnTx/>
                <a:uFillTx/>
                <a:latin typeface="Roboto Mono"/>
                <a:ea typeface="Roboto Mono"/>
                <a:cs typeface="Roboto Mono"/>
                <a:sym typeface="Roboto Mono"/>
              </a:rPr>
              <a:t>&gt;</a:t>
            </a:r>
          </a:p>
          <a:p>
            <a:pPr marL="520700" marR="0" lvl="0" indent="0" algn="l" defTabSz="914400" rtl="0" eaLnBrk="1" fontAlgn="auto" latinLnBrk="0" hangingPunct="1">
              <a:lnSpc>
                <a:spcPct val="100000"/>
              </a:lnSpc>
              <a:spcBef>
                <a:spcPts val="400"/>
              </a:spcBef>
              <a:spcAft>
                <a:spcPts val="0"/>
              </a:spcAft>
              <a:buClr>
                <a:srgbClr val="7F7F7F"/>
              </a:buClr>
              <a:buSzPts val="1800"/>
              <a:buFont typeface="Source Sans Pro"/>
              <a:buNone/>
              <a:tabLst/>
              <a:defRPr/>
            </a:pPr>
            <a:r>
              <a:rPr kumimoji="0" lang="ru-RU" sz="4400" b="0" i="0" u="none" strike="noStrike" kern="0" cap="none" spc="0" normalizeH="0" baseline="0" noProof="0" dirty="0">
                <a:ln>
                  <a:noFill/>
                </a:ln>
                <a:solidFill>
                  <a:schemeClr val="bg2"/>
                </a:solidFill>
                <a:effectLst/>
                <a:uLnTx/>
                <a:uFillTx/>
                <a:latin typeface="Roboto Mono"/>
                <a:ea typeface="Roboto Mono"/>
                <a:cs typeface="Roboto Mono"/>
                <a:sym typeface="Roboto Mono"/>
              </a:rPr>
              <a:t>&lt;</a:t>
            </a:r>
            <a:r>
              <a:rPr kumimoji="0" lang="ru-RU" sz="4400" b="0" i="0" u="none" strike="noStrike" kern="0" cap="none" spc="0" normalizeH="0" baseline="0" noProof="0" dirty="0" err="1">
                <a:ln>
                  <a:noFill/>
                </a:ln>
                <a:solidFill>
                  <a:schemeClr val="bg2"/>
                </a:solidFill>
                <a:effectLst/>
                <a:uLnTx/>
                <a:uFillTx/>
                <a:latin typeface="Roboto Mono"/>
                <a:ea typeface="Roboto Mono"/>
                <a:cs typeface="Roboto Mono"/>
                <a:sym typeface="Roboto Mono"/>
              </a:rPr>
              <a:t>li</a:t>
            </a:r>
            <a:r>
              <a:rPr kumimoji="0" lang="ru-RU" sz="4400" b="0" i="0" u="none" strike="noStrike" kern="0" cap="none" spc="0" normalizeH="0" baseline="0" noProof="0" dirty="0">
                <a:ln>
                  <a:noFill/>
                </a:ln>
                <a:solidFill>
                  <a:schemeClr val="bg2"/>
                </a:solidFill>
                <a:effectLst/>
                <a:uLnTx/>
                <a:uFillTx/>
                <a:latin typeface="Roboto Mono"/>
                <a:ea typeface="Roboto Mono"/>
                <a:cs typeface="Roboto Mono"/>
                <a:sym typeface="Roboto Mono"/>
              </a:rPr>
              <a:t>&gt;&lt;/</a:t>
            </a:r>
            <a:r>
              <a:rPr kumimoji="0" lang="ru-RU" sz="4400" b="0" i="0" u="none" strike="noStrike" kern="0" cap="none" spc="0" normalizeH="0" baseline="0" noProof="0" dirty="0" err="1">
                <a:ln>
                  <a:noFill/>
                </a:ln>
                <a:solidFill>
                  <a:schemeClr val="bg2"/>
                </a:solidFill>
                <a:effectLst/>
                <a:uLnTx/>
                <a:uFillTx/>
                <a:latin typeface="Roboto Mono"/>
                <a:ea typeface="Roboto Mono"/>
                <a:cs typeface="Roboto Mono"/>
                <a:sym typeface="Roboto Mono"/>
              </a:rPr>
              <a:t>li</a:t>
            </a:r>
            <a:r>
              <a:rPr kumimoji="0" lang="ru-RU" sz="4400" b="0" i="0" u="none" strike="noStrike" kern="0" cap="none" spc="0" normalizeH="0" baseline="0" noProof="0" dirty="0">
                <a:ln>
                  <a:noFill/>
                </a:ln>
                <a:solidFill>
                  <a:schemeClr val="bg2"/>
                </a:solidFill>
                <a:effectLst/>
                <a:uLnTx/>
                <a:uFillTx/>
                <a:latin typeface="Roboto Mono"/>
                <a:ea typeface="Roboto Mono"/>
                <a:cs typeface="Roboto Mono"/>
                <a:sym typeface="Roboto Mono"/>
              </a:rPr>
              <a:t>&gt;</a:t>
            </a:r>
          </a:p>
          <a:p>
            <a:pPr marL="520700" marR="0" lvl="0" indent="0" algn="l" defTabSz="914400" rtl="0" eaLnBrk="1" fontAlgn="auto" latinLnBrk="0" hangingPunct="1">
              <a:lnSpc>
                <a:spcPct val="100000"/>
              </a:lnSpc>
              <a:spcBef>
                <a:spcPts val="400"/>
              </a:spcBef>
              <a:spcAft>
                <a:spcPts val="0"/>
              </a:spcAft>
              <a:buClr>
                <a:srgbClr val="7F7F7F"/>
              </a:buClr>
              <a:buSzPts val="1800"/>
              <a:buFont typeface="Source Sans Pro"/>
              <a:buNone/>
              <a:tabLst/>
              <a:defRPr/>
            </a:pPr>
            <a:r>
              <a:rPr kumimoji="0" lang="ru-RU" sz="4400" b="0" i="0" u="none" strike="noStrike" kern="0" cap="none" spc="0" normalizeH="0" baseline="0" noProof="0" dirty="0">
                <a:ln>
                  <a:noFill/>
                </a:ln>
                <a:solidFill>
                  <a:schemeClr val="bg2"/>
                </a:solidFill>
                <a:effectLst/>
                <a:uLnTx/>
                <a:uFillTx/>
                <a:latin typeface="Roboto Mono"/>
                <a:ea typeface="Roboto Mono"/>
                <a:cs typeface="Roboto Mono"/>
                <a:sym typeface="Roboto Mono"/>
              </a:rPr>
              <a:t>&lt;</a:t>
            </a:r>
            <a:r>
              <a:rPr kumimoji="0" lang="ru-RU" sz="4400" b="0" i="0" u="none" strike="noStrike" kern="0" cap="none" spc="0" normalizeH="0" baseline="0" noProof="0" dirty="0" err="1">
                <a:ln>
                  <a:noFill/>
                </a:ln>
                <a:solidFill>
                  <a:schemeClr val="bg2"/>
                </a:solidFill>
                <a:effectLst/>
                <a:uLnTx/>
                <a:uFillTx/>
                <a:latin typeface="Roboto Mono"/>
                <a:ea typeface="Roboto Mono"/>
                <a:cs typeface="Roboto Mono"/>
                <a:sym typeface="Roboto Mono"/>
              </a:rPr>
              <a:t>li</a:t>
            </a:r>
            <a:r>
              <a:rPr kumimoji="0" lang="ru-RU" sz="4400" b="0" i="0" u="none" strike="noStrike" kern="0" cap="none" spc="0" normalizeH="0" baseline="0" noProof="0" dirty="0">
                <a:ln>
                  <a:noFill/>
                </a:ln>
                <a:solidFill>
                  <a:schemeClr val="bg2"/>
                </a:solidFill>
                <a:effectLst/>
                <a:uLnTx/>
                <a:uFillTx/>
                <a:latin typeface="Roboto Mono"/>
                <a:ea typeface="Roboto Mono"/>
                <a:cs typeface="Roboto Mono"/>
                <a:sym typeface="Roboto Mono"/>
              </a:rPr>
              <a:t>&gt;&lt;/</a:t>
            </a:r>
            <a:r>
              <a:rPr kumimoji="0" lang="ru-RU" sz="4400" b="0" i="0" u="none" strike="noStrike" kern="0" cap="none" spc="0" normalizeH="0" baseline="0" noProof="0" dirty="0" err="1">
                <a:ln>
                  <a:noFill/>
                </a:ln>
                <a:solidFill>
                  <a:schemeClr val="bg2"/>
                </a:solidFill>
                <a:effectLst/>
                <a:uLnTx/>
                <a:uFillTx/>
                <a:latin typeface="Roboto Mono"/>
                <a:ea typeface="Roboto Mono"/>
                <a:cs typeface="Roboto Mono"/>
                <a:sym typeface="Roboto Mono"/>
              </a:rPr>
              <a:t>li</a:t>
            </a:r>
            <a:r>
              <a:rPr kumimoji="0" lang="ru-RU" sz="4400" b="0" i="0" u="none" strike="noStrike" kern="0" cap="none" spc="0" normalizeH="0" baseline="0" noProof="0" dirty="0">
                <a:ln>
                  <a:noFill/>
                </a:ln>
                <a:solidFill>
                  <a:schemeClr val="bg2"/>
                </a:solidFill>
                <a:effectLst/>
                <a:uLnTx/>
                <a:uFillTx/>
                <a:latin typeface="Roboto Mono"/>
                <a:ea typeface="Roboto Mono"/>
                <a:cs typeface="Roboto Mono"/>
                <a:sym typeface="Roboto Mono"/>
              </a:rPr>
              <a:t>&gt;</a:t>
            </a:r>
          </a:p>
          <a:p>
            <a:pPr marL="520700" marR="0" lvl="0" indent="0" algn="l" defTabSz="914400" rtl="0" eaLnBrk="1" fontAlgn="auto" latinLnBrk="0" hangingPunct="1">
              <a:lnSpc>
                <a:spcPct val="100000"/>
              </a:lnSpc>
              <a:spcBef>
                <a:spcPts val="400"/>
              </a:spcBef>
              <a:spcAft>
                <a:spcPts val="0"/>
              </a:spcAft>
              <a:buClr>
                <a:srgbClr val="7F7F7F"/>
              </a:buClr>
              <a:buSzPts val="1800"/>
              <a:buFont typeface="Source Sans Pro"/>
              <a:buNone/>
              <a:tabLst/>
              <a:defRPr/>
            </a:pPr>
            <a:r>
              <a:rPr kumimoji="0" lang="ru-RU" sz="4400" b="0" i="0" u="none" strike="noStrike" kern="0" cap="none" spc="0" normalizeH="0" baseline="0" noProof="0" dirty="0">
                <a:ln>
                  <a:noFill/>
                </a:ln>
                <a:solidFill>
                  <a:schemeClr val="bg2"/>
                </a:solidFill>
                <a:effectLst/>
                <a:uLnTx/>
                <a:uFillTx/>
                <a:latin typeface="Roboto Mono"/>
                <a:ea typeface="Roboto Mono"/>
                <a:cs typeface="Roboto Mono"/>
                <a:sym typeface="Roboto Mono"/>
              </a:rPr>
              <a:t>&lt;</a:t>
            </a:r>
            <a:r>
              <a:rPr kumimoji="0" lang="ru-RU" sz="4400" b="0" i="0" u="none" strike="noStrike" kern="0" cap="none" spc="0" normalizeH="0" baseline="0" noProof="0" dirty="0" err="1">
                <a:ln>
                  <a:noFill/>
                </a:ln>
                <a:solidFill>
                  <a:schemeClr val="bg2"/>
                </a:solidFill>
                <a:effectLst/>
                <a:uLnTx/>
                <a:uFillTx/>
                <a:latin typeface="Roboto Mono"/>
                <a:ea typeface="Roboto Mono"/>
                <a:cs typeface="Roboto Mono"/>
                <a:sym typeface="Roboto Mono"/>
              </a:rPr>
              <a:t>li</a:t>
            </a:r>
            <a:r>
              <a:rPr kumimoji="0" lang="ru-RU" sz="4400" b="0" i="0" u="none" strike="noStrike" kern="0" cap="none" spc="0" normalizeH="0" baseline="0" noProof="0" dirty="0">
                <a:ln>
                  <a:noFill/>
                </a:ln>
                <a:solidFill>
                  <a:schemeClr val="bg2"/>
                </a:solidFill>
                <a:effectLst/>
                <a:uLnTx/>
                <a:uFillTx/>
                <a:latin typeface="Roboto Mono"/>
                <a:ea typeface="Roboto Mono"/>
                <a:cs typeface="Roboto Mono"/>
                <a:sym typeface="Roboto Mono"/>
              </a:rPr>
              <a:t>&gt;&lt;/</a:t>
            </a:r>
            <a:r>
              <a:rPr kumimoji="0" lang="ru-RU" sz="4400" b="0" i="0" u="none" strike="noStrike" kern="0" cap="none" spc="0" normalizeH="0" baseline="0" noProof="0" dirty="0" err="1">
                <a:ln>
                  <a:noFill/>
                </a:ln>
                <a:solidFill>
                  <a:schemeClr val="bg2"/>
                </a:solidFill>
                <a:effectLst/>
                <a:uLnTx/>
                <a:uFillTx/>
                <a:latin typeface="Roboto Mono"/>
                <a:ea typeface="Roboto Mono"/>
                <a:cs typeface="Roboto Mono"/>
                <a:sym typeface="Roboto Mono"/>
              </a:rPr>
              <a:t>li</a:t>
            </a:r>
            <a:r>
              <a:rPr kumimoji="0" lang="ru-RU" sz="4400" b="0" i="0" u="none" strike="noStrike" kern="0" cap="none" spc="0" normalizeH="0" baseline="0" noProof="0" dirty="0">
                <a:ln>
                  <a:noFill/>
                </a:ln>
                <a:solidFill>
                  <a:schemeClr val="bg2"/>
                </a:solidFill>
                <a:effectLst/>
                <a:uLnTx/>
                <a:uFillTx/>
                <a:latin typeface="Roboto Mono"/>
                <a:ea typeface="Roboto Mono"/>
                <a:cs typeface="Roboto Mono"/>
                <a:sym typeface="Roboto Mono"/>
              </a:rPr>
              <a:t>&gt;</a:t>
            </a:r>
          </a:p>
          <a:p>
            <a:pPr marL="0" marR="0" lvl="0" indent="0" algn="l" defTabSz="914400" rtl="0" eaLnBrk="1" fontAlgn="auto" latinLnBrk="0" hangingPunct="1">
              <a:lnSpc>
                <a:spcPct val="100000"/>
              </a:lnSpc>
              <a:spcBef>
                <a:spcPts val="400"/>
              </a:spcBef>
              <a:spcAft>
                <a:spcPts val="0"/>
              </a:spcAft>
              <a:buClr>
                <a:srgbClr val="7F7F7F"/>
              </a:buClr>
              <a:buSzPts val="1800"/>
              <a:buFont typeface="Source Sans Pro"/>
              <a:buNone/>
              <a:tabLst/>
              <a:defRPr/>
            </a:pPr>
            <a:r>
              <a:rPr kumimoji="0" lang="ru-RU" sz="4400" b="0" i="0" u="none" strike="noStrike" kern="0" cap="none" spc="0" normalizeH="0" baseline="0" noProof="0" dirty="0">
                <a:ln>
                  <a:noFill/>
                </a:ln>
                <a:solidFill>
                  <a:schemeClr val="bg2"/>
                </a:solidFill>
                <a:effectLst/>
                <a:uLnTx/>
                <a:uFillTx/>
                <a:latin typeface="Roboto Mono"/>
                <a:ea typeface="Roboto Mono"/>
                <a:cs typeface="Roboto Mono"/>
                <a:sym typeface="Roboto Mono"/>
              </a:rPr>
              <a:t> &lt;/</a:t>
            </a:r>
            <a:r>
              <a:rPr kumimoji="0" lang="ru-RU" sz="4400" b="0" i="0" u="none" strike="noStrike" kern="0" cap="none" spc="0" normalizeH="0" baseline="0" noProof="0" dirty="0" err="1">
                <a:ln>
                  <a:noFill/>
                </a:ln>
                <a:solidFill>
                  <a:schemeClr val="bg2"/>
                </a:solidFill>
                <a:effectLst/>
                <a:uLnTx/>
                <a:uFillTx/>
                <a:latin typeface="Roboto Mono"/>
                <a:ea typeface="Roboto Mono"/>
                <a:cs typeface="Roboto Mono"/>
                <a:sym typeface="Roboto Mono"/>
              </a:rPr>
              <a:t>ol</a:t>
            </a:r>
            <a:r>
              <a:rPr kumimoji="0" lang="ru-RU" sz="4400" b="0" i="0" u="none" strike="noStrike" kern="0" cap="none" spc="0" normalizeH="0" baseline="0" noProof="0" dirty="0">
                <a:ln>
                  <a:noFill/>
                </a:ln>
                <a:solidFill>
                  <a:schemeClr val="bg2"/>
                </a:solidFill>
                <a:effectLst/>
                <a:uLnTx/>
                <a:uFillTx/>
                <a:latin typeface="Roboto Mono"/>
                <a:ea typeface="Roboto Mono"/>
                <a:cs typeface="Roboto Mono"/>
                <a:sym typeface="Roboto Mono"/>
              </a:rPr>
              <a:t>&gt;</a:t>
            </a:r>
          </a:p>
          <a:p>
            <a:pPr marL="0" marR="0" lvl="1" indent="0" algn="l" defTabSz="914400" rtl="0" eaLnBrk="1" fontAlgn="auto" latinLnBrk="0" hangingPunct="1">
              <a:lnSpc>
                <a:spcPct val="100000"/>
              </a:lnSpc>
              <a:spcBef>
                <a:spcPts val="400"/>
              </a:spcBef>
              <a:spcAft>
                <a:spcPts val="0"/>
              </a:spcAft>
              <a:buClr>
                <a:srgbClr val="7F7F7F"/>
              </a:buClr>
              <a:buSzPts val="1200"/>
              <a:buFont typeface="Source Sans Pro"/>
              <a:buNone/>
              <a:tabLst/>
              <a:defRPr/>
            </a:pPr>
            <a:endParaRPr kumimoji="0" lang="ru-RU" sz="4400" b="0" i="0" u="none" strike="noStrike" kern="0" cap="none" spc="0" normalizeH="0" baseline="0" noProof="0" dirty="0">
              <a:ln>
                <a:noFill/>
              </a:ln>
              <a:solidFill>
                <a:schemeClr val="bg2"/>
              </a:solidFill>
              <a:effectLst/>
              <a:uLnTx/>
              <a:uFillTx/>
              <a:sym typeface="Source Sans Pro"/>
            </a:endParaRPr>
          </a:p>
          <a:p>
            <a:pPr marL="520700" marR="0" lvl="0" indent="0" algn="l" defTabSz="914400" rtl="0" eaLnBrk="1" fontAlgn="auto" latinLnBrk="0" hangingPunct="1">
              <a:lnSpc>
                <a:spcPct val="100000"/>
              </a:lnSpc>
              <a:spcBef>
                <a:spcPts val="400"/>
              </a:spcBef>
              <a:spcAft>
                <a:spcPts val="0"/>
              </a:spcAft>
              <a:buClr>
                <a:srgbClr val="7F7F7F"/>
              </a:buClr>
              <a:buSzPts val="1800"/>
              <a:buFont typeface="Source Sans Pro"/>
              <a:buNone/>
              <a:tabLst/>
              <a:defRPr/>
            </a:pPr>
            <a:r>
              <a:rPr kumimoji="0" lang="ru-RU" sz="4400" b="0" i="0" u="none" strike="noStrike" kern="0" cap="none" spc="0" normalizeH="0" baseline="0" noProof="0" dirty="0">
                <a:ln>
                  <a:noFill/>
                </a:ln>
                <a:solidFill>
                  <a:schemeClr val="bg2"/>
                </a:solidFill>
                <a:effectLst/>
                <a:uLnTx/>
                <a:uFillTx/>
                <a:sym typeface="Source Sans Pro"/>
              </a:rPr>
              <a:t>Атрибуты </a:t>
            </a:r>
          </a:p>
          <a:p>
            <a:pPr marL="520700" marR="0" lvl="0" indent="0" algn="l" defTabSz="914400" rtl="0" eaLnBrk="1" fontAlgn="auto" latinLnBrk="0" hangingPunct="1">
              <a:lnSpc>
                <a:spcPct val="100000"/>
              </a:lnSpc>
              <a:spcBef>
                <a:spcPts val="400"/>
              </a:spcBef>
              <a:spcAft>
                <a:spcPts val="0"/>
              </a:spcAft>
              <a:buClr>
                <a:srgbClr val="7F7F7F"/>
              </a:buClr>
              <a:buSzPts val="1800"/>
              <a:buFont typeface="Source Sans Pro"/>
              <a:buNone/>
              <a:tabLst/>
              <a:defRPr/>
            </a:pPr>
            <a:r>
              <a:rPr kumimoji="0" lang="ru-RU" sz="4400" b="0" i="0" u="none" strike="noStrike" kern="0" cap="none" spc="0" normalizeH="0" baseline="0" noProof="0" dirty="0" err="1">
                <a:ln>
                  <a:noFill/>
                </a:ln>
                <a:solidFill>
                  <a:schemeClr val="bg2"/>
                </a:solidFill>
                <a:effectLst/>
                <a:uLnTx/>
                <a:uFillTx/>
                <a:sym typeface="Source Sans Pro"/>
              </a:rPr>
              <a:t>type</a:t>
            </a:r>
            <a:r>
              <a:rPr kumimoji="0" lang="ru-RU" sz="4400" b="0" i="0" u="none" strike="noStrike" kern="0" cap="none" spc="0" normalizeH="0" baseline="0" noProof="0" dirty="0">
                <a:ln>
                  <a:noFill/>
                </a:ln>
                <a:solidFill>
                  <a:schemeClr val="bg2"/>
                </a:solidFill>
                <a:effectLst/>
                <a:uLnTx/>
                <a:uFillTx/>
                <a:sym typeface="Source Sans Pro"/>
              </a:rPr>
              <a:t> - Устанавливает вид маркера списка. (1, A, a, I, i)</a:t>
            </a:r>
          </a:p>
          <a:p>
            <a:pPr marL="520700" marR="0" lvl="0" indent="0" algn="l" defTabSz="914400" rtl="0" eaLnBrk="1" fontAlgn="auto" latinLnBrk="0" hangingPunct="1">
              <a:lnSpc>
                <a:spcPct val="100000"/>
              </a:lnSpc>
              <a:spcBef>
                <a:spcPts val="400"/>
              </a:spcBef>
              <a:spcAft>
                <a:spcPts val="0"/>
              </a:spcAft>
              <a:buClr>
                <a:srgbClr val="7F7F7F"/>
              </a:buClr>
              <a:buSzPts val="1800"/>
              <a:buFont typeface="Source Sans Pro"/>
              <a:buNone/>
              <a:tabLst/>
              <a:defRPr/>
            </a:pPr>
            <a:r>
              <a:rPr kumimoji="0" lang="ru-RU" sz="4400" b="0" i="0" u="none" strike="noStrike" kern="0" cap="none" spc="0" normalizeH="0" baseline="0" noProof="0" dirty="0" err="1">
                <a:ln>
                  <a:noFill/>
                </a:ln>
                <a:solidFill>
                  <a:schemeClr val="bg2"/>
                </a:solidFill>
                <a:effectLst/>
                <a:uLnTx/>
                <a:uFillTx/>
                <a:sym typeface="Source Sans Pro"/>
              </a:rPr>
              <a:t>reversed</a:t>
            </a:r>
            <a:r>
              <a:rPr kumimoji="0" lang="ru-RU" sz="4400" b="0" i="0" u="none" strike="noStrike" kern="0" cap="none" spc="0" normalizeH="0" baseline="0" noProof="0" dirty="0">
                <a:ln>
                  <a:noFill/>
                </a:ln>
                <a:solidFill>
                  <a:schemeClr val="bg2"/>
                </a:solidFill>
                <a:effectLst/>
                <a:uLnTx/>
                <a:uFillTx/>
                <a:sym typeface="Source Sans Pro"/>
              </a:rPr>
              <a:t> - Нумерация в списке становится по убыванию (3,2,1).</a:t>
            </a:r>
          </a:p>
          <a:p>
            <a:pPr marL="520700" marR="0" lvl="0" indent="0" algn="l" defTabSz="914400" rtl="0" eaLnBrk="1" fontAlgn="auto" latinLnBrk="0" hangingPunct="1">
              <a:lnSpc>
                <a:spcPct val="100000"/>
              </a:lnSpc>
              <a:spcBef>
                <a:spcPts val="400"/>
              </a:spcBef>
              <a:spcAft>
                <a:spcPts val="1600"/>
              </a:spcAft>
              <a:buClr>
                <a:srgbClr val="7F7F7F"/>
              </a:buClr>
              <a:buSzPts val="1800"/>
              <a:buFont typeface="Source Sans Pro"/>
              <a:buNone/>
              <a:tabLst/>
              <a:defRPr/>
            </a:pPr>
            <a:r>
              <a:rPr kumimoji="0" lang="ru-RU" sz="4400" b="0" i="0" u="none" strike="noStrike" kern="0" cap="none" spc="0" normalizeH="0" baseline="0" noProof="0" dirty="0" err="1">
                <a:ln>
                  <a:noFill/>
                </a:ln>
                <a:solidFill>
                  <a:schemeClr val="bg2"/>
                </a:solidFill>
                <a:effectLst/>
                <a:uLnTx/>
                <a:uFillTx/>
                <a:sym typeface="Source Sans Pro"/>
              </a:rPr>
              <a:t>start</a:t>
            </a:r>
            <a:r>
              <a:rPr kumimoji="0" lang="ru-RU" sz="4400" b="0" i="0" u="none" strike="noStrike" kern="0" cap="none" spc="0" normalizeH="0" baseline="0" noProof="0" dirty="0">
                <a:ln>
                  <a:noFill/>
                </a:ln>
                <a:solidFill>
                  <a:schemeClr val="bg2"/>
                </a:solidFill>
                <a:effectLst/>
                <a:uLnTx/>
                <a:uFillTx/>
                <a:sym typeface="Source Sans Pro"/>
              </a:rPr>
              <a:t> - Задаёт число, с которого будет начинаться нумерованный список.</a:t>
            </a:r>
          </a:p>
        </p:txBody>
      </p:sp>
      <p:cxnSp>
        <p:nvCxnSpPr>
          <p:cNvPr id="8" name="Прямая соединительная линия 7">
            <a:extLst>
              <a:ext uri="{FF2B5EF4-FFF2-40B4-BE49-F238E27FC236}">
                <a16:creationId xmlns:a16="http://schemas.microsoft.com/office/drawing/2014/main" id="{53C71188-C8B8-44E9-8FE8-6F8C9D9111D2}"/>
              </a:ext>
            </a:extLst>
          </p:cNvPr>
          <p:cNvCxnSpPr/>
          <p:nvPr/>
        </p:nvCxnSpPr>
        <p:spPr>
          <a:xfrm>
            <a:off x="2637098" y="3331669"/>
            <a:ext cx="1800000" cy="0"/>
          </a:xfrm>
          <a:prstGeom prst="line">
            <a:avLst/>
          </a:prstGeom>
          <a:noFill/>
          <a:ln w="76200" cap="flat">
            <a:solidFill>
              <a:schemeClr val="accent5"/>
            </a:solidFill>
            <a:prstDash val="solid"/>
            <a:miter lim="800000"/>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2237802309"/>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Рисунок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24384000" cy="13716000"/>
          </a:xfrm>
          <a:prstGeom prst="rect">
            <a:avLst/>
          </a:prstGeom>
        </p:spPr>
      </p:pic>
      <p:sp>
        <p:nvSpPr>
          <p:cNvPr id="10" name="Google Shape;83;p17"/>
          <p:cNvSpPr txBox="1">
            <a:spLocks/>
          </p:cNvSpPr>
          <p:nvPr/>
        </p:nvSpPr>
        <p:spPr>
          <a:xfrm>
            <a:off x="2637098" y="2038304"/>
            <a:ext cx="17397180" cy="1730050"/>
          </a:xfrm>
          <a:prstGeom prst="rect">
            <a:avLst/>
          </a:prstGeom>
          <a:noFill/>
          <a:ln>
            <a:noFill/>
          </a:ln>
        </p:spPr>
        <p:txBody>
          <a:bodyPr spcFirstLastPara="1" wrap="square" lIns="68575" tIns="34275" rIns="68575" bIns="3427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9pPr>
          </a:lstStyle>
          <a:p>
            <a:pPr marL="0" marR="0" lvl="0" indent="0" algn="l" defTabSz="914400" rtl="0" eaLnBrk="1" fontAlgn="auto" latinLnBrk="0" hangingPunct="1">
              <a:lnSpc>
                <a:spcPct val="90000"/>
              </a:lnSpc>
              <a:spcBef>
                <a:spcPts val="0"/>
              </a:spcBef>
              <a:spcAft>
                <a:spcPts val="0"/>
              </a:spcAft>
              <a:buClr>
                <a:srgbClr val="611BB8"/>
              </a:buClr>
              <a:buSzPts val="2400"/>
              <a:buFont typeface="Gill Sans"/>
              <a:buNone/>
              <a:tabLst/>
              <a:defRPr/>
            </a:pPr>
            <a:r>
              <a:rPr kumimoji="0" lang="en-US" sz="7200" b="1" i="0" u="none" strike="noStrike" kern="0" cap="none" spc="0" normalizeH="0" baseline="0" noProof="0" dirty="0">
                <a:ln>
                  <a:noFill/>
                </a:ln>
                <a:solidFill>
                  <a:srgbClr val="7318F9"/>
                </a:solidFill>
                <a:effectLst/>
                <a:uLnTx/>
                <a:uFillTx/>
                <a:latin typeface="Raleway"/>
                <a:sym typeface="Raleway"/>
              </a:rPr>
              <a:t>UL – UNORDERED LIST</a:t>
            </a:r>
          </a:p>
        </p:txBody>
      </p:sp>
      <p:sp>
        <p:nvSpPr>
          <p:cNvPr id="11" name="Google Shape;84;p17"/>
          <p:cNvSpPr txBox="1">
            <a:spLocks/>
          </p:cNvSpPr>
          <p:nvPr/>
        </p:nvSpPr>
        <p:spPr>
          <a:xfrm>
            <a:off x="2637098" y="4025145"/>
            <a:ext cx="17397180" cy="7652551"/>
          </a:xfrm>
          <a:prstGeom prst="rect">
            <a:avLst/>
          </a:prstGeom>
          <a:noFill/>
          <a:ln>
            <a:noFill/>
          </a:ln>
        </p:spPr>
        <p:txBody>
          <a:bodyPr spcFirstLastPara="1" wrap="square" lIns="68575" tIns="34275" rIns="68575" bIns="3427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lt2"/>
              </a:buClr>
              <a:buSzPts val="1800"/>
              <a:buFont typeface="Source Sans Pro"/>
              <a:buChar char="●"/>
              <a:defRPr sz="1800" b="0" i="0" u="none" strike="noStrike" cap="none">
                <a:solidFill>
                  <a:schemeClr val="lt2"/>
                </a:solidFill>
                <a:latin typeface="Source Sans Pro"/>
                <a:ea typeface="Source Sans Pro"/>
                <a:cs typeface="Source Sans Pro"/>
                <a:sym typeface="Source Sans Pro"/>
              </a:defRPr>
            </a:lvl1pPr>
            <a:lvl2pPr marL="914400" marR="0" lvl="1"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2pPr>
            <a:lvl3pPr marL="1371600" marR="0" lvl="2"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3pPr>
            <a:lvl4pPr marL="1828800" marR="0" lvl="3"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4pPr>
            <a:lvl5pPr marL="2286000" marR="0" lvl="4"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5pPr>
            <a:lvl6pPr marL="2743200" marR="0" lvl="5"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6pPr>
            <a:lvl7pPr marL="3200400" marR="0" lvl="6"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7pPr>
            <a:lvl8pPr marL="3657600" marR="0" lvl="7"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8pPr>
            <a:lvl9pPr marL="4114800" marR="0" lvl="8" indent="-317500" algn="l" rtl="0">
              <a:lnSpc>
                <a:spcPct val="115000"/>
              </a:lnSpc>
              <a:spcBef>
                <a:spcPts val="1600"/>
              </a:spcBef>
              <a:spcAft>
                <a:spcPts val="160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9pPr>
          </a:lstStyle>
          <a:p>
            <a:pPr marL="0" marR="0" lvl="0" indent="0" algn="l" defTabSz="914400" rtl="0" eaLnBrk="1" fontAlgn="auto" latinLnBrk="0" hangingPunct="1">
              <a:lnSpc>
                <a:spcPct val="120000"/>
              </a:lnSpc>
              <a:spcBef>
                <a:spcPts val="0"/>
              </a:spcBef>
              <a:spcAft>
                <a:spcPts val="0"/>
              </a:spcAft>
              <a:buClr>
                <a:srgbClr val="7F7F7F"/>
              </a:buClr>
              <a:buSzPts val="1800"/>
              <a:buFont typeface="Source Sans Pro"/>
              <a:buNone/>
              <a:tabLst/>
              <a:defRPr/>
            </a:pPr>
            <a:r>
              <a:rPr kumimoji="0" lang="en-US" sz="4800" b="1" i="0" u="none" strike="noStrike" kern="0" cap="none" spc="0" normalizeH="0" baseline="0" noProof="0" dirty="0">
                <a:ln>
                  <a:noFill/>
                </a:ln>
                <a:solidFill>
                  <a:schemeClr val="bg2"/>
                </a:solidFill>
                <a:effectLst/>
                <a:uLnTx/>
                <a:uFillTx/>
                <a:latin typeface="Roboto Mono"/>
                <a:ea typeface="Roboto Mono"/>
                <a:cs typeface="Roboto Mono"/>
                <a:sym typeface="Roboto Mono"/>
              </a:rPr>
              <a:t>&lt;</a:t>
            </a:r>
            <a:r>
              <a:rPr kumimoji="0" lang="en-US" sz="4800" b="1" i="0" u="none" strike="noStrike" kern="0" cap="none" spc="0" normalizeH="0" baseline="0" noProof="0" dirty="0" err="1">
                <a:ln>
                  <a:noFill/>
                </a:ln>
                <a:solidFill>
                  <a:schemeClr val="bg2"/>
                </a:solidFill>
                <a:effectLst/>
                <a:uLnTx/>
                <a:uFillTx/>
                <a:latin typeface="Roboto Mono"/>
                <a:ea typeface="Roboto Mono"/>
                <a:cs typeface="Roboto Mono"/>
                <a:sym typeface="Roboto Mono"/>
              </a:rPr>
              <a:t>ul</a:t>
            </a:r>
            <a:r>
              <a:rPr kumimoji="0" lang="en-US" sz="4800" b="1" i="0" u="none" strike="noStrike" kern="0" cap="none" spc="0" normalizeH="0" baseline="0" noProof="0" dirty="0">
                <a:ln>
                  <a:noFill/>
                </a:ln>
                <a:solidFill>
                  <a:schemeClr val="bg2"/>
                </a:solidFill>
                <a:effectLst/>
                <a:uLnTx/>
                <a:uFillTx/>
                <a:latin typeface="Roboto Mono"/>
                <a:ea typeface="Roboto Mono"/>
                <a:cs typeface="Roboto Mono"/>
                <a:sym typeface="Roboto Mono"/>
              </a:rPr>
              <a:t>&gt;</a:t>
            </a:r>
            <a:r>
              <a:rPr kumimoji="0" lang="en-US" sz="4800" b="0" i="0" u="none" strike="noStrike" kern="0" cap="none" spc="0" normalizeH="0" baseline="0" noProof="0" dirty="0">
                <a:ln>
                  <a:noFill/>
                </a:ln>
                <a:solidFill>
                  <a:schemeClr val="bg2"/>
                </a:solidFill>
                <a:effectLst/>
                <a:uLnTx/>
                <a:uFillTx/>
                <a:latin typeface="Roboto Mono"/>
                <a:ea typeface="Roboto Mono"/>
                <a:cs typeface="Roboto Mono"/>
                <a:sym typeface="Roboto Mono"/>
              </a:rPr>
              <a:t> </a:t>
            </a:r>
          </a:p>
          <a:p>
            <a:pPr marL="0" marR="0" lvl="0" indent="457200" algn="l" defTabSz="914400" rtl="0" eaLnBrk="1" fontAlgn="auto" latinLnBrk="0" hangingPunct="1">
              <a:lnSpc>
                <a:spcPct val="120000"/>
              </a:lnSpc>
              <a:spcBef>
                <a:spcPts val="800"/>
              </a:spcBef>
              <a:spcAft>
                <a:spcPts val="0"/>
              </a:spcAft>
              <a:buClr>
                <a:srgbClr val="7F7F7F"/>
              </a:buClr>
              <a:buSzPts val="1800"/>
              <a:buFont typeface="Source Sans Pro"/>
              <a:buNone/>
              <a:tabLst/>
              <a:defRPr/>
            </a:pPr>
            <a:r>
              <a:rPr kumimoji="0" lang="en-US" sz="4800" b="1" i="0" u="none" strike="noStrike" kern="0" cap="none" spc="0" normalizeH="0" baseline="0" noProof="0" dirty="0">
                <a:ln>
                  <a:noFill/>
                </a:ln>
                <a:solidFill>
                  <a:schemeClr val="bg2"/>
                </a:solidFill>
                <a:effectLst/>
                <a:uLnTx/>
                <a:uFillTx/>
                <a:latin typeface="Roboto Mono"/>
                <a:ea typeface="Roboto Mono"/>
                <a:cs typeface="Roboto Mono"/>
                <a:sym typeface="Roboto Mono"/>
              </a:rPr>
              <a:t>&lt;li&gt;</a:t>
            </a:r>
            <a:r>
              <a:rPr kumimoji="0" lang="ru-RU" sz="4800" b="0" i="0" u="none" strike="noStrike" kern="0" cap="none" spc="0" normalizeH="0" baseline="0" noProof="0" dirty="0">
                <a:ln>
                  <a:noFill/>
                </a:ln>
                <a:solidFill>
                  <a:schemeClr val="bg2"/>
                </a:solidFill>
                <a:effectLst/>
                <a:uLnTx/>
                <a:uFillTx/>
                <a:latin typeface="Roboto Mono"/>
                <a:ea typeface="Roboto Mono"/>
                <a:cs typeface="Roboto Mono"/>
                <a:sym typeface="Roboto Mono"/>
              </a:rPr>
              <a:t>Чебурашка</a:t>
            </a:r>
            <a:r>
              <a:rPr kumimoji="0" lang="ru-RU" sz="4800" b="1" i="0" u="none" strike="noStrike" kern="0" cap="none" spc="0" normalizeH="0" baseline="0" noProof="0" dirty="0">
                <a:ln>
                  <a:noFill/>
                </a:ln>
                <a:solidFill>
                  <a:schemeClr val="bg2"/>
                </a:solidFill>
                <a:effectLst/>
                <a:uLnTx/>
                <a:uFillTx/>
                <a:latin typeface="Roboto Mono"/>
                <a:ea typeface="Roboto Mono"/>
                <a:cs typeface="Roboto Mono"/>
                <a:sym typeface="Roboto Mono"/>
              </a:rPr>
              <a:t>&lt;/</a:t>
            </a:r>
            <a:r>
              <a:rPr kumimoji="0" lang="en-US" sz="4800" b="1" i="0" u="none" strike="noStrike" kern="0" cap="none" spc="0" normalizeH="0" baseline="0" noProof="0" dirty="0">
                <a:ln>
                  <a:noFill/>
                </a:ln>
                <a:solidFill>
                  <a:schemeClr val="bg2"/>
                </a:solidFill>
                <a:effectLst/>
                <a:uLnTx/>
                <a:uFillTx/>
                <a:latin typeface="Roboto Mono"/>
                <a:ea typeface="Roboto Mono"/>
                <a:cs typeface="Roboto Mono"/>
                <a:sym typeface="Roboto Mono"/>
              </a:rPr>
              <a:t>li&gt;</a:t>
            </a:r>
            <a:endParaRPr kumimoji="0" lang="en-US" sz="4800" b="0" i="0" u="none" strike="noStrike" kern="0" cap="none" spc="0" normalizeH="0" baseline="0" noProof="0" dirty="0">
              <a:ln>
                <a:noFill/>
              </a:ln>
              <a:solidFill>
                <a:schemeClr val="bg2"/>
              </a:solidFill>
              <a:effectLst/>
              <a:uLnTx/>
              <a:uFillTx/>
              <a:latin typeface="Roboto Mono"/>
              <a:ea typeface="Roboto Mono"/>
              <a:cs typeface="Roboto Mono"/>
              <a:sym typeface="Roboto Mono"/>
            </a:endParaRPr>
          </a:p>
          <a:p>
            <a:pPr marL="0" marR="0" lvl="0" indent="457200" algn="l" defTabSz="914400" rtl="0" eaLnBrk="1" fontAlgn="auto" latinLnBrk="0" hangingPunct="1">
              <a:lnSpc>
                <a:spcPct val="120000"/>
              </a:lnSpc>
              <a:spcBef>
                <a:spcPts val="800"/>
              </a:spcBef>
              <a:spcAft>
                <a:spcPts val="0"/>
              </a:spcAft>
              <a:buClr>
                <a:srgbClr val="7F7F7F"/>
              </a:buClr>
              <a:buSzPts val="1800"/>
              <a:buFont typeface="Source Sans Pro"/>
              <a:buNone/>
              <a:tabLst/>
              <a:defRPr/>
            </a:pPr>
            <a:r>
              <a:rPr kumimoji="0" lang="en-US" sz="4800" b="1" i="0" u="none" strike="noStrike" kern="0" cap="none" spc="0" normalizeH="0" baseline="0" noProof="0" dirty="0">
                <a:ln>
                  <a:noFill/>
                </a:ln>
                <a:solidFill>
                  <a:schemeClr val="bg2"/>
                </a:solidFill>
                <a:effectLst/>
                <a:uLnTx/>
                <a:uFillTx/>
                <a:latin typeface="Roboto Mono"/>
                <a:ea typeface="Roboto Mono"/>
                <a:cs typeface="Roboto Mono"/>
                <a:sym typeface="Roboto Mono"/>
              </a:rPr>
              <a:t>&lt;li&gt;</a:t>
            </a:r>
            <a:r>
              <a:rPr kumimoji="0" lang="ru-RU" sz="4800" b="0" i="0" u="none" strike="noStrike" kern="0" cap="none" spc="0" normalizeH="0" baseline="0" noProof="0" dirty="0">
                <a:ln>
                  <a:noFill/>
                </a:ln>
                <a:solidFill>
                  <a:schemeClr val="bg2"/>
                </a:solidFill>
                <a:effectLst/>
                <a:uLnTx/>
                <a:uFillTx/>
                <a:latin typeface="Roboto Mono"/>
                <a:ea typeface="Roboto Mono"/>
                <a:cs typeface="Roboto Mono"/>
                <a:sym typeface="Roboto Mono"/>
              </a:rPr>
              <a:t>Крокодил Гена</a:t>
            </a:r>
            <a:r>
              <a:rPr kumimoji="0" lang="ru-RU" sz="4800" b="1" i="0" u="none" strike="noStrike" kern="0" cap="none" spc="0" normalizeH="0" baseline="0" noProof="0" dirty="0">
                <a:ln>
                  <a:noFill/>
                </a:ln>
                <a:solidFill>
                  <a:schemeClr val="bg2"/>
                </a:solidFill>
                <a:effectLst/>
                <a:uLnTx/>
                <a:uFillTx/>
                <a:latin typeface="Roboto Mono"/>
                <a:ea typeface="Roboto Mono"/>
                <a:cs typeface="Roboto Mono"/>
                <a:sym typeface="Roboto Mono"/>
              </a:rPr>
              <a:t>&lt;/</a:t>
            </a:r>
            <a:r>
              <a:rPr kumimoji="0" lang="en-US" sz="4800" b="1" i="0" u="none" strike="noStrike" kern="0" cap="none" spc="0" normalizeH="0" baseline="0" noProof="0" dirty="0">
                <a:ln>
                  <a:noFill/>
                </a:ln>
                <a:solidFill>
                  <a:schemeClr val="bg2"/>
                </a:solidFill>
                <a:effectLst/>
                <a:uLnTx/>
                <a:uFillTx/>
                <a:latin typeface="Roboto Mono"/>
                <a:ea typeface="Roboto Mono"/>
                <a:cs typeface="Roboto Mono"/>
                <a:sym typeface="Roboto Mono"/>
              </a:rPr>
              <a:t>li&gt;</a:t>
            </a:r>
            <a:r>
              <a:rPr kumimoji="0" lang="en-US" sz="4800" b="0" i="0" u="none" strike="noStrike" kern="0" cap="none" spc="0" normalizeH="0" baseline="0" noProof="0" dirty="0">
                <a:ln>
                  <a:noFill/>
                </a:ln>
                <a:solidFill>
                  <a:schemeClr val="bg2"/>
                </a:solidFill>
                <a:effectLst/>
                <a:uLnTx/>
                <a:uFillTx/>
                <a:latin typeface="Roboto Mono"/>
                <a:ea typeface="Roboto Mono"/>
                <a:cs typeface="Roboto Mono"/>
                <a:sym typeface="Roboto Mono"/>
              </a:rPr>
              <a:t> </a:t>
            </a:r>
          </a:p>
          <a:p>
            <a:pPr marL="0" marR="0" lvl="0" indent="457200" algn="l" defTabSz="914400" rtl="0" eaLnBrk="1" fontAlgn="auto" latinLnBrk="0" hangingPunct="1">
              <a:lnSpc>
                <a:spcPct val="120000"/>
              </a:lnSpc>
              <a:spcBef>
                <a:spcPts val="800"/>
              </a:spcBef>
              <a:spcAft>
                <a:spcPts val="0"/>
              </a:spcAft>
              <a:buClr>
                <a:srgbClr val="7F7F7F"/>
              </a:buClr>
              <a:buSzPts val="1800"/>
              <a:buFont typeface="Source Sans Pro"/>
              <a:buNone/>
              <a:tabLst/>
              <a:defRPr/>
            </a:pPr>
            <a:r>
              <a:rPr kumimoji="0" lang="en-US" sz="4800" b="1" i="0" u="none" strike="noStrike" kern="0" cap="none" spc="0" normalizeH="0" baseline="0" noProof="0" dirty="0">
                <a:ln>
                  <a:noFill/>
                </a:ln>
                <a:solidFill>
                  <a:schemeClr val="bg2"/>
                </a:solidFill>
                <a:effectLst/>
                <a:uLnTx/>
                <a:uFillTx/>
                <a:latin typeface="Roboto Mono"/>
                <a:ea typeface="Roboto Mono"/>
                <a:cs typeface="Roboto Mono"/>
                <a:sym typeface="Roboto Mono"/>
              </a:rPr>
              <a:t>&lt;li&gt;</a:t>
            </a:r>
            <a:r>
              <a:rPr kumimoji="0" lang="ru-RU" sz="4800" b="0" i="0" u="none" strike="noStrike" kern="0" cap="none" spc="0" normalizeH="0" baseline="0" noProof="0" dirty="0">
                <a:ln>
                  <a:noFill/>
                </a:ln>
                <a:solidFill>
                  <a:schemeClr val="bg2"/>
                </a:solidFill>
                <a:effectLst/>
                <a:uLnTx/>
                <a:uFillTx/>
                <a:latin typeface="Roboto Mono"/>
                <a:ea typeface="Roboto Mono"/>
                <a:cs typeface="Roboto Mono"/>
                <a:sym typeface="Roboto Mono"/>
              </a:rPr>
              <a:t>Шапокляк</a:t>
            </a:r>
            <a:r>
              <a:rPr kumimoji="0" lang="ru-RU" sz="4800" b="1" i="0" u="none" strike="noStrike" kern="0" cap="none" spc="0" normalizeH="0" baseline="0" noProof="0" dirty="0">
                <a:ln>
                  <a:noFill/>
                </a:ln>
                <a:solidFill>
                  <a:schemeClr val="bg2"/>
                </a:solidFill>
                <a:effectLst/>
                <a:uLnTx/>
                <a:uFillTx/>
                <a:latin typeface="Roboto Mono"/>
                <a:ea typeface="Roboto Mono"/>
                <a:cs typeface="Roboto Mono"/>
                <a:sym typeface="Roboto Mono"/>
              </a:rPr>
              <a:t>&lt;/</a:t>
            </a:r>
            <a:r>
              <a:rPr kumimoji="0" lang="en-US" sz="4800" b="1" i="0" u="none" strike="noStrike" kern="0" cap="none" spc="0" normalizeH="0" baseline="0" noProof="0" dirty="0">
                <a:ln>
                  <a:noFill/>
                </a:ln>
                <a:solidFill>
                  <a:schemeClr val="bg2"/>
                </a:solidFill>
                <a:effectLst/>
                <a:uLnTx/>
                <a:uFillTx/>
                <a:latin typeface="Roboto Mono"/>
                <a:ea typeface="Roboto Mono"/>
                <a:cs typeface="Roboto Mono"/>
                <a:sym typeface="Roboto Mono"/>
              </a:rPr>
              <a:t>li&gt;</a:t>
            </a:r>
            <a:r>
              <a:rPr kumimoji="0" lang="en-US" sz="4800" b="0" i="0" u="none" strike="noStrike" kern="0" cap="none" spc="0" normalizeH="0" baseline="0" noProof="0" dirty="0">
                <a:ln>
                  <a:noFill/>
                </a:ln>
                <a:solidFill>
                  <a:schemeClr val="bg2"/>
                </a:solidFill>
                <a:effectLst/>
                <a:uLnTx/>
                <a:uFillTx/>
                <a:latin typeface="Roboto Mono"/>
                <a:ea typeface="Roboto Mono"/>
                <a:cs typeface="Roboto Mono"/>
                <a:sym typeface="Roboto Mono"/>
              </a:rPr>
              <a:t> </a:t>
            </a:r>
          </a:p>
          <a:p>
            <a:pPr marL="0" marR="0" lvl="0" indent="0" algn="l" defTabSz="914400" rtl="0" eaLnBrk="1" fontAlgn="auto" latinLnBrk="0" hangingPunct="1">
              <a:lnSpc>
                <a:spcPct val="120000"/>
              </a:lnSpc>
              <a:spcBef>
                <a:spcPts val="800"/>
              </a:spcBef>
              <a:spcAft>
                <a:spcPts val="0"/>
              </a:spcAft>
              <a:buClr>
                <a:srgbClr val="7F7F7F"/>
              </a:buClr>
              <a:buSzPts val="1800"/>
              <a:buFont typeface="Source Sans Pro"/>
              <a:buNone/>
              <a:tabLst/>
              <a:defRPr/>
            </a:pPr>
            <a:r>
              <a:rPr kumimoji="0" lang="en-US" sz="4800" b="1" i="0" u="none" strike="noStrike" kern="0" cap="none" spc="0" normalizeH="0" baseline="0" noProof="0" dirty="0">
                <a:ln>
                  <a:noFill/>
                </a:ln>
                <a:solidFill>
                  <a:schemeClr val="bg2"/>
                </a:solidFill>
                <a:effectLst/>
                <a:uLnTx/>
                <a:uFillTx/>
                <a:latin typeface="Roboto Mono"/>
                <a:ea typeface="Roboto Mono"/>
                <a:cs typeface="Roboto Mono"/>
                <a:sym typeface="Roboto Mono"/>
              </a:rPr>
              <a:t>&lt;/</a:t>
            </a:r>
            <a:r>
              <a:rPr kumimoji="0" lang="en-US" sz="4800" b="1" i="0" u="none" strike="noStrike" kern="0" cap="none" spc="0" normalizeH="0" baseline="0" noProof="0" dirty="0" err="1">
                <a:ln>
                  <a:noFill/>
                </a:ln>
                <a:solidFill>
                  <a:schemeClr val="bg2"/>
                </a:solidFill>
                <a:effectLst/>
                <a:uLnTx/>
                <a:uFillTx/>
                <a:latin typeface="Roboto Mono"/>
                <a:ea typeface="Roboto Mono"/>
                <a:cs typeface="Roboto Mono"/>
                <a:sym typeface="Roboto Mono"/>
              </a:rPr>
              <a:t>ul</a:t>
            </a:r>
            <a:r>
              <a:rPr kumimoji="0" lang="en-US" sz="4800" b="1" i="0" u="none" strike="noStrike" kern="0" cap="none" spc="0" normalizeH="0" baseline="0" noProof="0" dirty="0">
                <a:ln>
                  <a:noFill/>
                </a:ln>
                <a:solidFill>
                  <a:schemeClr val="bg2"/>
                </a:solidFill>
                <a:effectLst/>
                <a:uLnTx/>
                <a:uFillTx/>
                <a:latin typeface="Roboto Mono"/>
                <a:ea typeface="Roboto Mono"/>
                <a:cs typeface="Roboto Mono"/>
                <a:sym typeface="Roboto Mono"/>
              </a:rPr>
              <a:t>&gt;</a:t>
            </a:r>
            <a:endParaRPr kumimoji="0" lang="en-US" sz="4800" b="0" i="0" u="none" strike="noStrike" kern="0" cap="none" spc="0" normalizeH="0" baseline="0" noProof="0" dirty="0">
              <a:ln>
                <a:noFill/>
              </a:ln>
              <a:solidFill>
                <a:schemeClr val="bg2"/>
              </a:solidFill>
              <a:effectLst/>
              <a:uLnTx/>
              <a:uFillTx/>
              <a:latin typeface="Roboto Mono"/>
              <a:ea typeface="Roboto Mono"/>
              <a:cs typeface="Roboto Mono"/>
              <a:sym typeface="Roboto Mono"/>
            </a:endParaRPr>
          </a:p>
          <a:p>
            <a:pPr marL="177800" marR="0" lvl="0" indent="-171450" algn="l" defTabSz="914400" rtl="0" eaLnBrk="1" fontAlgn="auto" latinLnBrk="0" hangingPunct="1">
              <a:lnSpc>
                <a:spcPct val="120000"/>
              </a:lnSpc>
              <a:spcBef>
                <a:spcPts val="800"/>
              </a:spcBef>
              <a:spcAft>
                <a:spcPts val="0"/>
              </a:spcAft>
              <a:buClr>
                <a:srgbClr val="7F7F7F"/>
              </a:buClr>
              <a:buSzPts val="1500"/>
              <a:buFont typeface="Source Sans Pro"/>
              <a:buChar char="●"/>
              <a:tabLst/>
              <a:defRPr/>
            </a:pPr>
            <a:r>
              <a:rPr kumimoji="0" lang="ru-RU" sz="4800" b="1" i="0" u="none" strike="noStrike" kern="0" cap="none" spc="0" normalizeH="0" baseline="0" noProof="0" dirty="0">
                <a:ln>
                  <a:noFill/>
                </a:ln>
                <a:solidFill>
                  <a:schemeClr val="bg2"/>
                </a:solidFill>
                <a:effectLst/>
                <a:uLnTx/>
                <a:uFillTx/>
                <a:sym typeface="Source Sans Pro"/>
              </a:rPr>
              <a:t>Атрибуты</a:t>
            </a:r>
            <a:endParaRPr kumimoji="0" lang="ru-RU" sz="4800" b="0" i="0" u="none" strike="noStrike" kern="0" cap="none" spc="0" normalizeH="0" baseline="0" noProof="0" dirty="0">
              <a:ln>
                <a:noFill/>
              </a:ln>
              <a:solidFill>
                <a:schemeClr val="bg2"/>
              </a:solidFill>
              <a:effectLst/>
              <a:uLnTx/>
              <a:uFillTx/>
              <a:sym typeface="Source Sans Pro"/>
            </a:endParaRPr>
          </a:p>
          <a:p>
            <a:pPr marL="177800" marR="0" lvl="0" indent="-171450" algn="l" defTabSz="914400" rtl="0" eaLnBrk="1" fontAlgn="auto" latinLnBrk="0" hangingPunct="1">
              <a:lnSpc>
                <a:spcPct val="120000"/>
              </a:lnSpc>
              <a:spcBef>
                <a:spcPts val="800"/>
              </a:spcBef>
              <a:spcAft>
                <a:spcPts val="1600"/>
              </a:spcAft>
              <a:buClr>
                <a:srgbClr val="7F7F7F"/>
              </a:buClr>
              <a:buSzPts val="1500"/>
              <a:buFont typeface="Source Sans Pro"/>
              <a:buChar char="●"/>
              <a:tabLst/>
              <a:defRPr/>
            </a:pPr>
            <a:r>
              <a:rPr kumimoji="0" lang="ru-RU" sz="4800" b="1" i="0" u="none" strike="noStrike" kern="0" cap="none" spc="0" normalizeH="0" baseline="0" noProof="0" dirty="0">
                <a:ln>
                  <a:noFill/>
                </a:ln>
                <a:solidFill>
                  <a:schemeClr val="bg2"/>
                </a:solidFill>
                <a:effectLst/>
                <a:uLnTx/>
                <a:uFillTx/>
                <a:sym typeface="Source Sans Pro"/>
              </a:rPr>
              <a:t>&lt;</a:t>
            </a:r>
            <a:r>
              <a:rPr kumimoji="0" lang="en-US" sz="4800" b="1" i="0" u="none" strike="noStrike" kern="0" cap="none" spc="0" normalizeH="0" baseline="0" noProof="0" dirty="0" err="1">
                <a:ln>
                  <a:noFill/>
                </a:ln>
                <a:solidFill>
                  <a:schemeClr val="bg2"/>
                </a:solidFill>
                <a:effectLst/>
                <a:uLnTx/>
                <a:uFillTx/>
                <a:sym typeface="Source Sans Pro"/>
              </a:rPr>
              <a:t>ul</a:t>
            </a:r>
            <a:r>
              <a:rPr kumimoji="0" lang="en-US" sz="4800" b="0" i="0" u="none" strike="noStrike" kern="0" cap="none" spc="0" normalizeH="0" baseline="0" noProof="0" dirty="0">
                <a:ln>
                  <a:noFill/>
                </a:ln>
                <a:solidFill>
                  <a:schemeClr val="bg2"/>
                </a:solidFill>
                <a:effectLst/>
                <a:uLnTx/>
                <a:uFillTx/>
                <a:sym typeface="Source Sans Pro"/>
              </a:rPr>
              <a:t> type="disc | circle | square"</a:t>
            </a:r>
            <a:r>
              <a:rPr kumimoji="0" lang="en-US" sz="4800" b="1" i="0" u="none" strike="noStrike" kern="0" cap="none" spc="0" normalizeH="0" baseline="0" noProof="0" dirty="0">
                <a:ln>
                  <a:noFill/>
                </a:ln>
                <a:solidFill>
                  <a:schemeClr val="bg2"/>
                </a:solidFill>
                <a:effectLst/>
                <a:uLnTx/>
                <a:uFillTx/>
                <a:sym typeface="Source Sans Pro"/>
              </a:rPr>
              <a:t>&gt;</a:t>
            </a:r>
            <a:r>
              <a:rPr kumimoji="0" lang="en-US" sz="4800" b="0" i="0" u="none" strike="noStrike" kern="0" cap="none" spc="0" normalizeH="0" baseline="0" noProof="0" dirty="0">
                <a:ln>
                  <a:noFill/>
                </a:ln>
                <a:solidFill>
                  <a:schemeClr val="bg2"/>
                </a:solidFill>
                <a:effectLst/>
                <a:uLnTx/>
                <a:uFillTx/>
                <a:sym typeface="Source Sans Pro"/>
              </a:rPr>
              <a:t>...</a:t>
            </a:r>
            <a:r>
              <a:rPr kumimoji="0" lang="en-US" sz="4800" b="1" i="0" u="none" strike="noStrike" kern="0" cap="none" spc="0" normalizeH="0" baseline="0" noProof="0" dirty="0">
                <a:ln>
                  <a:noFill/>
                </a:ln>
                <a:solidFill>
                  <a:schemeClr val="bg2"/>
                </a:solidFill>
                <a:effectLst/>
                <a:uLnTx/>
                <a:uFillTx/>
                <a:sym typeface="Source Sans Pro"/>
              </a:rPr>
              <a:t>&lt;/</a:t>
            </a:r>
            <a:r>
              <a:rPr kumimoji="0" lang="en-US" sz="4800" b="1" i="0" u="none" strike="noStrike" kern="0" cap="none" spc="0" normalizeH="0" baseline="0" noProof="0" dirty="0" err="1">
                <a:ln>
                  <a:noFill/>
                </a:ln>
                <a:solidFill>
                  <a:schemeClr val="bg2"/>
                </a:solidFill>
                <a:effectLst/>
                <a:uLnTx/>
                <a:uFillTx/>
                <a:sym typeface="Source Sans Pro"/>
              </a:rPr>
              <a:t>ul</a:t>
            </a:r>
            <a:r>
              <a:rPr kumimoji="0" lang="en-US" sz="4800" b="1" i="0" u="none" strike="noStrike" kern="0" cap="none" spc="0" normalizeH="0" baseline="0" noProof="0" dirty="0">
                <a:ln>
                  <a:noFill/>
                </a:ln>
                <a:solidFill>
                  <a:schemeClr val="bg2"/>
                </a:solidFill>
                <a:effectLst/>
                <a:uLnTx/>
                <a:uFillTx/>
                <a:sym typeface="Source Sans Pro"/>
              </a:rPr>
              <a:t>&gt;</a:t>
            </a:r>
            <a:endParaRPr kumimoji="0" lang="en-US" sz="4800" b="0" i="0" u="none" strike="noStrike" kern="0" cap="none" spc="0" normalizeH="0" baseline="0" noProof="0" dirty="0">
              <a:ln>
                <a:noFill/>
              </a:ln>
              <a:solidFill>
                <a:schemeClr val="bg2"/>
              </a:solidFill>
              <a:effectLst/>
              <a:uLnTx/>
              <a:uFillTx/>
              <a:sym typeface="Source Sans Pro"/>
            </a:endParaRPr>
          </a:p>
        </p:txBody>
      </p:sp>
      <p:cxnSp>
        <p:nvCxnSpPr>
          <p:cNvPr id="8" name="Прямая соединительная линия 7">
            <a:extLst>
              <a:ext uri="{FF2B5EF4-FFF2-40B4-BE49-F238E27FC236}">
                <a16:creationId xmlns:a16="http://schemas.microsoft.com/office/drawing/2014/main" id="{12A140A5-CD18-43C9-AC31-4A56836C5D3F}"/>
              </a:ext>
            </a:extLst>
          </p:cNvPr>
          <p:cNvCxnSpPr/>
          <p:nvPr/>
        </p:nvCxnSpPr>
        <p:spPr>
          <a:xfrm>
            <a:off x="2637098" y="3331669"/>
            <a:ext cx="1800000" cy="0"/>
          </a:xfrm>
          <a:prstGeom prst="line">
            <a:avLst/>
          </a:prstGeom>
          <a:noFill/>
          <a:ln w="76200" cap="flat">
            <a:solidFill>
              <a:schemeClr val="accent5"/>
            </a:solidFill>
            <a:prstDash val="solid"/>
            <a:miter lim="800000"/>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494276764"/>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Рисунок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24384000" cy="13774724"/>
          </a:xfrm>
          <a:prstGeom prst="rect">
            <a:avLst/>
          </a:prstGeom>
        </p:spPr>
      </p:pic>
      <p:sp>
        <p:nvSpPr>
          <p:cNvPr id="12" name="Google Shape;89;p18"/>
          <p:cNvSpPr txBox="1">
            <a:spLocks/>
          </p:cNvSpPr>
          <p:nvPr/>
        </p:nvSpPr>
        <p:spPr>
          <a:xfrm>
            <a:off x="2011680" y="1839360"/>
            <a:ext cx="21808495" cy="1595594"/>
          </a:xfrm>
          <a:prstGeom prst="rect">
            <a:avLst/>
          </a:prstGeom>
          <a:noFill/>
          <a:ln>
            <a:noFill/>
          </a:ln>
        </p:spPr>
        <p:txBody>
          <a:bodyPr spcFirstLastPara="1" wrap="square" lIns="68575" tIns="34275" rIns="68575" bIns="3427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9pPr>
          </a:lstStyle>
          <a:p>
            <a:pPr marL="0" marR="0" lvl="0" indent="0" algn="l" defTabSz="914400" rtl="0" eaLnBrk="1" fontAlgn="auto" latinLnBrk="0" hangingPunct="1">
              <a:lnSpc>
                <a:spcPct val="90000"/>
              </a:lnSpc>
              <a:spcBef>
                <a:spcPts val="0"/>
              </a:spcBef>
              <a:spcAft>
                <a:spcPts val="0"/>
              </a:spcAft>
              <a:buClr>
                <a:srgbClr val="611BB8"/>
              </a:buClr>
              <a:buSzPts val="2400"/>
              <a:buFont typeface="Gill Sans"/>
              <a:buNone/>
              <a:tabLst/>
              <a:defRPr/>
            </a:pPr>
            <a:r>
              <a:rPr kumimoji="0" lang="en-US" sz="7200" b="1" i="0" u="none" strike="noStrike" kern="0" cap="none" spc="0" normalizeH="0" baseline="0" noProof="0" dirty="0">
                <a:ln>
                  <a:noFill/>
                </a:ln>
                <a:solidFill>
                  <a:srgbClr val="7318F9"/>
                </a:solidFill>
                <a:effectLst/>
                <a:uLnTx/>
                <a:uFillTx/>
                <a:latin typeface="Raleway"/>
                <a:sym typeface="Raleway"/>
              </a:rPr>
              <a:t>CSS. LIST-STYLE-TYPE</a:t>
            </a:r>
          </a:p>
        </p:txBody>
      </p:sp>
      <p:sp>
        <p:nvSpPr>
          <p:cNvPr id="15" name="Google Shape;90;p18"/>
          <p:cNvSpPr txBox="1">
            <a:spLocks/>
          </p:cNvSpPr>
          <p:nvPr/>
        </p:nvSpPr>
        <p:spPr>
          <a:xfrm>
            <a:off x="2011679" y="3522150"/>
            <a:ext cx="10904248" cy="8744284"/>
          </a:xfrm>
          <a:prstGeom prst="rect">
            <a:avLst/>
          </a:prstGeom>
          <a:noFill/>
          <a:ln>
            <a:noFill/>
          </a:ln>
        </p:spPr>
        <p:txBody>
          <a:bodyPr spcFirstLastPara="1" wrap="square" lIns="68575" tIns="34275" rIns="68575" bIns="3427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lt2"/>
              </a:buClr>
              <a:buSzPts val="1800"/>
              <a:buFont typeface="Source Sans Pro"/>
              <a:buChar char="●"/>
              <a:defRPr sz="1800" b="0" i="0" u="none" strike="noStrike" cap="none">
                <a:solidFill>
                  <a:schemeClr val="lt2"/>
                </a:solidFill>
                <a:latin typeface="Source Sans Pro"/>
                <a:ea typeface="Source Sans Pro"/>
                <a:cs typeface="Source Sans Pro"/>
                <a:sym typeface="Source Sans Pro"/>
              </a:defRPr>
            </a:lvl1pPr>
            <a:lvl2pPr marL="914400" marR="0" lvl="1"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2pPr>
            <a:lvl3pPr marL="1371600" marR="0" lvl="2"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3pPr>
            <a:lvl4pPr marL="1828800" marR="0" lvl="3"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4pPr>
            <a:lvl5pPr marL="2286000" marR="0" lvl="4"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5pPr>
            <a:lvl6pPr marL="2743200" marR="0" lvl="5"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6pPr>
            <a:lvl7pPr marL="3200400" marR="0" lvl="6"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7pPr>
            <a:lvl8pPr marL="3657600" marR="0" lvl="7"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8pPr>
            <a:lvl9pPr marL="4114800" marR="0" lvl="8" indent="-317500" algn="l" rtl="0">
              <a:lnSpc>
                <a:spcPct val="115000"/>
              </a:lnSpc>
              <a:spcBef>
                <a:spcPts val="1600"/>
              </a:spcBef>
              <a:spcAft>
                <a:spcPts val="160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9pPr>
          </a:lstStyle>
          <a:p>
            <a:pPr marL="177800" marR="0" lvl="0" indent="0" algn="l" defTabSz="914400" rtl="0" eaLnBrk="1" fontAlgn="auto" latinLnBrk="0" hangingPunct="1">
              <a:lnSpc>
                <a:spcPct val="100000"/>
              </a:lnSpc>
              <a:spcBef>
                <a:spcPts val="0"/>
              </a:spcBef>
              <a:spcAft>
                <a:spcPts val="0"/>
              </a:spcAft>
              <a:buClr>
                <a:srgbClr val="7F7F7F"/>
              </a:buClr>
              <a:buSzPts val="1800"/>
              <a:buFont typeface="Source Sans Pro"/>
              <a:buNone/>
              <a:tabLst/>
              <a:defRPr/>
            </a:pPr>
            <a:r>
              <a:rPr kumimoji="0" lang="ru-RU" sz="4000" b="0" i="0" u="none" strike="noStrike" kern="0" cap="none" spc="0" normalizeH="0" baseline="0" noProof="0" dirty="0">
                <a:ln>
                  <a:noFill/>
                </a:ln>
                <a:solidFill>
                  <a:schemeClr val="bg2"/>
                </a:solidFill>
                <a:effectLst/>
                <a:uLnTx/>
                <a:uFillTx/>
                <a:latin typeface="Source Sans Pro"/>
                <a:sym typeface="Source Sans Pro"/>
              </a:rPr>
              <a:t>  Маркированный список:</a:t>
            </a:r>
          </a:p>
          <a:p>
            <a:pPr marL="0" marR="0" lvl="0" indent="-88900" algn="l" defTabSz="914400" rtl="0" eaLnBrk="1" fontAlgn="auto" latinLnBrk="0" hangingPunct="1">
              <a:lnSpc>
                <a:spcPct val="100000"/>
              </a:lnSpc>
              <a:spcBef>
                <a:spcPts val="0"/>
              </a:spcBef>
              <a:spcAft>
                <a:spcPts val="0"/>
              </a:spcAft>
              <a:buClr>
                <a:srgbClr val="7F7F7F"/>
              </a:buClr>
              <a:buSzPts val="1400"/>
              <a:buFont typeface="Source Sans Pro"/>
              <a:buChar char="●"/>
              <a:tabLst/>
              <a:defRPr/>
            </a:pPr>
            <a:r>
              <a:rPr kumimoji="0" lang="ru-RU" sz="4000" b="0" i="0" u="none" strike="noStrike" kern="0" cap="none" spc="0" normalizeH="0" baseline="0" noProof="0" dirty="0">
                <a:ln>
                  <a:noFill/>
                </a:ln>
                <a:solidFill>
                  <a:schemeClr val="bg2"/>
                </a:solidFill>
                <a:effectLst/>
                <a:uLnTx/>
                <a:uFillTx/>
                <a:latin typeface="Source Sans Pro"/>
                <a:sym typeface="Source Sans Pro"/>
              </a:rPr>
              <a:t> </a:t>
            </a:r>
            <a:r>
              <a:rPr kumimoji="0" lang="ru-RU" sz="4000" b="0" i="0" u="none" strike="noStrike" kern="0" cap="none" spc="0" normalizeH="0" baseline="0" noProof="0" dirty="0" err="1">
                <a:ln>
                  <a:noFill/>
                </a:ln>
                <a:solidFill>
                  <a:schemeClr val="bg2"/>
                </a:solidFill>
                <a:effectLst/>
                <a:uLnTx/>
                <a:uFillTx/>
                <a:latin typeface="Source Sans Pro"/>
                <a:sym typeface="Source Sans Pro"/>
              </a:rPr>
              <a:t>circle</a:t>
            </a:r>
            <a:r>
              <a:rPr kumimoji="0" lang="ru-RU" sz="4000" b="0" i="0" u="none" strike="noStrike" kern="0" cap="none" spc="0" normalizeH="0" baseline="0" noProof="0" dirty="0">
                <a:ln>
                  <a:noFill/>
                </a:ln>
                <a:solidFill>
                  <a:schemeClr val="bg2"/>
                </a:solidFill>
                <a:effectLst/>
                <a:uLnTx/>
                <a:uFillTx/>
                <a:latin typeface="Source Sans Pro"/>
                <a:sym typeface="Source Sans Pro"/>
              </a:rPr>
              <a:t> - Маркер в виде кружка.</a:t>
            </a:r>
          </a:p>
          <a:p>
            <a:pPr marL="0" marR="0" lvl="0" indent="-88900" algn="l" defTabSz="914400" rtl="0" eaLnBrk="1" fontAlgn="auto" latinLnBrk="0" hangingPunct="1">
              <a:lnSpc>
                <a:spcPct val="100000"/>
              </a:lnSpc>
              <a:spcBef>
                <a:spcPts val="0"/>
              </a:spcBef>
              <a:spcAft>
                <a:spcPts val="0"/>
              </a:spcAft>
              <a:buClr>
                <a:srgbClr val="7F7F7F"/>
              </a:buClr>
              <a:buSzPts val="1400"/>
              <a:buFont typeface="Source Sans Pro"/>
              <a:buChar char="●"/>
              <a:tabLst/>
              <a:defRPr/>
            </a:pPr>
            <a:r>
              <a:rPr kumimoji="0" lang="ru-RU" sz="4000" b="0" i="0" u="none" strike="noStrike" kern="0" cap="none" spc="0" normalizeH="0" baseline="0" noProof="0" dirty="0">
                <a:ln>
                  <a:noFill/>
                </a:ln>
                <a:solidFill>
                  <a:schemeClr val="bg2"/>
                </a:solidFill>
                <a:effectLst/>
                <a:uLnTx/>
                <a:uFillTx/>
                <a:latin typeface="Source Sans Pro"/>
                <a:sym typeface="Source Sans Pro"/>
              </a:rPr>
              <a:t> </a:t>
            </a:r>
            <a:r>
              <a:rPr kumimoji="0" lang="ru-RU" sz="4000" b="0" i="0" u="none" strike="noStrike" kern="0" cap="none" spc="0" normalizeH="0" baseline="0" noProof="0" dirty="0" err="1">
                <a:ln>
                  <a:noFill/>
                </a:ln>
                <a:solidFill>
                  <a:schemeClr val="bg2"/>
                </a:solidFill>
                <a:effectLst/>
                <a:uLnTx/>
                <a:uFillTx/>
                <a:latin typeface="Source Sans Pro"/>
                <a:sym typeface="Source Sans Pro"/>
              </a:rPr>
              <a:t>disc</a:t>
            </a:r>
            <a:r>
              <a:rPr kumimoji="0" lang="ru-RU" sz="4000" b="0" i="0" u="none" strike="noStrike" kern="0" cap="none" spc="0" normalizeH="0" baseline="0" noProof="0" dirty="0">
                <a:ln>
                  <a:noFill/>
                </a:ln>
                <a:solidFill>
                  <a:schemeClr val="bg2"/>
                </a:solidFill>
                <a:effectLst/>
                <a:uLnTx/>
                <a:uFillTx/>
                <a:latin typeface="Source Sans Pro"/>
                <a:sym typeface="Source Sans Pro"/>
              </a:rPr>
              <a:t> - Маркер в виде точки.</a:t>
            </a:r>
          </a:p>
          <a:p>
            <a:pPr marL="0" marR="0" lvl="0" indent="-88900" algn="l" defTabSz="914400" rtl="0" eaLnBrk="1" fontAlgn="auto" latinLnBrk="0" hangingPunct="1">
              <a:lnSpc>
                <a:spcPct val="100000"/>
              </a:lnSpc>
              <a:spcBef>
                <a:spcPts val="0"/>
              </a:spcBef>
              <a:spcAft>
                <a:spcPts val="0"/>
              </a:spcAft>
              <a:buClr>
                <a:srgbClr val="7F7F7F"/>
              </a:buClr>
              <a:buSzPts val="1400"/>
              <a:buFont typeface="Source Sans Pro"/>
              <a:buChar char="●"/>
              <a:tabLst/>
              <a:defRPr/>
            </a:pPr>
            <a:r>
              <a:rPr kumimoji="0" lang="ru-RU" sz="4000" b="0" i="0" u="none" strike="noStrike" kern="0" cap="none" spc="0" normalizeH="0" baseline="0" noProof="0" dirty="0">
                <a:ln>
                  <a:noFill/>
                </a:ln>
                <a:solidFill>
                  <a:schemeClr val="bg2"/>
                </a:solidFill>
                <a:effectLst/>
                <a:uLnTx/>
                <a:uFillTx/>
                <a:latin typeface="Source Sans Pro"/>
                <a:sym typeface="Source Sans Pro"/>
              </a:rPr>
              <a:t> </a:t>
            </a:r>
            <a:r>
              <a:rPr kumimoji="0" lang="ru-RU" sz="4000" b="0" i="0" u="none" strike="noStrike" kern="0" cap="none" spc="0" normalizeH="0" baseline="0" noProof="0" dirty="0" err="1">
                <a:ln>
                  <a:noFill/>
                </a:ln>
                <a:solidFill>
                  <a:schemeClr val="bg2"/>
                </a:solidFill>
                <a:effectLst/>
                <a:uLnTx/>
                <a:uFillTx/>
                <a:latin typeface="Source Sans Pro"/>
                <a:sym typeface="Source Sans Pro"/>
              </a:rPr>
              <a:t>square</a:t>
            </a:r>
            <a:r>
              <a:rPr kumimoji="0" lang="ru-RU" sz="4000" b="0" i="0" u="none" strike="noStrike" kern="0" cap="none" spc="0" normalizeH="0" baseline="0" noProof="0" dirty="0">
                <a:ln>
                  <a:noFill/>
                </a:ln>
                <a:solidFill>
                  <a:schemeClr val="bg2"/>
                </a:solidFill>
                <a:effectLst/>
                <a:uLnTx/>
                <a:uFillTx/>
                <a:latin typeface="Source Sans Pro"/>
                <a:sym typeface="Source Sans Pro"/>
              </a:rPr>
              <a:t> - Маркер в виде квадрата.</a:t>
            </a:r>
          </a:p>
          <a:p>
            <a:pPr marL="177800" marR="0" lvl="0" indent="0" algn="l" defTabSz="914400" rtl="0" eaLnBrk="1" fontAlgn="auto" latinLnBrk="0" hangingPunct="1">
              <a:lnSpc>
                <a:spcPct val="100000"/>
              </a:lnSpc>
              <a:spcBef>
                <a:spcPts val="0"/>
              </a:spcBef>
              <a:spcAft>
                <a:spcPts val="0"/>
              </a:spcAft>
              <a:buClr>
                <a:srgbClr val="7F7F7F"/>
              </a:buClr>
              <a:buSzPts val="1800"/>
              <a:buFont typeface="Source Sans Pro"/>
              <a:buNone/>
              <a:tabLst/>
              <a:defRPr/>
            </a:pPr>
            <a:r>
              <a:rPr kumimoji="0" lang="ru-RU" sz="4000" b="0" i="0" u="none" strike="noStrike" kern="0" cap="none" spc="0" normalizeH="0" baseline="0" noProof="0" dirty="0">
                <a:ln>
                  <a:noFill/>
                </a:ln>
                <a:solidFill>
                  <a:schemeClr val="bg2"/>
                </a:solidFill>
                <a:effectLst/>
                <a:uLnTx/>
                <a:uFillTx/>
                <a:latin typeface="Source Sans Pro"/>
                <a:sym typeface="Source Sans Pro"/>
              </a:rPr>
              <a:t>  Нумерованный список</a:t>
            </a:r>
          </a:p>
          <a:p>
            <a:pPr marL="0" marR="0" lvl="0" indent="-88900" algn="l" defTabSz="914400" rtl="0" eaLnBrk="1" fontAlgn="auto" latinLnBrk="0" hangingPunct="1">
              <a:lnSpc>
                <a:spcPct val="100000"/>
              </a:lnSpc>
              <a:spcBef>
                <a:spcPts val="0"/>
              </a:spcBef>
              <a:spcAft>
                <a:spcPts val="0"/>
              </a:spcAft>
              <a:buClr>
                <a:srgbClr val="7F7F7F"/>
              </a:buClr>
              <a:buSzPts val="1400"/>
              <a:buFont typeface="Source Sans Pro"/>
              <a:buChar char="●"/>
              <a:tabLst/>
              <a:defRPr/>
            </a:pPr>
            <a:r>
              <a:rPr kumimoji="0" lang="ru-RU" sz="4000" b="0" i="0" u="none" strike="noStrike" kern="0" cap="none" spc="0" normalizeH="0" baseline="0" noProof="0" dirty="0">
                <a:ln>
                  <a:noFill/>
                </a:ln>
                <a:solidFill>
                  <a:schemeClr val="bg2"/>
                </a:solidFill>
                <a:effectLst/>
                <a:uLnTx/>
                <a:uFillTx/>
                <a:latin typeface="Source Sans Pro"/>
                <a:sym typeface="Source Sans Pro"/>
              </a:rPr>
              <a:t> </a:t>
            </a:r>
            <a:r>
              <a:rPr kumimoji="0" lang="ru-RU" sz="4000" b="0" i="0" u="none" strike="noStrike" kern="0" cap="none" spc="0" normalizeH="0" baseline="0" noProof="0" dirty="0" err="1">
                <a:ln>
                  <a:noFill/>
                </a:ln>
                <a:solidFill>
                  <a:schemeClr val="bg2"/>
                </a:solidFill>
                <a:effectLst/>
                <a:uLnTx/>
                <a:uFillTx/>
                <a:latin typeface="Source Sans Pro"/>
                <a:sym typeface="Source Sans Pro"/>
              </a:rPr>
              <a:t>armenian</a:t>
            </a:r>
            <a:r>
              <a:rPr kumimoji="0" lang="ru-RU" sz="4000" b="0" i="0" u="none" strike="noStrike" kern="0" cap="none" spc="0" normalizeH="0" baseline="0" noProof="0" dirty="0">
                <a:ln>
                  <a:noFill/>
                </a:ln>
                <a:solidFill>
                  <a:schemeClr val="bg2"/>
                </a:solidFill>
                <a:effectLst/>
                <a:uLnTx/>
                <a:uFillTx/>
                <a:latin typeface="Source Sans Pro"/>
                <a:sym typeface="Source Sans Pro"/>
              </a:rPr>
              <a:t> - Традиционная армянская нумерация.</a:t>
            </a:r>
          </a:p>
          <a:p>
            <a:pPr marL="0" marR="0" lvl="0" indent="-88900" algn="l" defTabSz="914400" rtl="0" eaLnBrk="1" fontAlgn="auto" latinLnBrk="0" hangingPunct="1">
              <a:lnSpc>
                <a:spcPct val="100000"/>
              </a:lnSpc>
              <a:spcBef>
                <a:spcPts val="0"/>
              </a:spcBef>
              <a:spcAft>
                <a:spcPts val="0"/>
              </a:spcAft>
              <a:buClr>
                <a:srgbClr val="7F7F7F"/>
              </a:buClr>
              <a:buSzPts val="1400"/>
              <a:buFont typeface="Source Sans Pro"/>
              <a:buChar char="●"/>
              <a:tabLst/>
              <a:defRPr/>
            </a:pPr>
            <a:r>
              <a:rPr kumimoji="0" lang="ru-RU" sz="4000" b="0" i="0" u="none" strike="noStrike" kern="0" cap="none" spc="0" normalizeH="0" baseline="0" noProof="0" dirty="0">
                <a:ln>
                  <a:noFill/>
                </a:ln>
                <a:solidFill>
                  <a:schemeClr val="bg2"/>
                </a:solidFill>
                <a:effectLst/>
                <a:uLnTx/>
                <a:uFillTx/>
                <a:latin typeface="Source Sans Pro"/>
                <a:sym typeface="Source Sans Pro"/>
              </a:rPr>
              <a:t> </a:t>
            </a:r>
            <a:r>
              <a:rPr kumimoji="0" lang="ru-RU" sz="4000" b="0" i="0" u="none" strike="noStrike" kern="0" cap="none" spc="0" normalizeH="0" baseline="0" noProof="0" dirty="0" err="1">
                <a:ln>
                  <a:noFill/>
                </a:ln>
                <a:solidFill>
                  <a:schemeClr val="bg2"/>
                </a:solidFill>
                <a:effectLst/>
                <a:uLnTx/>
                <a:uFillTx/>
                <a:latin typeface="Source Sans Pro"/>
                <a:sym typeface="Source Sans Pro"/>
              </a:rPr>
              <a:t>decimal</a:t>
            </a:r>
            <a:r>
              <a:rPr kumimoji="0" lang="ru-RU" sz="4000" b="0" i="0" u="none" strike="noStrike" kern="0" cap="none" spc="0" normalizeH="0" baseline="0" noProof="0" dirty="0">
                <a:ln>
                  <a:noFill/>
                </a:ln>
                <a:solidFill>
                  <a:schemeClr val="bg2"/>
                </a:solidFill>
                <a:effectLst/>
                <a:uLnTx/>
                <a:uFillTx/>
                <a:latin typeface="Source Sans Pro"/>
                <a:sym typeface="Source Sans Pro"/>
              </a:rPr>
              <a:t> - Арабские числа (1, 2, 3, 4,...).</a:t>
            </a:r>
          </a:p>
          <a:p>
            <a:pPr marL="0" marR="0" lvl="0" indent="-88900" algn="l" defTabSz="914400" rtl="0" eaLnBrk="1" fontAlgn="auto" latinLnBrk="0" hangingPunct="1">
              <a:lnSpc>
                <a:spcPct val="100000"/>
              </a:lnSpc>
              <a:spcBef>
                <a:spcPts val="0"/>
              </a:spcBef>
              <a:spcAft>
                <a:spcPts val="0"/>
              </a:spcAft>
              <a:buClr>
                <a:srgbClr val="7F7F7F"/>
              </a:buClr>
              <a:buSzPts val="1400"/>
              <a:buFont typeface="Source Sans Pro"/>
              <a:buChar char="●"/>
              <a:tabLst/>
              <a:defRPr/>
            </a:pPr>
            <a:r>
              <a:rPr kumimoji="0" lang="ru-RU" sz="4000" b="0" i="0" u="none" strike="noStrike" kern="0" cap="none" spc="0" normalizeH="0" baseline="0" noProof="0" dirty="0">
                <a:ln>
                  <a:noFill/>
                </a:ln>
                <a:solidFill>
                  <a:schemeClr val="bg2"/>
                </a:solidFill>
                <a:effectLst/>
                <a:uLnTx/>
                <a:uFillTx/>
                <a:latin typeface="Source Sans Pro"/>
                <a:sym typeface="Source Sans Pro"/>
              </a:rPr>
              <a:t> </a:t>
            </a:r>
            <a:r>
              <a:rPr kumimoji="0" lang="ru-RU" sz="4000" b="0" i="0" u="none" strike="noStrike" kern="0" cap="none" spc="0" normalizeH="0" baseline="0" noProof="0" dirty="0" err="1">
                <a:ln>
                  <a:noFill/>
                </a:ln>
                <a:solidFill>
                  <a:schemeClr val="bg2"/>
                </a:solidFill>
                <a:effectLst/>
                <a:uLnTx/>
                <a:uFillTx/>
                <a:latin typeface="Source Sans Pro"/>
                <a:sym typeface="Source Sans Pro"/>
              </a:rPr>
              <a:t>decimal-leading-zero</a:t>
            </a:r>
            <a:r>
              <a:rPr kumimoji="0" lang="ru-RU" sz="4000" b="0" i="0" u="none" strike="noStrike" kern="0" cap="none" spc="0" normalizeH="0" baseline="0" noProof="0" dirty="0">
                <a:ln>
                  <a:noFill/>
                </a:ln>
                <a:solidFill>
                  <a:schemeClr val="bg2"/>
                </a:solidFill>
                <a:effectLst/>
                <a:uLnTx/>
                <a:uFillTx/>
                <a:latin typeface="Source Sans Pro"/>
                <a:sym typeface="Source Sans Pro"/>
              </a:rPr>
              <a:t> - Арабские числа с нулем впереди для цифр меньше десяти (01, 02, 03,...).</a:t>
            </a:r>
          </a:p>
          <a:p>
            <a:pPr marL="0" marR="0" lvl="0" indent="-88900" algn="l" defTabSz="914400" rtl="0" eaLnBrk="1" fontAlgn="auto" latinLnBrk="0" hangingPunct="1">
              <a:lnSpc>
                <a:spcPct val="100000"/>
              </a:lnSpc>
              <a:spcBef>
                <a:spcPts val="0"/>
              </a:spcBef>
              <a:spcAft>
                <a:spcPts val="0"/>
              </a:spcAft>
              <a:buClr>
                <a:srgbClr val="7F7F7F"/>
              </a:buClr>
              <a:buSzPts val="1400"/>
              <a:buFont typeface="Source Sans Pro"/>
              <a:buChar char="●"/>
              <a:tabLst/>
              <a:defRPr/>
            </a:pPr>
            <a:r>
              <a:rPr kumimoji="0" lang="ru-RU" sz="4000" b="0" i="0" u="none" strike="noStrike" kern="0" cap="none" spc="0" normalizeH="0" baseline="0" noProof="0" dirty="0">
                <a:ln>
                  <a:noFill/>
                </a:ln>
                <a:solidFill>
                  <a:schemeClr val="bg2"/>
                </a:solidFill>
                <a:effectLst/>
                <a:uLnTx/>
                <a:uFillTx/>
                <a:latin typeface="Source Sans Pro"/>
                <a:sym typeface="Source Sans Pro"/>
              </a:rPr>
              <a:t> </a:t>
            </a:r>
            <a:r>
              <a:rPr kumimoji="0" lang="ru-RU" sz="4000" b="0" i="0" u="none" strike="noStrike" kern="0" cap="none" spc="0" normalizeH="0" baseline="0" noProof="0" dirty="0" err="1">
                <a:ln>
                  <a:noFill/>
                </a:ln>
                <a:solidFill>
                  <a:schemeClr val="bg2"/>
                </a:solidFill>
                <a:effectLst/>
                <a:uLnTx/>
                <a:uFillTx/>
                <a:latin typeface="Source Sans Pro"/>
                <a:sym typeface="Source Sans Pro"/>
              </a:rPr>
              <a:t>georgian</a:t>
            </a:r>
            <a:r>
              <a:rPr kumimoji="0" lang="ru-RU" sz="4000" b="0" i="0" u="none" strike="noStrike" kern="0" cap="none" spc="0" normalizeH="0" baseline="0" noProof="0" dirty="0">
                <a:ln>
                  <a:noFill/>
                </a:ln>
                <a:solidFill>
                  <a:schemeClr val="bg2"/>
                </a:solidFill>
                <a:effectLst/>
                <a:uLnTx/>
                <a:uFillTx/>
                <a:latin typeface="Source Sans Pro"/>
                <a:sym typeface="Source Sans Pro"/>
              </a:rPr>
              <a:t> - Традиционная грузинская нумерация.</a:t>
            </a:r>
          </a:p>
          <a:p>
            <a:pPr marL="0" marR="0" lvl="0" indent="-88900" algn="l" defTabSz="914400" rtl="0" eaLnBrk="1" fontAlgn="auto" latinLnBrk="0" hangingPunct="1">
              <a:lnSpc>
                <a:spcPct val="100000"/>
              </a:lnSpc>
              <a:spcBef>
                <a:spcPts val="0"/>
              </a:spcBef>
              <a:spcAft>
                <a:spcPts val="0"/>
              </a:spcAft>
              <a:buClr>
                <a:srgbClr val="7F7F7F"/>
              </a:buClr>
              <a:buSzPts val="1400"/>
              <a:buFont typeface="Source Sans Pro"/>
              <a:buChar char="●"/>
              <a:tabLst/>
              <a:defRPr/>
            </a:pPr>
            <a:r>
              <a:rPr kumimoji="0" lang="ru-RU" sz="4000" b="0" i="0" u="none" strike="noStrike" kern="0" cap="none" spc="0" normalizeH="0" baseline="0" noProof="0" dirty="0">
                <a:ln>
                  <a:noFill/>
                </a:ln>
                <a:solidFill>
                  <a:schemeClr val="bg2"/>
                </a:solidFill>
                <a:effectLst/>
                <a:uLnTx/>
                <a:uFillTx/>
                <a:latin typeface="Source Sans Pro"/>
                <a:sym typeface="Source Sans Pro"/>
              </a:rPr>
              <a:t> </a:t>
            </a:r>
            <a:r>
              <a:rPr kumimoji="0" lang="ru-RU" sz="4000" b="0" i="0" u="none" strike="noStrike" kern="0" cap="none" spc="0" normalizeH="0" baseline="0" noProof="0" dirty="0" err="1">
                <a:ln>
                  <a:noFill/>
                </a:ln>
                <a:solidFill>
                  <a:schemeClr val="bg2"/>
                </a:solidFill>
                <a:effectLst/>
                <a:uLnTx/>
                <a:uFillTx/>
                <a:latin typeface="Source Sans Pro"/>
                <a:sym typeface="Source Sans Pro"/>
              </a:rPr>
              <a:t>lower-alpha</a:t>
            </a:r>
            <a:r>
              <a:rPr kumimoji="0" lang="ru-RU" sz="4000" b="0" i="0" u="none" strike="noStrike" kern="0" cap="none" spc="0" normalizeH="0" baseline="0" noProof="0" dirty="0">
                <a:ln>
                  <a:noFill/>
                </a:ln>
                <a:solidFill>
                  <a:schemeClr val="bg2"/>
                </a:solidFill>
                <a:effectLst/>
                <a:uLnTx/>
                <a:uFillTx/>
                <a:latin typeface="Source Sans Pro"/>
                <a:sym typeface="Source Sans Pro"/>
              </a:rPr>
              <a:t> - Строчные латинские буквы (a, b, c, d,...).</a:t>
            </a:r>
          </a:p>
          <a:p>
            <a:pPr marL="177800" marR="0" lvl="0" indent="0" algn="l" defTabSz="914400" rtl="0" eaLnBrk="1" fontAlgn="auto" latinLnBrk="0" hangingPunct="1">
              <a:lnSpc>
                <a:spcPct val="100000"/>
              </a:lnSpc>
              <a:spcBef>
                <a:spcPts val="0"/>
              </a:spcBef>
              <a:spcAft>
                <a:spcPts val="1600"/>
              </a:spcAft>
              <a:buClr>
                <a:srgbClr val="7F7F7F"/>
              </a:buClr>
              <a:buSzPts val="1800"/>
              <a:buFont typeface="Source Sans Pro"/>
              <a:buNone/>
              <a:tabLst/>
              <a:defRPr/>
            </a:pPr>
            <a:endParaRPr kumimoji="0" lang="ru-RU" sz="4000" b="0" i="0" u="none" strike="noStrike" kern="0" cap="none" spc="0" normalizeH="0" baseline="0" noProof="0" dirty="0">
              <a:ln>
                <a:noFill/>
              </a:ln>
              <a:solidFill>
                <a:schemeClr val="bg2"/>
              </a:solidFill>
              <a:effectLst/>
              <a:uLnTx/>
              <a:uFillTx/>
              <a:latin typeface="Source Sans Pro"/>
              <a:sym typeface="Source Sans Pro"/>
            </a:endParaRPr>
          </a:p>
        </p:txBody>
      </p:sp>
      <p:sp>
        <p:nvSpPr>
          <p:cNvPr id="16" name="Google Shape;91;p18"/>
          <p:cNvSpPr txBox="1"/>
          <p:nvPr/>
        </p:nvSpPr>
        <p:spPr>
          <a:xfrm>
            <a:off x="13041087" y="3150369"/>
            <a:ext cx="10779088" cy="9430512"/>
          </a:xfrm>
          <a:prstGeom prst="rect">
            <a:avLst/>
          </a:prstGeom>
          <a:noFill/>
          <a:ln>
            <a:noFill/>
          </a:ln>
        </p:spPr>
        <p:txBody>
          <a:bodyPr spcFirstLastPara="1" wrap="square" lIns="91425" tIns="91425" rIns="91425" bIns="91425" anchor="t" anchorCtr="0">
            <a:noAutofit/>
          </a:bodyPr>
          <a:lstStyle/>
          <a:p>
            <a:pPr defTabSz="914400" hangingPunct="1">
              <a:buClr>
                <a:srgbClr val="000000"/>
              </a:buClr>
              <a:buSzPts val="1400"/>
              <a:buFont typeface="Arial"/>
              <a:buNone/>
            </a:pPr>
            <a:endParaRPr sz="4000" dirty="0">
              <a:solidFill>
                <a:schemeClr val="bg2"/>
              </a:solidFill>
              <a:latin typeface="Source Sans Pro"/>
              <a:ea typeface="Source Sans Pro"/>
              <a:cs typeface="Source Sans Pro"/>
              <a:sym typeface="Source Sans Pro"/>
            </a:endParaRPr>
          </a:p>
          <a:p>
            <a:pPr indent="-88900" defTabSz="914400" hangingPunct="1">
              <a:buClr>
                <a:srgbClr val="7F7F7F"/>
              </a:buClr>
              <a:buSzPts val="1400"/>
              <a:buFont typeface="Source Sans Pro"/>
              <a:buChar char="●"/>
            </a:pPr>
            <a:r>
              <a:rPr lang="ru" sz="4000" dirty="0">
                <a:solidFill>
                  <a:schemeClr val="bg2"/>
                </a:solidFill>
                <a:latin typeface="Source Sans Pro"/>
                <a:ea typeface="Source Sans Pro"/>
                <a:cs typeface="Source Sans Pro"/>
                <a:sym typeface="Source Sans Pro"/>
              </a:rPr>
              <a:t> lower-greek - Строчные греческие буквы (α, β, γ, δ,...).</a:t>
            </a:r>
            <a:endParaRPr sz="4000" dirty="0">
              <a:solidFill>
                <a:schemeClr val="bg2"/>
              </a:solidFill>
              <a:latin typeface="Source Sans Pro"/>
              <a:ea typeface="Source Sans Pro"/>
              <a:cs typeface="Source Sans Pro"/>
              <a:sym typeface="Source Sans Pro"/>
            </a:endParaRPr>
          </a:p>
          <a:p>
            <a:pPr indent="-88900" defTabSz="914400" hangingPunct="1">
              <a:buClr>
                <a:srgbClr val="7F7F7F"/>
              </a:buClr>
              <a:buSzPts val="1400"/>
              <a:buFont typeface="Source Sans Pro"/>
              <a:buChar char="●"/>
            </a:pPr>
            <a:r>
              <a:rPr lang="ru" sz="4000" dirty="0">
                <a:solidFill>
                  <a:schemeClr val="bg2"/>
                </a:solidFill>
                <a:latin typeface="Source Sans Pro"/>
                <a:ea typeface="Source Sans Pro"/>
                <a:cs typeface="Source Sans Pro"/>
                <a:sym typeface="Source Sans Pro"/>
              </a:rPr>
              <a:t> lower-latin - Это значение аналогично lower-alpha.</a:t>
            </a:r>
            <a:endParaRPr sz="4000" dirty="0">
              <a:solidFill>
                <a:schemeClr val="bg2"/>
              </a:solidFill>
              <a:latin typeface="Source Sans Pro"/>
              <a:ea typeface="Source Sans Pro"/>
              <a:cs typeface="Source Sans Pro"/>
              <a:sym typeface="Source Sans Pro"/>
            </a:endParaRPr>
          </a:p>
          <a:p>
            <a:pPr indent="-88900" defTabSz="914400" hangingPunct="1">
              <a:buClr>
                <a:srgbClr val="7F7F7F"/>
              </a:buClr>
              <a:buSzPts val="1400"/>
              <a:buFont typeface="Source Sans Pro"/>
              <a:buChar char="●"/>
            </a:pPr>
            <a:r>
              <a:rPr lang="ru" sz="4000" dirty="0">
                <a:solidFill>
                  <a:schemeClr val="bg2"/>
                </a:solidFill>
                <a:latin typeface="Source Sans Pro"/>
                <a:ea typeface="Source Sans Pro"/>
                <a:cs typeface="Source Sans Pro"/>
                <a:sym typeface="Source Sans Pro"/>
              </a:rPr>
              <a:t> lower-roman - Римские числа в нижнем регистре (i, ii, iii, iv, v,...).</a:t>
            </a:r>
            <a:endParaRPr sz="4000" dirty="0">
              <a:solidFill>
                <a:schemeClr val="bg2"/>
              </a:solidFill>
              <a:latin typeface="Source Sans Pro"/>
              <a:ea typeface="Source Sans Pro"/>
              <a:cs typeface="Source Sans Pro"/>
              <a:sym typeface="Source Sans Pro"/>
            </a:endParaRPr>
          </a:p>
          <a:p>
            <a:pPr indent="-88900" defTabSz="914400" hangingPunct="1">
              <a:buClr>
                <a:srgbClr val="7F7F7F"/>
              </a:buClr>
              <a:buSzPts val="1400"/>
              <a:buFont typeface="Source Sans Pro"/>
              <a:buChar char="●"/>
            </a:pPr>
            <a:r>
              <a:rPr lang="ru" sz="4000" dirty="0">
                <a:solidFill>
                  <a:schemeClr val="bg2"/>
                </a:solidFill>
                <a:latin typeface="Source Sans Pro"/>
                <a:ea typeface="Source Sans Pro"/>
                <a:cs typeface="Source Sans Pro"/>
                <a:sym typeface="Source Sans Pro"/>
              </a:rPr>
              <a:t> upper-alpha - Заглавные латинские буквы (A, B, C, D,...).</a:t>
            </a:r>
            <a:endParaRPr sz="4000" dirty="0">
              <a:solidFill>
                <a:schemeClr val="bg2"/>
              </a:solidFill>
              <a:latin typeface="Source Sans Pro"/>
              <a:ea typeface="Source Sans Pro"/>
              <a:cs typeface="Source Sans Pro"/>
              <a:sym typeface="Source Sans Pro"/>
            </a:endParaRPr>
          </a:p>
          <a:p>
            <a:pPr indent="-88900" defTabSz="914400" hangingPunct="1">
              <a:buClr>
                <a:srgbClr val="7F7F7F"/>
              </a:buClr>
              <a:buSzPts val="1400"/>
              <a:buFont typeface="Source Sans Pro"/>
              <a:buChar char="●"/>
            </a:pPr>
            <a:r>
              <a:rPr lang="ru" sz="4000" dirty="0">
                <a:solidFill>
                  <a:schemeClr val="bg2"/>
                </a:solidFill>
                <a:latin typeface="Source Sans Pro"/>
                <a:ea typeface="Source Sans Pro"/>
                <a:cs typeface="Source Sans Pro"/>
                <a:sym typeface="Source Sans Pro"/>
              </a:rPr>
              <a:t> upper-latin - Это значение аналогично upper-alpha.</a:t>
            </a:r>
            <a:endParaRPr sz="4000" dirty="0">
              <a:solidFill>
                <a:schemeClr val="bg2"/>
              </a:solidFill>
              <a:latin typeface="Source Sans Pro"/>
              <a:ea typeface="Source Sans Pro"/>
              <a:cs typeface="Source Sans Pro"/>
              <a:sym typeface="Source Sans Pro"/>
            </a:endParaRPr>
          </a:p>
          <a:p>
            <a:pPr indent="-88900" defTabSz="914400" hangingPunct="1">
              <a:buClr>
                <a:srgbClr val="7F7F7F"/>
              </a:buClr>
              <a:buSzPts val="1400"/>
              <a:buFont typeface="Source Sans Pro"/>
              <a:buChar char="●"/>
            </a:pPr>
            <a:r>
              <a:rPr lang="ru" sz="4000" dirty="0">
                <a:solidFill>
                  <a:schemeClr val="bg2"/>
                </a:solidFill>
                <a:latin typeface="Source Sans Pro"/>
                <a:ea typeface="Source Sans Pro"/>
                <a:cs typeface="Source Sans Pro"/>
                <a:sym typeface="Source Sans Pro"/>
              </a:rPr>
              <a:t> upper-roman - Римские числа в верхнем регистре (I, II, III, IV, V,...).</a:t>
            </a:r>
            <a:endParaRPr sz="4000" dirty="0">
              <a:solidFill>
                <a:schemeClr val="bg2"/>
              </a:solidFill>
              <a:latin typeface="Source Sans Pro"/>
              <a:ea typeface="Source Sans Pro"/>
              <a:cs typeface="Source Sans Pro"/>
              <a:sym typeface="Source Sans Pro"/>
            </a:endParaRPr>
          </a:p>
          <a:p>
            <a:pPr indent="-88900" defTabSz="914400" hangingPunct="1">
              <a:buClr>
                <a:srgbClr val="7F7F7F"/>
              </a:buClr>
              <a:buSzPts val="1400"/>
              <a:buFont typeface="Source Sans Pro"/>
              <a:buChar char="●"/>
            </a:pPr>
            <a:r>
              <a:rPr lang="ru" sz="4000" dirty="0">
                <a:solidFill>
                  <a:schemeClr val="bg2"/>
                </a:solidFill>
                <a:latin typeface="Source Sans Pro"/>
                <a:ea typeface="Source Sans Pro"/>
                <a:cs typeface="Source Sans Pro"/>
                <a:sym typeface="Source Sans Pro"/>
              </a:rPr>
              <a:t> none -  Отменяет маркеры для списка.</a:t>
            </a:r>
            <a:endParaRPr sz="4000" dirty="0">
              <a:solidFill>
                <a:schemeClr val="bg2"/>
              </a:solidFill>
              <a:latin typeface="Source Sans Pro"/>
              <a:ea typeface="Source Sans Pro"/>
              <a:cs typeface="Source Sans Pro"/>
              <a:sym typeface="Source Sans Pro"/>
            </a:endParaRPr>
          </a:p>
          <a:p>
            <a:pPr defTabSz="914400" hangingPunct="1">
              <a:spcBef>
                <a:spcPts val="1600"/>
              </a:spcBef>
              <a:buClr>
                <a:srgbClr val="000000"/>
              </a:buClr>
              <a:buFont typeface="Arial"/>
              <a:buNone/>
            </a:pPr>
            <a:endParaRPr sz="4000" dirty="0">
              <a:solidFill>
                <a:schemeClr val="bg2"/>
              </a:solidFill>
              <a:latin typeface="Source Sans Pro"/>
              <a:ea typeface="Source Sans Pro"/>
              <a:cs typeface="Source Sans Pro"/>
              <a:sym typeface="Source Sans Pro"/>
            </a:endParaRPr>
          </a:p>
        </p:txBody>
      </p:sp>
      <p:cxnSp>
        <p:nvCxnSpPr>
          <p:cNvPr id="9" name="Прямая соединительная линия 8">
            <a:extLst>
              <a:ext uri="{FF2B5EF4-FFF2-40B4-BE49-F238E27FC236}">
                <a16:creationId xmlns:a16="http://schemas.microsoft.com/office/drawing/2014/main" id="{E7972B3A-3D44-4FBF-A8CD-3D98CFD29A9E}"/>
              </a:ext>
            </a:extLst>
          </p:cNvPr>
          <p:cNvCxnSpPr/>
          <p:nvPr/>
        </p:nvCxnSpPr>
        <p:spPr>
          <a:xfrm>
            <a:off x="2121093" y="3150369"/>
            <a:ext cx="1800000" cy="0"/>
          </a:xfrm>
          <a:prstGeom prst="line">
            <a:avLst/>
          </a:prstGeom>
          <a:noFill/>
          <a:ln w="76200" cap="flat">
            <a:solidFill>
              <a:schemeClr val="accent5"/>
            </a:solidFill>
            <a:prstDash val="solid"/>
            <a:miter lim="800000"/>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1498168616"/>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Рисунок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24384000" cy="13716000"/>
          </a:xfrm>
          <a:prstGeom prst="rect">
            <a:avLst/>
          </a:prstGeom>
        </p:spPr>
      </p:pic>
      <p:sp>
        <p:nvSpPr>
          <p:cNvPr id="7" name="Google Shape;96;p19"/>
          <p:cNvSpPr txBox="1">
            <a:spLocks/>
          </p:cNvSpPr>
          <p:nvPr/>
        </p:nvSpPr>
        <p:spPr>
          <a:xfrm>
            <a:off x="2121093" y="1596391"/>
            <a:ext cx="15074074" cy="1701936"/>
          </a:xfrm>
          <a:prstGeom prst="rect">
            <a:avLst/>
          </a:prstGeom>
          <a:noFill/>
          <a:ln>
            <a:noFill/>
          </a:ln>
        </p:spPr>
        <p:txBody>
          <a:bodyPr spcFirstLastPara="1" wrap="square" lIns="68575" tIns="34275" rIns="68575" bIns="34275" anchor="t" anchorCtr="0">
            <a:noAutofit/>
          </a:bodyPr>
          <a:lstStyle>
            <a:lvl1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1pPr>
            <a:lvl2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2pPr>
            <a:lvl3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3pPr>
            <a:lvl4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4pPr>
            <a:lvl5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5pPr>
            <a:lvl6pPr marL="0" marR="0" indent="4572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6pPr>
            <a:lvl7pPr marL="0" marR="0" indent="9144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7pPr>
            <a:lvl8pPr marL="0" marR="0" indent="13716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8pPr>
            <a:lvl9pPr marL="0" marR="0" indent="18288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9pPr>
          </a:lstStyle>
          <a:p>
            <a:pPr hangingPunct="1">
              <a:lnSpc>
                <a:spcPct val="90000"/>
              </a:lnSpc>
              <a:buClr>
                <a:schemeClr val="dk1"/>
              </a:buClr>
              <a:buSzPts val="2400"/>
              <a:buFont typeface="Gill Sans"/>
              <a:buNone/>
            </a:pPr>
            <a:r>
              <a:rPr lang="en-US" sz="7200" dirty="0">
                <a:solidFill>
                  <a:srgbClr val="7318F9"/>
                </a:solidFill>
              </a:rPr>
              <a:t>LIST-STYLE-IMAGE</a:t>
            </a:r>
            <a:r>
              <a:rPr lang="en-US" dirty="0">
                <a:solidFill>
                  <a:srgbClr val="7318F9"/>
                </a:solidFill>
              </a:rPr>
              <a:t>:</a:t>
            </a:r>
          </a:p>
        </p:txBody>
      </p:sp>
      <p:sp>
        <p:nvSpPr>
          <p:cNvPr id="8" name="Google Shape;97;p19"/>
          <p:cNvSpPr txBox="1">
            <a:spLocks/>
          </p:cNvSpPr>
          <p:nvPr/>
        </p:nvSpPr>
        <p:spPr>
          <a:xfrm>
            <a:off x="2121093" y="4054701"/>
            <a:ext cx="16293031" cy="4433316"/>
          </a:xfrm>
          <a:prstGeom prst="rect">
            <a:avLst/>
          </a:prstGeom>
          <a:noFill/>
          <a:ln>
            <a:noFill/>
          </a:ln>
        </p:spPr>
        <p:txBody>
          <a:bodyPr spcFirstLastPara="1" wrap="square" lIns="68575" tIns="34275" rIns="68575" bIns="34275" anchor="t" anchorCtr="0">
            <a:noAutofit/>
          </a:bodyPr>
          <a:lstStyle>
            <a:lvl1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1pPr>
            <a:lvl2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2pPr>
            <a:lvl3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3pPr>
            <a:lvl4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4pPr>
            <a:lvl5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5pPr>
            <a:lvl6pPr marL="25654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6pPr>
            <a:lvl7pPr marL="30226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7pPr>
            <a:lvl8pPr marL="34798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8pPr>
            <a:lvl9pPr marL="39370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9pPr>
          </a:lstStyle>
          <a:p>
            <a:pPr marL="177800" indent="-171450" hangingPunct="1">
              <a:lnSpc>
                <a:spcPct val="120000"/>
              </a:lnSpc>
              <a:buSzPts val="1500"/>
              <a:buFontTx/>
              <a:buChar char="●"/>
            </a:pPr>
            <a:r>
              <a:rPr lang="ru-RU" sz="4800" dirty="0" err="1">
                <a:solidFill>
                  <a:schemeClr val="bg2"/>
                </a:solidFill>
              </a:rPr>
              <a:t>none</a:t>
            </a:r>
            <a:r>
              <a:rPr lang="ru-RU" sz="4800" dirty="0">
                <a:solidFill>
                  <a:schemeClr val="bg2"/>
                </a:solidFill>
              </a:rPr>
              <a:t> </a:t>
            </a:r>
          </a:p>
          <a:p>
            <a:pPr marL="177800" indent="-171450" hangingPunct="1">
              <a:lnSpc>
                <a:spcPct val="120000"/>
              </a:lnSpc>
              <a:spcBef>
                <a:spcPts val="800"/>
              </a:spcBef>
              <a:buSzPts val="1500"/>
              <a:buFontTx/>
              <a:buChar char="●"/>
            </a:pPr>
            <a:r>
              <a:rPr lang="ru-RU" sz="4800" dirty="0" err="1">
                <a:solidFill>
                  <a:schemeClr val="bg2"/>
                </a:solidFill>
              </a:rPr>
              <a:t>url</a:t>
            </a:r>
            <a:r>
              <a:rPr lang="ru-RU" sz="4800" dirty="0">
                <a:solidFill>
                  <a:schemeClr val="bg2"/>
                </a:solidFill>
              </a:rPr>
              <a:t>()</a:t>
            </a:r>
          </a:p>
          <a:p>
            <a:pPr marL="177800" indent="-171450" hangingPunct="1">
              <a:lnSpc>
                <a:spcPct val="120000"/>
              </a:lnSpc>
              <a:spcBef>
                <a:spcPts val="800"/>
              </a:spcBef>
              <a:buSzPts val="1500"/>
              <a:buFontTx/>
              <a:buChar char="●"/>
            </a:pPr>
            <a:r>
              <a:rPr lang="ru-RU" sz="4800" dirty="0" err="1">
                <a:solidFill>
                  <a:schemeClr val="bg2"/>
                </a:solidFill>
              </a:rPr>
              <a:t>inherit</a:t>
            </a:r>
            <a:endParaRPr lang="ru-RU" sz="4800" dirty="0">
              <a:solidFill>
                <a:schemeClr val="bg2"/>
              </a:solidFill>
            </a:endParaRPr>
          </a:p>
          <a:p>
            <a:pPr hangingPunct="1">
              <a:lnSpc>
                <a:spcPct val="120000"/>
              </a:lnSpc>
              <a:spcBef>
                <a:spcPts val="1600"/>
              </a:spcBef>
              <a:spcAft>
                <a:spcPts val="1600"/>
              </a:spcAft>
            </a:pPr>
            <a:r>
              <a:rPr lang="ru-RU" sz="4800" dirty="0">
                <a:solidFill>
                  <a:schemeClr val="bg2"/>
                </a:solidFill>
              </a:rPr>
              <a:t>Подгружает изображения для маркеров.</a:t>
            </a:r>
          </a:p>
        </p:txBody>
      </p:sp>
      <p:cxnSp>
        <p:nvCxnSpPr>
          <p:cNvPr id="11" name="Прямая соединительная линия 10">
            <a:extLst>
              <a:ext uri="{FF2B5EF4-FFF2-40B4-BE49-F238E27FC236}">
                <a16:creationId xmlns:a16="http://schemas.microsoft.com/office/drawing/2014/main" id="{7825E51E-90BC-40F8-B37E-918300F00569}"/>
              </a:ext>
            </a:extLst>
          </p:cNvPr>
          <p:cNvCxnSpPr/>
          <p:nvPr/>
        </p:nvCxnSpPr>
        <p:spPr>
          <a:xfrm>
            <a:off x="2121093" y="3150369"/>
            <a:ext cx="1800000" cy="0"/>
          </a:xfrm>
          <a:prstGeom prst="line">
            <a:avLst/>
          </a:prstGeom>
          <a:noFill/>
          <a:ln w="76200" cap="flat">
            <a:solidFill>
              <a:schemeClr val="accent5"/>
            </a:solidFill>
            <a:prstDash val="solid"/>
            <a:miter lim="800000"/>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2300463697"/>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Рисунок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24384000" cy="13716000"/>
          </a:xfrm>
          <a:prstGeom prst="rect">
            <a:avLst/>
          </a:prstGeom>
        </p:spPr>
      </p:pic>
      <p:sp>
        <p:nvSpPr>
          <p:cNvPr id="11" name="Google Shape;102;p20"/>
          <p:cNvSpPr txBox="1">
            <a:spLocks/>
          </p:cNvSpPr>
          <p:nvPr/>
        </p:nvSpPr>
        <p:spPr>
          <a:xfrm>
            <a:off x="2121093" y="1749363"/>
            <a:ext cx="19669125" cy="1401006"/>
          </a:xfrm>
          <a:prstGeom prst="rect">
            <a:avLst/>
          </a:prstGeom>
          <a:noFill/>
          <a:ln>
            <a:noFill/>
          </a:ln>
        </p:spPr>
        <p:txBody>
          <a:bodyPr spcFirstLastPara="1" wrap="square" lIns="68575" tIns="34275" rIns="68575" bIns="3427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9pPr>
          </a:lstStyle>
          <a:p>
            <a:pPr marL="0" marR="0" lvl="0" indent="0" algn="l" defTabSz="914400" rtl="0" eaLnBrk="1" fontAlgn="auto" latinLnBrk="0" hangingPunct="1">
              <a:lnSpc>
                <a:spcPct val="90000"/>
              </a:lnSpc>
              <a:spcBef>
                <a:spcPts val="0"/>
              </a:spcBef>
              <a:spcAft>
                <a:spcPts val="0"/>
              </a:spcAft>
              <a:buClr>
                <a:srgbClr val="611BB8"/>
              </a:buClr>
              <a:buSzPts val="2400"/>
              <a:buFont typeface="Gill Sans"/>
              <a:buNone/>
              <a:tabLst/>
              <a:defRPr/>
            </a:pPr>
            <a:r>
              <a:rPr kumimoji="0" lang="en-US" sz="7200" b="1" i="0" u="none" strike="noStrike" kern="0" cap="none" spc="0" normalizeH="0" baseline="0" noProof="0" dirty="0">
                <a:ln>
                  <a:noFill/>
                </a:ln>
                <a:solidFill>
                  <a:srgbClr val="7318F9"/>
                </a:solidFill>
                <a:effectLst/>
                <a:uLnTx/>
                <a:uFillTx/>
                <a:latin typeface="Raleway"/>
                <a:sym typeface="Raleway"/>
              </a:rPr>
              <a:t>LIST-STYLE-POSITION: INSIDE | OUTSIDE</a:t>
            </a:r>
          </a:p>
        </p:txBody>
      </p:sp>
      <p:sp>
        <p:nvSpPr>
          <p:cNvPr id="12" name="Google Shape;103;p20"/>
          <p:cNvSpPr txBox="1">
            <a:spLocks/>
          </p:cNvSpPr>
          <p:nvPr/>
        </p:nvSpPr>
        <p:spPr>
          <a:xfrm>
            <a:off x="2121092" y="3936075"/>
            <a:ext cx="18910107" cy="6305091"/>
          </a:xfrm>
          <a:prstGeom prst="rect">
            <a:avLst/>
          </a:prstGeom>
          <a:noFill/>
          <a:ln>
            <a:noFill/>
          </a:ln>
        </p:spPr>
        <p:txBody>
          <a:bodyPr spcFirstLastPara="1" wrap="square" lIns="68575" tIns="34275" rIns="68575" bIns="3427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lt2"/>
              </a:buClr>
              <a:buSzPts val="1800"/>
              <a:buFont typeface="Source Sans Pro"/>
              <a:buChar char="●"/>
              <a:defRPr sz="1800" b="0" i="0" u="none" strike="noStrike" cap="none">
                <a:solidFill>
                  <a:schemeClr val="lt2"/>
                </a:solidFill>
                <a:latin typeface="Source Sans Pro"/>
                <a:ea typeface="Source Sans Pro"/>
                <a:cs typeface="Source Sans Pro"/>
                <a:sym typeface="Source Sans Pro"/>
              </a:defRPr>
            </a:lvl1pPr>
            <a:lvl2pPr marL="914400" marR="0" lvl="1"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2pPr>
            <a:lvl3pPr marL="1371600" marR="0" lvl="2"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3pPr>
            <a:lvl4pPr marL="1828800" marR="0" lvl="3"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4pPr>
            <a:lvl5pPr marL="2286000" marR="0" lvl="4"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5pPr>
            <a:lvl6pPr marL="2743200" marR="0" lvl="5"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6pPr>
            <a:lvl7pPr marL="3200400" marR="0" lvl="6"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7pPr>
            <a:lvl8pPr marL="3657600" marR="0" lvl="7"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8pPr>
            <a:lvl9pPr marL="4114800" marR="0" lvl="8" indent="-317500" algn="l" rtl="0">
              <a:lnSpc>
                <a:spcPct val="115000"/>
              </a:lnSpc>
              <a:spcBef>
                <a:spcPts val="1600"/>
              </a:spcBef>
              <a:spcAft>
                <a:spcPts val="160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9pPr>
          </a:lstStyle>
          <a:p>
            <a:pPr marL="177800" marR="0" lvl="0" indent="-171450" algn="l" defTabSz="914400" rtl="0" eaLnBrk="1" fontAlgn="auto" latinLnBrk="0" hangingPunct="1">
              <a:lnSpc>
                <a:spcPct val="120000"/>
              </a:lnSpc>
              <a:spcBef>
                <a:spcPts val="0"/>
              </a:spcBef>
              <a:spcAft>
                <a:spcPts val="0"/>
              </a:spcAft>
              <a:buClr>
                <a:srgbClr val="7F7F7F"/>
              </a:buClr>
              <a:buSzPts val="1500"/>
              <a:buFont typeface="Source Sans Pro"/>
              <a:buChar char="●"/>
              <a:tabLst/>
              <a:defRPr/>
            </a:pPr>
            <a:r>
              <a:rPr kumimoji="0" lang="ru-RU" sz="4800" b="0" i="0" u="none" strike="noStrike" kern="0" cap="none" spc="0" normalizeH="0" baseline="0" noProof="0" dirty="0">
                <a:ln>
                  <a:noFill/>
                </a:ln>
                <a:solidFill>
                  <a:schemeClr val="bg2"/>
                </a:solidFill>
                <a:effectLst/>
                <a:uLnTx/>
                <a:uFillTx/>
                <a:latin typeface="Source Sans Pro"/>
                <a:sym typeface="Source Sans Pro"/>
              </a:rPr>
              <a:t> </a:t>
            </a:r>
            <a:r>
              <a:rPr kumimoji="0" lang="ru-RU" sz="4800" b="0" i="0" u="none" strike="noStrike" kern="0" cap="none" spc="0" normalizeH="0" baseline="0" noProof="0" dirty="0" err="1">
                <a:ln>
                  <a:noFill/>
                </a:ln>
                <a:solidFill>
                  <a:schemeClr val="bg2"/>
                </a:solidFill>
                <a:effectLst/>
                <a:uLnTx/>
                <a:uFillTx/>
                <a:latin typeface="Source Sans Pro"/>
                <a:sym typeface="Source Sans Pro"/>
              </a:rPr>
              <a:t>inside</a:t>
            </a:r>
            <a:endParaRPr kumimoji="0" lang="ru-RU" sz="4800" b="0" i="0" u="none" strike="noStrike" kern="0" cap="none" spc="0" normalizeH="0" baseline="0" noProof="0" dirty="0">
              <a:ln>
                <a:noFill/>
              </a:ln>
              <a:solidFill>
                <a:schemeClr val="bg2"/>
              </a:solidFill>
              <a:effectLst/>
              <a:uLnTx/>
              <a:uFillTx/>
              <a:latin typeface="Source Sans Pro"/>
              <a:sym typeface="Source Sans Pro"/>
            </a:endParaRPr>
          </a:p>
          <a:p>
            <a:pPr marL="177800" marR="0" lvl="0" indent="-171450" algn="l" defTabSz="914400" rtl="0" eaLnBrk="1" fontAlgn="auto" latinLnBrk="0" hangingPunct="1">
              <a:lnSpc>
                <a:spcPct val="120000"/>
              </a:lnSpc>
              <a:spcBef>
                <a:spcPts val="800"/>
              </a:spcBef>
              <a:spcAft>
                <a:spcPts val="0"/>
              </a:spcAft>
              <a:buClr>
                <a:srgbClr val="7F7F7F"/>
              </a:buClr>
              <a:buSzPts val="1500"/>
              <a:buFont typeface="Source Sans Pro"/>
              <a:buChar char="●"/>
              <a:tabLst/>
              <a:defRPr/>
            </a:pPr>
            <a:r>
              <a:rPr kumimoji="0" lang="ru-RU" sz="4800" b="0" i="0" u="none" strike="noStrike" kern="0" cap="none" spc="0" normalizeH="0" baseline="0" noProof="0" dirty="0">
                <a:ln>
                  <a:noFill/>
                </a:ln>
                <a:solidFill>
                  <a:schemeClr val="bg2"/>
                </a:solidFill>
                <a:effectLst/>
                <a:uLnTx/>
                <a:uFillTx/>
                <a:latin typeface="Source Sans Pro"/>
                <a:sym typeface="Source Sans Pro"/>
              </a:rPr>
              <a:t> Маркер является частью текстового блока и отображается в элементе списка.</a:t>
            </a:r>
          </a:p>
          <a:p>
            <a:pPr marL="177800" marR="0" lvl="0" indent="-171450" algn="l" defTabSz="914400" rtl="0" eaLnBrk="1" fontAlgn="auto" latinLnBrk="0" hangingPunct="1">
              <a:lnSpc>
                <a:spcPct val="120000"/>
              </a:lnSpc>
              <a:spcBef>
                <a:spcPts val="800"/>
              </a:spcBef>
              <a:spcAft>
                <a:spcPts val="0"/>
              </a:spcAft>
              <a:buClr>
                <a:srgbClr val="7F7F7F"/>
              </a:buClr>
              <a:buSzPts val="1500"/>
              <a:buFont typeface="Source Sans Pro"/>
              <a:buChar char="●"/>
              <a:tabLst/>
              <a:defRPr/>
            </a:pPr>
            <a:r>
              <a:rPr kumimoji="0" lang="ru-RU" sz="4800" b="0" i="0" u="none" strike="noStrike" kern="0" cap="none" spc="0" normalizeH="0" baseline="0" noProof="0" dirty="0">
                <a:ln>
                  <a:noFill/>
                </a:ln>
                <a:solidFill>
                  <a:schemeClr val="bg2"/>
                </a:solidFill>
                <a:effectLst/>
                <a:uLnTx/>
                <a:uFillTx/>
                <a:latin typeface="Source Sans Pro"/>
                <a:sym typeface="Source Sans Pro"/>
              </a:rPr>
              <a:t> </a:t>
            </a:r>
            <a:r>
              <a:rPr kumimoji="0" lang="ru-RU" sz="4800" b="0" i="0" u="none" strike="noStrike" kern="0" cap="none" spc="0" normalizeH="0" baseline="0" noProof="0" dirty="0" err="1">
                <a:ln>
                  <a:noFill/>
                </a:ln>
                <a:solidFill>
                  <a:schemeClr val="bg2"/>
                </a:solidFill>
                <a:effectLst/>
                <a:uLnTx/>
                <a:uFillTx/>
                <a:latin typeface="Source Sans Pro"/>
                <a:sym typeface="Source Sans Pro"/>
              </a:rPr>
              <a:t>outside</a:t>
            </a:r>
            <a:endParaRPr kumimoji="0" lang="ru-RU" sz="4800" b="0" i="0" u="none" strike="noStrike" kern="0" cap="none" spc="0" normalizeH="0" baseline="0" noProof="0" dirty="0">
              <a:ln>
                <a:noFill/>
              </a:ln>
              <a:solidFill>
                <a:schemeClr val="bg2"/>
              </a:solidFill>
              <a:effectLst/>
              <a:uLnTx/>
              <a:uFillTx/>
              <a:latin typeface="Source Sans Pro"/>
              <a:sym typeface="Source Sans Pro"/>
            </a:endParaRPr>
          </a:p>
          <a:p>
            <a:pPr marL="177800" marR="0" lvl="0" indent="-171450" algn="l" defTabSz="914400" rtl="0" eaLnBrk="1" fontAlgn="auto" latinLnBrk="0" hangingPunct="1">
              <a:lnSpc>
                <a:spcPct val="120000"/>
              </a:lnSpc>
              <a:spcBef>
                <a:spcPts val="800"/>
              </a:spcBef>
              <a:spcAft>
                <a:spcPts val="1600"/>
              </a:spcAft>
              <a:buClr>
                <a:srgbClr val="7F7F7F"/>
              </a:buClr>
              <a:buSzPts val="1500"/>
              <a:buFont typeface="Source Sans Pro"/>
              <a:buChar char="●"/>
              <a:tabLst/>
              <a:defRPr/>
            </a:pPr>
            <a:r>
              <a:rPr kumimoji="0" lang="ru-RU" sz="4800" b="0" i="0" u="none" strike="noStrike" kern="0" cap="none" spc="0" normalizeH="0" baseline="0" noProof="0" dirty="0">
                <a:ln>
                  <a:noFill/>
                </a:ln>
                <a:solidFill>
                  <a:schemeClr val="bg2"/>
                </a:solidFill>
                <a:effectLst/>
                <a:uLnTx/>
                <a:uFillTx/>
                <a:latin typeface="Source Sans Pro"/>
                <a:sym typeface="Source Sans Pro"/>
              </a:rPr>
              <a:t> Текст выравнивается по левому краю, а маркеры размещаются за пределами текстового блока.</a:t>
            </a:r>
          </a:p>
        </p:txBody>
      </p:sp>
      <p:cxnSp>
        <p:nvCxnSpPr>
          <p:cNvPr id="9" name="Прямая соединительная линия 8">
            <a:extLst>
              <a:ext uri="{FF2B5EF4-FFF2-40B4-BE49-F238E27FC236}">
                <a16:creationId xmlns:a16="http://schemas.microsoft.com/office/drawing/2014/main" id="{69E8A2F6-0F85-433F-A9D8-E1C077D8635B}"/>
              </a:ext>
            </a:extLst>
          </p:cNvPr>
          <p:cNvCxnSpPr/>
          <p:nvPr/>
        </p:nvCxnSpPr>
        <p:spPr>
          <a:xfrm>
            <a:off x="2121093" y="3150369"/>
            <a:ext cx="1800000" cy="0"/>
          </a:xfrm>
          <a:prstGeom prst="line">
            <a:avLst/>
          </a:prstGeom>
          <a:noFill/>
          <a:ln w="76200" cap="flat">
            <a:solidFill>
              <a:schemeClr val="accent5"/>
            </a:solidFill>
            <a:prstDash val="solid"/>
            <a:miter lim="800000"/>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3041808875"/>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 name="Рисунок 3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24384000" cy="13716000"/>
          </a:xfrm>
          <a:prstGeom prst="rect">
            <a:avLst/>
          </a:prstGeom>
        </p:spPr>
      </p:pic>
      <p:sp>
        <p:nvSpPr>
          <p:cNvPr id="12" name="Google Shape;108;p21"/>
          <p:cNvSpPr txBox="1">
            <a:spLocks/>
          </p:cNvSpPr>
          <p:nvPr/>
        </p:nvSpPr>
        <p:spPr>
          <a:xfrm>
            <a:off x="2121093" y="1885487"/>
            <a:ext cx="8974621" cy="1065723"/>
          </a:xfrm>
          <a:prstGeom prst="rect">
            <a:avLst/>
          </a:prstGeom>
          <a:noFill/>
          <a:ln>
            <a:noFill/>
          </a:ln>
        </p:spPr>
        <p:txBody>
          <a:bodyPr spcFirstLastPara="1" wrap="square" lIns="68575" tIns="34275" rIns="68575" bIns="3427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9pPr>
          </a:lstStyle>
          <a:p>
            <a:pPr marL="0" marR="0" lvl="0" indent="0" algn="l" defTabSz="914400" rtl="0" eaLnBrk="1" fontAlgn="auto" latinLnBrk="0" hangingPunct="1">
              <a:lnSpc>
                <a:spcPct val="90000"/>
              </a:lnSpc>
              <a:spcBef>
                <a:spcPts val="0"/>
              </a:spcBef>
              <a:spcAft>
                <a:spcPts val="0"/>
              </a:spcAft>
              <a:buClr>
                <a:srgbClr val="611BB8"/>
              </a:buClr>
              <a:buSzPts val="2400"/>
              <a:buFont typeface="Gill Sans"/>
              <a:buNone/>
              <a:tabLst/>
              <a:defRPr/>
            </a:pPr>
            <a:r>
              <a:rPr kumimoji="0" lang="ru-RU" sz="7200" b="1" i="0" u="none" strike="noStrike" kern="0" cap="none" spc="0" normalizeH="0" baseline="0" noProof="0" dirty="0">
                <a:ln>
                  <a:noFill/>
                </a:ln>
                <a:solidFill>
                  <a:srgbClr val="7318F9"/>
                </a:solidFill>
                <a:effectLst/>
                <a:uLnTx/>
                <a:uFillTx/>
                <a:latin typeface="Raleway"/>
                <a:sym typeface="Raleway"/>
              </a:rPr>
              <a:t>КРАТКАЯ ЗАПИСЬ</a:t>
            </a:r>
          </a:p>
        </p:txBody>
      </p:sp>
      <p:sp>
        <p:nvSpPr>
          <p:cNvPr id="13" name="Google Shape;109;p21"/>
          <p:cNvSpPr txBox="1">
            <a:spLocks/>
          </p:cNvSpPr>
          <p:nvPr/>
        </p:nvSpPr>
        <p:spPr>
          <a:xfrm>
            <a:off x="2121092" y="4194220"/>
            <a:ext cx="17522741" cy="3416400"/>
          </a:xfrm>
          <a:prstGeom prst="rect">
            <a:avLst/>
          </a:prstGeom>
          <a:noFill/>
          <a:ln>
            <a:noFill/>
          </a:ln>
        </p:spPr>
        <p:txBody>
          <a:bodyPr spcFirstLastPara="1" wrap="square" lIns="68575" tIns="34275" rIns="68575" bIns="3427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lt2"/>
              </a:buClr>
              <a:buSzPts val="1800"/>
              <a:buFont typeface="Source Sans Pro"/>
              <a:buChar char="●"/>
              <a:defRPr sz="1800" b="0" i="0" u="none" strike="noStrike" cap="none">
                <a:solidFill>
                  <a:schemeClr val="lt2"/>
                </a:solidFill>
                <a:latin typeface="Source Sans Pro"/>
                <a:ea typeface="Source Sans Pro"/>
                <a:cs typeface="Source Sans Pro"/>
                <a:sym typeface="Source Sans Pro"/>
              </a:defRPr>
            </a:lvl1pPr>
            <a:lvl2pPr marL="914400" marR="0" lvl="1"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2pPr>
            <a:lvl3pPr marL="1371600" marR="0" lvl="2"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3pPr>
            <a:lvl4pPr marL="1828800" marR="0" lvl="3"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4pPr>
            <a:lvl5pPr marL="2286000" marR="0" lvl="4"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5pPr>
            <a:lvl6pPr marL="2743200" marR="0" lvl="5"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6pPr>
            <a:lvl7pPr marL="3200400" marR="0" lvl="6"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7pPr>
            <a:lvl8pPr marL="3657600" marR="0" lvl="7"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8pPr>
            <a:lvl9pPr marL="4114800" marR="0" lvl="8" indent="-317500" algn="l" rtl="0">
              <a:lnSpc>
                <a:spcPct val="115000"/>
              </a:lnSpc>
              <a:spcBef>
                <a:spcPts val="1600"/>
              </a:spcBef>
              <a:spcAft>
                <a:spcPts val="160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9pPr>
          </a:lstStyle>
          <a:p>
            <a:pPr marL="177800" marR="0" lvl="0" indent="-171450" algn="l" defTabSz="914400" rtl="0" eaLnBrk="1" fontAlgn="auto" latinLnBrk="0" hangingPunct="1">
              <a:lnSpc>
                <a:spcPct val="120000"/>
              </a:lnSpc>
              <a:spcBef>
                <a:spcPts val="0"/>
              </a:spcBef>
              <a:spcAft>
                <a:spcPts val="1600"/>
              </a:spcAft>
              <a:buClr>
                <a:srgbClr val="7F7F7F"/>
              </a:buClr>
              <a:buSzPts val="1500"/>
              <a:buFont typeface="Source Sans Pro"/>
              <a:buChar char="●"/>
              <a:tabLst/>
              <a:defRPr/>
            </a:pPr>
            <a:r>
              <a:rPr kumimoji="0" lang="ru-RU" sz="5400" b="0" i="0" u="none" strike="noStrike" kern="0" cap="none" spc="0" normalizeH="0" baseline="0" noProof="0" dirty="0">
                <a:ln>
                  <a:noFill/>
                </a:ln>
                <a:solidFill>
                  <a:schemeClr val="bg2"/>
                </a:solidFill>
                <a:effectLst/>
                <a:uLnTx/>
                <a:uFillTx/>
                <a:latin typeface="Source Sans Pro"/>
                <a:sym typeface="Source Sans Pro"/>
              </a:rPr>
              <a:t> </a:t>
            </a:r>
            <a:r>
              <a:rPr kumimoji="0" lang="en-US" sz="5400" b="0" i="0" u="none" strike="noStrike" kern="0" cap="none" spc="0" normalizeH="0" baseline="0" noProof="0" dirty="0">
                <a:ln>
                  <a:noFill/>
                </a:ln>
                <a:solidFill>
                  <a:schemeClr val="bg2"/>
                </a:solidFill>
                <a:effectLst/>
                <a:uLnTx/>
                <a:uFillTx/>
                <a:latin typeface="Source Sans Pro"/>
                <a:sym typeface="Source Sans Pro"/>
              </a:rPr>
              <a:t>list-style: list-style-type  list-style-position  list-style-image</a:t>
            </a:r>
          </a:p>
        </p:txBody>
      </p:sp>
      <p:cxnSp>
        <p:nvCxnSpPr>
          <p:cNvPr id="7" name="Прямая соединительная линия 6">
            <a:extLst>
              <a:ext uri="{FF2B5EF4-FFF2-40B4-BE49-F238E27FC236}">
                <a16:creationId xmlns:a16="http://schemas.microsoft.com/office/drawing/2014/main" id="{FD68EDA2-E8F7-4B35-B4B5-9B30EAE08838}"/>
              </a:ext>
            </a:extLst>
          </p:cNvPr>
          <p:cNvCxnSpPr/>
          <p:nvPr/>
        </p:nvCxnSpPr>
        <p:spPr>
          <a:xfrm>
            <a:off x="2121093" y="3150369"/>
            <a:ext cx="1800000" cy="0"/>
          </a:xfrm>
          <a:prstGeom prst="line">
            <a:avLst/>
          </a:prstGeom>
          <a:noFill/>
          <a:ln w="76200" cap="flat">
            <a:solidFill>
              <a:schemeClr val="accent5"/>
            </a:solidFill>
            <a:prstDash val="solid"/>
            <a:miter lim="800000"/>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2935315456"/>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Рисунок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24384000" cy="13716000"/>
          </a:xfrm>
          <a:prstGeom prst="rect">
            <a:avLst/>
          </a:prstGeom>
        </p:spPr>
      </p:pic>
      <p:sp>
        <p:nvSpPr>
          <p:cNvPr id="13" name="Google Shape;114;p22"/>
          <p:cNvSpPr txBox="1">
            <a:spLocks/>
          </p:cNvSpPr>
          <p:nvPr/>
        </p:nvSpPr>
        <p:spPr>
          <a:xfrm>
            <a:off x="2049434" y="1660232"/>
            <a:ext cx="10142566" cy="112990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9pPr>
          </a:lstStyle>
          <a:p>
            <a:pPr marL="0" marR="0" lvl="0" indent="0" algn="l" defTabSz="914400" rtl="0" eaLnBrk="1" fontAlgn="auto" latinLnBrk="0" hangingPunct="1">
              <a:lnSpc>
                <a:spcPct val="100000"/>
              </a:lnSpc>
              <a:spcBef>
                <a:spcPts val="0"/>
              </a:spcBef>
              <a:spcAft>
                <a:spcPts val="0"/>
              </a:spcAft>
              <a:buClr>
                <a:srgbClr val="000000"/>
              </a:buClr>
              <a:buSzPts val="3000"/>
              <a:buFont typeface="Raleway"/>
              <a:buNone/>
              <a:tabLst/>
              <a:defRPr/>
            </a:pPr>
            <a:r>
              <a:rPr kumimoji="0" lang="ru-RU" sz="7200" b="1" i="0" u="none" strike="noStrike" kern="0" cap="none" spc="0" normalizeH="0" baseline="0" noProof="0" dirty="0">
                <a:ln>
                  <a:noFill/>
                </a:ln>
                <a:solidFill>
                  <a:srgbClr val="7318F9"/>
                </a:solidFill>
                <a:effectLst/>
                <a:uLnTx/>
                <a:uFillTx/>
                <a:latin typeface="Raleway"/>
                <a:sym typeface="Raleway"/>
              </a:rPr>
              <a:t>Вложенные списки</a:t>
            </a:r>
          </a:p>
        </p:txBody>
      </p:sp>
      <p:sp>
        <p:nvSpPr>
          <p:cNvPr id="14" name="Google Shape;115;p22"/>
          <p:cNvSpPr txBox="1">
            <a:spLocks/>
          </p:cNvSpPr>
          <p:nvPr/>
        </p:nvSpPr>
        <p:spPr>
          <a:xfrm>
            <a:off x="2121093" y="4140807"/>
            <a:ext cx="19193886" cy="3416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lt2"/>
              </a:buClr>
              <a:buSzPts val="1800"/>
              <a:buFont typeface="Source Sans Pro"/>
              <a:buChar char="●"/>
              <a:defRPr sz="1800" b="0" i="0" u="none" strike="noStrike" cap="none">
                <a:solidFill>
                  <a:schemeClr val="lt2"/>
                </a:solidFill>
                <a:latin typeface="Source Sans Pro"/>
                <a:ea typeface="Source Sans Pro"/>
                <a:cs typeface="Source Sans Pro"/>
                <a:sym typeface="Source Sans Pro"/>
              </a:defRPr>
            </a:lvl1pPr>
            <a:lvl2pPr marL="914400" marR="0" lvl="1"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2pPr>
            <a:lvl3pPr marL="1371600" marR="0" lvl="2"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3pPr>
            <a:lvl4pPr marL="1828800" marR="0" lvl="3"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4pPr>
            <a:lvl5pPr marL="2286000" marR="0" lvl="4"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5pPr>
            <a:lvl6pPr marL="2743200" marR="0" lvl="5"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6pPr>
            <a:lvl7pPr marL="3200400" marR="0" lvl="6"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7pPr>
            <a:lvl8pPr marL="3657600" marR="0" lvl="7"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8pPr>
            <a:lvl9pPr marL="4114800" marR="0" lvl="8" indent="-317500" algn="l" rtl="0">
              <a:lnSpc>
                <a:spcPct val="115000"/>
              </a:lnSpc>
              <a:spcBef>
                <a:spcPts val="1600"/>
              </a:spcBef>
              <a:spcAft>
                <a:spcPts val="160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9pPr>
          </a:lstStyle>
          <a:p>
            <a:pPr marL="0" marR="0" lvl="0" indent="0" algn="l" defTabSz="914400" rtl="0" eaLnBrk="1" fontAlgn="auto" latinLnBrk="0" hangingPunct="1">
              <a:lnSpc>
                <a:spcPct val="115000"/>
              </a:lnSpc>
              <a:spcBef>
                <a:spcPts val="0"/>
              </a:spcBef>
              <a:spcAft>
                <a:spcPts val="1600"/>
              </a:spcAft>
              <a:buClr>
                <a:srgbClr val="7F7F7F"/>
              </a:buClr>
              <a:buSzPts val="1800"/>
              <a:buFont typeface="Source Sans Pro"/>
              <a:buNone/>
              <a:tabLst/>
              <a:defRPr/>
            </a:pPr>
            <a:r>
              <a:rPr kumimoji="0" lang="ru-RU" sz="5400" b="0" i="0" u="none" strike="noStrike" kern="0" cap="none" spc="0" normalizeH="0" baseline="0" noProof="0" dirty="0">
                <a:ln>
                  <a:noFill/>
                </a:ln>
                <a:solidFill>
                  <a:schemeClr val="bg2"/>
                </a:solidFill>
                <a:effectLst/>
                <a:uLnTx/>
                <a:uFillTx/>
                <a:latin typeface="Source Sans Pro"/>
                <a:sym typeface="Source Sans Pro"/>
              </a:rPr>
              <a:t>Списки могут вкладываться в другие списки, тем самым порождая жёсткую иерархию.</a:t>
            </a:r>
          </a:p>
        </p:txBody>
      </p:sp>
      <p:cxnSp>
        <p:nvCxnSpPr>
          <p:cNvPr id="7" name="Прямая соединительная линия 6">
            <a:extLst>
              <a:ext uri="{FF2B5EF4-FFF2-40B4-BE49-F238E27FC236}">
                <a16:creationId xmlns:a16="http://schemas.microsoft.com/office/drawing/2014/main" id="{C9BB6551-B9E9-482F-9B2D-4F4CB132C803}"/>
              </a:ext>
            </a:extLst>
          </p:cNvPr>
          <p:cNvCxnSpPr/>
          <p:nvPr/>
        </p:nvCxnSpPr>
        <p:spPr>
          <a:xfrm>
            <a:off x="2121093" y="3150369"/>
            <a:ext cx="1800000" cy="0"/>
          </a:xfrm>
          <a:prstGeom prst="line">
            <a:avLst/>
          </a:prstGeom>
          <a:noFill/>
          <a:ln w="76200" cap="flat">
            <a:solidFill>
              <a:schemeClr val="accent5"/>
            </a:solidFill>
            <a:prstDash val="solid"/>
            <a:miter lim="800000"/>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226407096"/>
      </p:ext>
    </p:extLst>
  </p:cSld>
  <p:clrMapOvr>
    <a:masterClrMapping/>
  </p:clrMapOvr>
  <p:transition spd="med"/>
</p:sld>
</file>

<file path=ppt/theme/theme1.xml><?xml version="1.0" encoding="utf-8"?>
<a:theme xmlns:a="http://schemas.openxmlformats.org/drawingml/2006/main" name="White">
  <a:themeElements>
    <a:clrScheme name="Color_Theme_01">
      <a:dk1>
        <a:srgbClr val="000000"/>
      </a:dk1>
      <a:lt1>
        <a:srgbClr val="FFFFFF"/>
      </a:lt1>
      <a:dk2>
        <a:srgbClr val="7B797C"/>
      </a:dk2>
      <a:lt2>
        <a:srgbClr val="535353"/>
      </a:lt2>
      <a:accent1>
        <a:srgbClr val="7318F8"/>
      </a:accent1>
      <a:accent2>
        <a:srgbClr val="7318F8"/>
      </a:accent2>
      <a:accent3>
        <a:srgbClr val="9852F8"/>
      </a:accent3>
      <a:accent4>
        <a:srgbClr val="9852F8"/>
      </a:accent4>
      <a:accent5>
        <a:srgbClr val="FFD73A"/>
      </a:accent5>
      <a:accent6>
        <a:srgbClr val="FFD73A"/>
      </a:accent6>
      <a:hlink>
        <a:srgbClr val="7318F8"/>
      </a:hlink>
      <a:folHlink>
        <a:srgbClr val="9852F8"/>
      </a:folHlink>
    </a:clrScheme>
    <a:fontScheme name="White">
      <a:majorFont>
        <a:latin typeface="Helvetica"/>
        <a:ea typeface="Helvetica"/>
        <a:cs typeface="Helvetica"/>
      </a:majorFont>
      <a:minorFont>
        <a:latin typeface="Helvetica Neue"/>
        <a:ea typeface="Helvetica Neue"/>
        <a:cs typeface="Helvetica Neue"/>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5">
            <a:alpha val="60000"/>
          </a:schemeClr>
        </a:solidFill>
        <a:ln w="12700" cap="flat">
          <a:noFill/>
          <a:miter lim="400000"/>
        </a:ln>
        <a:effectLst/>
        <a:sp3d/>
      </a:spPr>
      <a:bodyPr rot="0" spcFirstLastPara="1" vertOverflow="overflow" horzOverflow="overflow" vert="horz" wrap="square" lIns="38100" tIns="38100" rIns="38100" bIns="381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Light"/>
            <a:ea typeface="Helvetica Light"/>
            <a:cs typeface="Helvetica Light"/>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8255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252D3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A7A7A7"/>
      </a:dk2>
      <a:lt2>
        <a:srgbClr val="535353"/>
      </a:lt2>
      <a:accent1>
        <a:srgbClr val="0077BF"/>
      </a:accent1>
      <a:accent2>
        <a:srgbClr val="D0CDD0"/>
      </a:accent2>
      <a:accent3>
        <a:srgbClr val="BDBEBD"/>
      </a:accent3>
      <a:accent4>
        <a:srgbClr val="ACAAAD"/>
      </a:accent4>
      <a:accent5>
        <a:srgbClr val="9B999C"/>
      </a:accent5>
      <a:accent6>
        <a:srgbClr val="545554"/>
      </a:accent6>
      <a:hlink>
        <a:srgbClr val="0000FF"/>
      </a:hlink>
      <a:folHlink>
        <a:srgbClr val="FF00FF"/>
      </a:folHlink>
    </a:clrScheme>
    <a:fontScheme name="White">
      <a:majorFont>
        <a:latin typeface="Helvetica"/>
        <a:ea typeface="Helvetica"/>
        <a:cs typeface="Helvetica"/>
      </a:majorFont>
      <a:minorFont>
        <a:latin typeface="Helvetica Neue"/>
        <a:ea typeface="Helvetica Neue"/>
        <a:cs typeface="Helvetica Neue"/>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5">
            <a:alpha val="60000"/>
          </a:schemeClr>
        </a:solidFill>
        <a:ln w="12700" cap="flat">
          <a:noFill/>
          <a:miter lim="400000"/>
        </a:ln>
        <a:effectLst/>
        <a:sp3d/>
      </a:spPr>
      <a:bodyPr rot="0" spcFirstLastPara="1" vertOverflow="overflow" horzOverflow="overflow" vert="horz" wrap="square" lIns="38100" tIns="38100" rIns="38100" bIns="381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Light"/>
            <a:ea typeface="Helvetica Light"/>
            <a:cs typeface="Helvetica Light"/>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8255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252D3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3.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1869</TotalTime>
  <Words>524</Words>
  <Application>Microsoft Office PowerPoint</Application>
  <PresentationFormat>Произвольный</PresentationFormat>
  <Paragraphs>75</Paragraphs>
  <Slides>12</Slides>
  <Notes>2</Notes>
  <HiddenSlides>0</HiddenSlides>
  <MMClips>0</MMClips>
  <ScaleCrop>false</ScaleCrop>
  <HeadingPairs>
    <vt:vector size="6" baseType="variant">
      <vt:variant>
        <vt:lpstr>Использованные шрифты</vt:lpstr>
      </vt:variant>
      <vt:variant>
        <vt:i4>11</vt:i4>
      </vt:variant>
      <vt:variant>
        <vt:lpstr>Тема</vt:lpstr>
      </vt:variant>
      <vt:variant>
        <vt:i4>1</vt:i4>
      </vt:variant>
      <vt:variant>
        <vt:lpstr>Заголовки слайдов</vt:lpstr>
      </vt:variant>
      <vt:variant>
        <vt:i4>12</vt:i4>
      </vt:variant>
    </vt:vector>
  </HeadingPairs>
  <TitlesOfParts>
    <vt:vector size="24" baseType="lpstr">
      <vt:lpstr>Arial</vt:lpstr>
      <vt:lpstr>Gill Sans</vt:lpstr>
      <vt:lpstr>Helvetica Light</vt:lpstr>
      <vt:lpstr>Helvetica Neue</vt:lpstr>
      <vt:lpstr>Montserrat</vt:lpstr>
      <vt:lpstr>Montserrat Medium</vt:lpstr>
      <vt:lpstr>Open Sans</vt:lpstr>
      <vt:lpstr>Open Sans Semibold</vt:lpstr>
      <vt:lpstr>Raleway</vt:lpstr>
      <vt:lpstr>Roboto Mono</vt:lpstr>
      <vt:lpstr>Source Sans Pro</vt:lpstr>
      <vt:lpstr>White</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c a r o l i n e</dc:creator>
  <cp:lastModifiedBy>admin</cp:lastModifiedBy>
  <cp:revision>184</cp:revision>
  <dcterms:modified xsi:type="dcterms:W3CDTF">2022-01-20T10:59:50Z</dcterms:modified>
</cp:coreProperties>
</file>