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64" r:id="rId5"/>
    <p:sldId id="285" r:id="rId6"/>
    <p:sldId id="286" r:id="rId7"/>
    <p:sldId id="289" r:id="rId8"/>
    <p:sldId id="290" r:id="rId9"/>
    <p:sldId id="287" r:id="rId10"/>
    <p:sldId id="288" r:id="rId11"/>
    <p:sldId id="282" r:id="rId12"/>
    <p:sldId id="268" r:id="rId13"/>
    <p:sldId id="269" r:id="rId14"/>
    <p:sldId id="271" r:id="rId15"/>
    <p:sldId id="278" r:id="rId16"/>
    <p:sldId id="291" r:id="rId17"/>
    <p:sldId id="273" r:id="rId18"/>
    <p:sldId id="275" r:id="rId19"/>
    <p:sldId id="276" r:id="rId20"/>
    <p:sldId id="294" r:id="rId21"/>
    <p:sldId id="293" r:id="rId22"/>
    <p:sldId id="292" r:id="rId23"/>
    <p:sldId id="295" r:id="rId24"/>
    <p:sldId id="29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475261-425E-42F0-B113-956F1337214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994AA6F-4071-4684-A2C2-68086DFFACCF}">
      <dgm:prSet/>
      <dgm:spPr/>
      <dgm:t>
        <a:bodyPr/>
        <a:lstStyle/>
        <a:p>
          <a:r>
            <a:rPr lang="en-GB" dirty="0"/>
            <a:t>The goal is to use input data (x) </a:t>
          </a:r>
        </a:p>
        <a:p>
          <a:r>
            <a:rPr lang="en-GB" dirty="0"/>
            <a:t>to predict the output variables (Y)</a:t>
          </a:r>
          <a:endParaRPr lang="en-US" dirty="0"/>
        </a:p>
      </dgm:t>
    </dgm:pt>
    <dgm:pt modelId="{7DE31EED-A634-4DF2-B094-EDDED41DFD91}" type="parTrans" cxnId="{297CCEFC-F35F-4BB0-8DFA-11A1A6201864}">
      <dgm:prSet/>
      <dgm:spPr/>
      <dgm:t>
        <a:bodyPr/>
        <a:lstStyle/>
        <a:p>
          <a:endParaRPr lang="en-US"/>
        </a:p>
      </dgm:t>
    </dgm:pt>
    <dgm:pt modelId="{E67FDD08-8EEA-48CB-9931-1B63E013DD85}" type="sibTrans" cxnId="{297CCEFC-F35F-4BB0-8DFA-11A1A6201864}">
      <dgm:prSet/>
      <dgm:spPr/>
      <dgm:t>
        <a:bodyPr/>
        <a:lstStyle/>
        <a:p>
          <a:endParaRPr lang="en-US"/>
        </a:p>
      </dgm:t>
    </dgm:pt>
    <dgm:pt modelId="{8D06B119-0A56-436A-8A69-A21B3D04BA10}">
      <dgm:prSet/>
      <dgm:spPr/>
      <dgm:t>
        <a:bodyPr/>
        <a:lstStyle/>
        <a:p>
          <a:r>
            <a:rPr lang="en-GB" dirty="0"/>
            <a:t>Output variable, (Y), target, label</a:t>
          </a:r>
          <a:br>
            <a:rPr lang="en-GB" dirty="0"/>
          </a:br>
          <a:endParaRPr lang="en-GB" dirty="0"/>
        </a:p>
        <a:p>
          <a:r>
            <a:rPr lang="en-GB" dirty="0"/>
            <a:t>This target value is obtained by someone manually labelling the data</a:t>
          </a:r>
          <a:br>
            <a:rPr lang="en-GB" dirty="0"/>
          </a:br>
          <a:endParaRPr lang="en-US" dirty="0"/>
        </a:p>
      </dgm:t>
    </dgm:pt>
    <dgm:pt modelId="{A700C3B2-4271-4217-9074-62EA93DCF643}" type="parTrans" cxnId="{85A078C0-D9A3-4536-8B4E-E575B7AF09AC}">
      <dgm:prSet/>
      <dgm:spPr/>
      <dgm:t>
        <a:bodyPr/>
        <a:lstStyle/>
        <a:p>
          <a:endParaRPr lang="en-US"/>
        </a:p>
      </dgm:t>
    </dgm:pt>
    <dgm:pt modelId="{C059BE9C-2C5D-4332-A328-DA883DDBD68A}" type="sibTrans" cxnId="{85A078C0-D9A3-4536-8B4E-E575B7AF09AC}">
      <dgm:prSet/>
      <dgm:spPr/>
      <dgm:t>
        <a:bodyPr/>
        <a:lstStyle/>
        <a:p>
          <a:endParaRPr lang="en-US"/>
        </a:p>
      </dgm:t>
    </dgm:pt>
    <dgm:pt modelId="{71E9F168-78F4-4C58-A0C9-1FC44E66D4FE}" type="pres">
      <dgm:prSet presAssocID="{96475261-425E-42F0-B113-956F1337214E}" presName="root" presStyleCnt="0">
        <dgm:presLayoutVars>
          <dgm:dir/>
          <dgm:resizeHandles val="exact"/>
        </dgm:presLayoutVars>
      </dgm:prSet>
      <dgm:spPr/>
    </dgm:pt>
    <dgm:pt modelId="{5C4DC8E3-1753-46CF-B32A-16B625056C77}" type="pres">
      <dgm:prSet presAssocID="{A994AA6F-4071-4684-A2C2-68086DFFACCF}" presName="compNode" presStyleCnt="0"/>
      <dgm:spPr/>
    </dgm:pt>
    <dgm:pt modelId="{EED55A3B-61B3-4837-9213-A96A815840C9}" type="pres">
      <dgm:prSet presAssocID="{A994AA6F-4071-4684-A2C2-68086DFFACCF}" presName="bgRect" presStyleLbl="bgShp" presStyleIdx="0" presStyleCnt="2"/>
      <dgm:spPr/>
    </dgm:pt>
    <dgm:pt modelId="{5D545CD6-63D4-44A6-862C-16E57BA7D8AC}" type="pres">
      <dgm:prSet presAssocID="{A994AA6F-4071-4684-A2C2-68086DFFACC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03F8CF7B-7E38-4A6F-AF9A-426E987C9817}" type="pres">
      <dgm:prSet presAssocID="{A994AA6F-4071-4684-A2C2-68086DFFACCF}" presName="spaceRect" presStyleCnt="0"/>
      <dgm:spPr/>
    </dgm:pt>
    <dgm:pt modelId="{BE1BEF36-398A-4AA8-8956-077D084A660B}" type="pres">
      <dgm:prSet presAssocID="{A994AA6F-4071-4684-A2C2-68086DFFACCF}" presName="parTx" presStyleLbl="revTx" presStyleIdx="0" presStyleCnt="2">
        <dgm:presLayoutVars>
          <dgm:chMax val="0"/>
          <dgm:chPref val="0"/>
        </dgm:presLayoutVars>
      </dgm:prSet>
      <dgm:spPr/>
    </dgm:pt>
    <dgm:pt modelId="{6FBBF490-23A3-4916-B6D2-A59E0D6D47C4}" type="pres">
      <dgm:prSet presAssocID="{E67FDD08-8EEA-48CB-9931-1B63E013DD85}" presName="sibTrans" presStyleCnt="0"/>
      <dgm:spPr/>
    </dgm:pt>
    <dgm:pt modelId="{F2F95568-7901-4591-8BFD-CC8D34B1D7D3}" type="pres">
      <dgm:prSet presAssocID="{8D06B119-0A56-436A-8A69-A21B3D04BA10}" presName="compNode" presStyleCnt="0"/>
      <dgm:spPr/>
    </dgm:pt>
    <dgm:pt modelId="{983B2098-0547-4138-A34C-13A78BEB7ED9}" type="pres">
      <dgm:prSet presAssocID="{8D06B119-0A56-436A-8A69-A21B3D04BA10}" presName="bgRect" presStyleLbl="bgShp" presStyleIdx="1" presStyleCnt="2"/>
      <dgm:spPr/>
    </dgm:pt>
    <dgm:pt modelId="{67CB7CA1-712E-4D46-98C4-84BC0F712053}" type="pres">
      <dgm:prSet presAssocID="{8D06B119-0A56-436A-8A69-A21B3D04BA1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F10530C8-A9A3-40EE-9F6C-B221C6ED436E}" type="pres">
      <dgm:prSet presAssocID="{8D06B119-0A56-436A-8A69-A21B3D04BA10}" presName="spaceRect" presStyleCnt="0"/>
      <dgm:spPr/>
    </dgm:pt>
    <dgm:pt modelId="{9F69A348-24C9-4824-A26F-474CBC716379}" type="pres">
      <dgm:prSet presAssocID="{8D06B119-0A56-436A-8A69-A21B3D04BA1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D299C02-9672-47AD-BE33-91EC4632C782}" type="presOf" srcId="{96475261-425E-42F0-B113-956F1337214E}" destId="{71E9F168-78F4-4C58-A0C9-1FC44E66D4FE}" srcOrd="0" destOrd="0" presId="urn:microsoft.com/office/officeart/2018/2/layout/IconVerticalSolidList"/>
    <dgm:cxn modelId="{12622E3E-6238-4FC4-AA0B-2BDFFBBD21AE}" type="presOf" srcId="{8D06B119-0A56-436A-8A69-A21B3D04BA10}" destId="{9F69A348-24C9-4824-A26F-474CBC716379}" srcOrd="0" destOrd="0" presId="urn:microsoft.com/office/officeart/2018/2/layout/IconVerticalSolidList"/>
    <dgm:cxn modelId="{022CC7AD-448F-45EF-BA4C-38DF71C7C093}" type="presOf" srcId="{A994AA6F-4071-4684-A2C2-68086DFFACCF}" destId="{BE1BEF36-398A-4AA8-8956-077D084A660B}" srcOrd="0" destOrd="0" presId="urn:microsoft.com/office/officeart/2018/2/layout/IconVerticalSolidList"/>
    <dgm:cxn modelId="{85A078C0-D9A3-4536-8B4E-E575B7AF09AC}" srcId="{96475261-425E-42F0-B113-956F1337214E}" destId="{8D06B119-0A56-436A-8A69-A21B3D04BA10}" srcOrd="1" destOrd="0" parTransId="{A700C3B2-4271-4217-9074-62EA93DCF643}" sibTransId="{C059BE9C-2C5D-4332-A328-DA883DDBD68A}"/>
    <dgm:cxn modelId="{297CCEFC-F35F-4BB0-8DFA-11A1A6201864}" srcId="{96475261-425E-42F0-B113-956F1337214E}" destId="{A994AA6F-4071-4684-A2C2-68086DFFACCF}" srcOrd="0" destOrd="0" parTransId="{7DE31EED-A634-4DF2-B094-EDDED41DFD91}" sibTransId="{E67FDD08-8EEA-48CB-9931-1B63E013DD85}"/>
    <dgm:cxn modelId="{FE9AC68A-C775-4F36-9B8D-0800B1687A93}" type="presParOf" srcId="{71E9F168-78F4-4C58-A0C9-1FC44E66D4FE}" destId="{5C4DC8E3-1753-46CF-B32A-16B625056C77}" srcOrd="0" destOrd="0" presId="urn:microsoft.com/office/officeart/2018/2/layout/IconVerticalSolidList"/>
    <dgm:cxn modelId="{D0DF17F6-2792-42E3-8CC4-9F511915DC9E}" type="presParOf" srcId="{5C4DC8E3-1753-46CF-B32A-16B625056C77}" destId="{EED55A3B-61B3-4837-9213-A96A815840C9}" srcOrd="0" destOrd="0" presId="urn:microsoft.com/office/officeart/2018/2/layout/IconVerticalSolidList"/>
    <dgm:cxn modelId="{8249092F-E2D4-44B0-AFF9-CD991A358165}" type="presParOf" srcId="{5C4DC8E3-1753-46CF-B32A-16B625056C77}" destId="{5D545CD6-63D4-44A6-862C-16E57BA7D8AC}" srcOrd="1" destOrd="0" presId="urn:microsoft.com/office/officeart/2018/2/layout/IconVerticalSolidList"/>
    <dgm:cxn modelId="{746EFF6A-A823-44CC-953A-D6E6D0F858B1}" type="presParOf" srcId="{5C4DC8E3-1753-46CF-B32A-16B625056C77}" destId="{03F8CF7B-7E38-4A6F-AF9A-426E987C9817}" srcOrd="2" destOrd="0" presId="urn:microsoft.com/office/officeart/2018/2/layout/IconVerticalSolidList"/>
    <dgm:cxn modelId="{C423496C-023F-4886-981E-34D9ACD66B74}" type="presParOf" srcId="{5C4DC8E3-1753-46CF-B32A-16B625056C77}" destId="{BE1BEF36-398A-4AA8-8956-077D084A660B}" srcOrd="3" destOrd="0" presId="urn:microsoft.com/office/officeart/2018/2/layout/IconVerticalSolidList"/>
    <dgm:cxn modelId="{C3248E16-B09B-4948-B521-DFAF71698BD7}" type="presParOf" srcId="{71E9F168-78F4-4C58-A0C9-1FC44E66D4FE}" destId="{6FBBF490-23A3-4916-B6D2-A59E0D6D47C4}" srcOrd="1" destOrd="0" presId="urn:microsoft.com/office/officeart/2018/2/layout/IconVerticalSolidList"/>
    <dgm:cxn modelId="{26651387-EF6F-49E6-971C-2979035B31A6}" type="presParOf" srcId="{71E9F168-78F4-4C58-A0C9-1FC44E66D4FE}" destId="{F2F95568-7901-4591-8BFD-CC8D34B1D7D3}" srcOrd="2" destOrd="0" presId="urn:microsoft.com/office/officeart/2018/2/layout/IconVerticalSolidList"/>
    <dgm:cxn modelId="{49FAC6BA-5976-4CB9-8458-B6158A39F2F1}" type="presParOf" srcId="{F2F95568-7901-4591-8BFD-CC8D34B1D7D3}" destId="{983B2098-0547-4138-A34C-13A78BEB7ED9}" srcOrd="0" destOrd="0" presId="urn:microsoft.com/office/officeart/2018/2/layout/IconVerticalSolidList"/>
    <dgm:cxn modelId="{2F9DCF50-5EDA-4349-B490-68A6568D8A12}" type="presParOf" srcId="{F2F95568-7901-4591-8BFD-CC8D34B1D7D3}" destId="{67CB7CA1-712E-4D46-98C4-84BC0F712053}" srcOrd="1" destOrd="0" presId="urn:microsoft.com/office/officeart/2018/2/layout/IconVerticalSolidList"/>
    <dgm:cxn modelId="{01276FC7-011A-4B0E-81EF-7417CB89990E}" type="presParOf" srcId="{F2F95568-7901-4591-8BFD-CC8D34B1D7D3}" destId="{F10530C8-A9A3-40EE-9F6C-B221C6ED436E}" srcOrd="2" destOrd="0" presId="urn:microsoft.com/office/officeart/2018/2/layout/IconVerticalSolidList"/>
    <dgm:cxn modelId="{DBE2DF21-FA37-4D22-986F-15C901FD7DB4}" type="presParOf" srcId="{F2F95568-7901-4591-8BFD-CC8D34B1D7D3}" destId="{9F69A348-24C9-4824-A26F-474CBC7163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EBEE47-B03F-4D51-8FE3-D475F0570F8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DFA81F-ED58-4D19-A321-71776280B76A}">
      <dgm:prSet/>
      <dgm:spPr/>
      <dgm:t>
        <a:bodyPr/>
        <a:lstStyle/>
        <a:p>
          <a:pPr algn="ctr"/>
          <a:r>
            <a:rPr lang="en-GB" dirty="0"/>
            <a:t>Classification </a:t>
          </a:r>
        </a:p>
        <a:p>
          <a:pPr algn="just"/>
          <a:r>
            <a:rPr lang="en-GB" dirty="0"/>
            <a:t>A classification problem is when the output variable is a category, such as:</a:t>
          </a:r>
        </a:p>
        <a:p>
          <a:pPr algn="ctr"/>
          <a:r>
            <a:rPr lang="en-GB" dirty="0"/>
            <a:t>“</a:t>
          </a:r>
          <a:r>
            <a:rPr lang="en-GB" b="1" dirty="0">
              <a:solidFill>
                <a:srgbClr val="FF0000"/>
              </a:solidFill>
            </a:rPr>
            <a:t>red</a:t>
          </a:r>
          <a:r>
            <a:rPr lang="en-GB" dirty="0"/>
            <a:t>” or “</a:t>
          </a:r>
          <a:r>
            <a:rPr lang="en-GB" b="1" dirty="0">
              <a:solidFill>
                <a:srgbClr val="0070C0"/>
              </a:solidFill>
            </a:rPr>
            <a:t>blue</a:t>
          </a:r>
          <a:r>
            <a:rPr lang="en-GB" dirty="0"/>
            <a:t>”</a:t>
          </a:r>
        </a:p>
        <a:p>
          <a:pPr algn="ctr"/>
          <a:r>
            <a:rPr lang="en-GB" dirty="0"/>
            <a:t>“</a:t>
          </a:r>
          <a:r>
            <a:rPr lang="en-GB" b="1" dirty="0"/>
            <a:t>disease</a:t>
          </a:r>
          <a:r>
            <a:rPr lang="en-GB" dirty="0"/>
            <a:t>” or “</a:t>
          </a:r>
          <a:r>
            <a:rPr lang="en-GB" b="1" dirty="0"/>
            <a:t>no disease</a:t>
          </a:r>
          <a:r>
            <a:rPr lang="en-GB" dirty="0"/>
            <a:t>”</a:t>
          </a:r>
        </a:p>
        <a:p>
          <a:pPr algn="ctr"/>
          <a:r>
            <a:rPr lang="en-GB" dirty="0"/>
            <a:t> “True” or “False”</a:t>
          </a:r>
          <a:endParaRPr lang="en-US" dirty="0"/>
        </a:p>
      </dgm:t>
    </dgm:pt>
    <dgm:pt modelId="{08155B80-297A-4D47-8622-E4D944CD03D6}" type="parTrans" cxnId="{27DBBE58-54CC-418B-B352-97976C8E2C13}">
      <dgm:prSet/>
      <dgm:spPr/>
      <dgm:t>
        <a:bodyPr/>
        <a:lstStyle/>
        <a:p>
          <a:endParaRPr lang="en-US"/>
        </a:p>
      </dgm:t>
    </dgm:pt>
    <dgm:pt modelId="{6E67B3CF-2C32-42D3-B427-1067D709A48A}" type="sibTrans" cxnId="{27DBBE58-54CC-418B-B352-97976C8E2C13}">
      <dgm:prSet/>
      <dgm:spPr/>
      <dgm:t>
        <a:bodyPr/>
        <a:lstStyle/>
        <a:p>
          <a:endParaRPr lang="en-US"/>
        </a:p>
      </dgm:t>
    </dgm:pt>
    <dgm:pt modelId="{A170D58E-BFBB-41F1-A831-37178547242E}">
      <dgm:prSet/>
      <dgm:spPr/>
      <dgm:t>
        <a:bodyPr/>
        <a:lstStyle/>
        <a:p>
          <a:pPr algn="ctr"/>
          <a:r>
            <a:rPr lang="en-GB" dirty="0"/>
            <a:t>Regression</a:t>
          </a:r>
        </a:p>
        <a:p>
          <a:pPr algn="just"/>
          <a:r>
            <a:rPr lang="en-GB" dirty="0"/>
            <a:t>A regression problem is when the output variable is a number, </a:t>
          </a:r>
          <a:br>
            <a:rPr lang="en-GB" dirty="0"/>
          </a:br>
          <a:r>
            <a:rPr lang="en-GB" dirty="0"/>
            <a:t>such as:</a:t>
          </a:r>
        </a:p>
        <a:p>
          <a:pPr algn="ctr"/>
          <a:r>
            <a:rPr lang="en-GB" dirty="0"/>
            <a:t> “dollars”</a:t>
          </a:r>
        </a:p>
        <a:p>
          <a:pPr algn="ctr"/>
          <a:r>
            <a:rPr lang="en-GB" dirty="0"/>
            <a:t>“weight”</a:t>
          </a:r>
        </a:p>
        <a:p>
          <a:pPr algn="ctr"/>
          <a:r>
            <a:rPr lang="en-GB" dirty="0"/>
            <a:t>“movie score”</a:t>
          </a:r>
          <a:endParaRPr lang="en-US" dirty="0"/>
        </a:p>
      </dgm:t>
    </dgm:pt>
    <dgm:pt modelId="{AC85BC7F-7075-4C45-B8F7-1B72672C577A}" type="parTrans" cxnId="{8922B12F-9E46-451A-B32A-79625D7C72BB}">
      <dgm:prSet/>
      <dgm:spPr/>
      <dgm:t>
        <a:bodyPr/>
        <a:lstStyle/>
        <a:p>
          <a:endParaRPr lang="en-US"/>
        </a:p>
      </dgm:t>
    </dgm:pt>
    <dgm:pt modelId="{25F27988-D2CC-4631-A635-A6A395F1CCF8}" type="sibTrans" cxnId="{8922B12F-9E46-451A-B32A-79625D7C72BB}">
      <dgm:prSet/>
      <dgm:spPr/>
      <dgm:t>
        <a:bodyPr/>
        <a:lstStyle/>
        <a:p>
          <a:endParaRPr lang="en-US"/>
        </a:p>
      </dgm:t>
    </dgm:pt>
    <dgm:pt modelId="{91453790-5037-437B-AD9B-419744987D40}" type="pres">
      <dgm:prSet presAssocID="{4BEBEE47-B03F-4D51-8FE3-D475F0570F8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35A7317-097A-40FC-97C5-89386939E630}" type="pres">
      <dgm:prSet presAssocID="{61DFA81F-ED58-4D19-A321-71776280B76A}" presName="hierRoot1" presStyleCnt="0"/>
      <dgm:spPr/>
    </dgm:pt>
    <dgm:pt modelId="{1CE43A20-507D-4AAA-9EDC-56EA1B6CAB5C}" type="pres">
      <dgm:prSet presAssocID="{61DFA81F-ED58-4D19-A321-71776280B76A}" presName="composite" presStyleCnt="0"/>
      <dgm:spPr/>
    </dgm:pt>
    <dgm:pt modelId="{14CDF286-B724-4AB1-9153-91FB5E9DE5B5}" type="pres">
      <dgm:prSet presAssocID="{61DFA81F-ED58-4D19-A321-71776280B76A}" presName="background" presStyleLbl="node0" presStyleIdx="0" presStyleCnt="2"/>
      <dgm:spPr/>
    </dgm:pt>
    <dgm:pt modelId="{A4F65650-2C59-4F2D-835B-77D9B3725783}" type="pres">
      <dgm:prSet presAssocID="{61DFA81F-ED58-4D19-A321-71776280B76A}" presName="text" presStyleLbl="fgAcc0" presStyleIdx="0" presStyleCnt="2">
        <dgm:presLayoutVars>
          <dgm:chPref val="3"/>
        </dgm:presLayoutVars>
      </dgm:prSet>
      <dgm:spPr/>
    </dgm:pt>
    <dgm:pt modelId="{97E86894-97CD-4537-B194-3E020DAAF564}" type="pres">
      <dgm:prSet presAssocID="{61DFA81F-ED58-4D19-A321-71776280B76A}" presName="hierChild2" presStyleCnt="0"/>
      <dgm:spPr/>
    </dgm:pt>
    <dgm:pt modelId="{84346DE1-4B02-48EA-9848-BA6F8D4B83AA}" type="pres">
      <dgm:prSet presAssocID="{A170D58E-BFBB-41F1-A831-37178547242E}" presName="hierRoot1" presStyleCnt="0"/>
      <dgm:spPr/>
    </dgm:pt>
    <dgm:pt modelId="{EA47F817-9968-47A9-A7E2-F4789BCFCC94}" type="pres">
      <dgm:prSet presAssocID="{A170D58E-BFBB-41F1-A831-37178547242E}" presName="composite" presStyleCnt="0"/>
      <dgm:spPr/>
    </dgm:pt>
    <dgm:pt modelId="{E36AEF58-199B-48CA-A794-396B1FDD25CE}" type="pres">
      <dgm:prSet presAssocID="{A170D58E-BFBB-41F1-A831-37178547242E}" presName="background" presStyleLbl="node0" presStyleIdx="1" presStyleCnt="2"/>
      <dgm:spPr/>
    </dgm:pt>
    <dgm:pt modelId="{D2873198-91BF-47D1-81D6-3A1D94521878}" type="pres">
      <dgm:prSet presAssocID="{A170D58E-BFBB-41F1-A831-37178547242E}" presName="text" presStyleLbl="fgAcc0" presStyleIdx="1" presStyleCnt="2">
        <dgm:presLayoutVars>
          <dgm:chPref val="3"/>
        </dgm:presLayoutVars>
      </dgm:prSet>
      <dgm:spPr/>
    </dgm:pt>
    <dgm:pt modelId="{EA4AE303-B321-4721-8453-76A23803BACC}" type="pres">
      <dgm:prSet presAssocID="{A170D58E-BFBB-41F1-A831-37178547242E}" presName="hierChild2" presStyleCnt="0"/>
      <dgm:spPr/>
    </dgm:pt>
  </dgm:ptLst>
  <dgm:cxnLst>
    <dgm:cxn modelId="{BC82682B-FCF2-43B3-897A-57379EEB89CC}" type="presOf" srcId="{61DFA81F-ED58-4D19-A321-71776280B76A}" destId="{A4F65650-2C59-4F2D-835B-77D9B3725783}" srcOrd="0" destOrd="0" presId="urn:microsoft.com/office/officeart/2005/8/layout/hierarchy1"/>
    <dgm:cxn modelId="{8922B12F-9E46-451A-B32A-79625D7C72BB}" srcId="{4BEBEE47-B03F-4D51-8FE3-D475F0570F8D}" destId="{A170D58E-BFBB-41F1-A831-37178547242E}" srcOrd="1" destOrd="0" parTransId="{AC85BC7F-7075-4C45-B8F7-1B72672C577A}" sibTransId="{25F27988-D2CC-4631-A635-A6A395F1CCF8}"/>
    <dgm:cxn modelId="{D4FB4366-596C-4E1D-A86E-D0388039A73C}" type="presOf" srcId="{4BEBEE47-B03F-4D51-8FE3-D475F0570F8D}" destId="{91453790-5037-437B-AD9B-419744987D40}" srcOrd="0" destOrd="0" presId="urn:microsoft.com/office/officeart/2005/8/layout/hierarchy1"/>
    <dgm:cxn modelId="{27DBBE58-54CC-418B-B352-97976C8E2C13}" srcId="{4BEBEE47-B03F-4D51-8FE3-D475F0570F8D}" destId="{61DFA81F-ED58-4D19-A321-71776280B76A}" srcOrd="0" destOrd="0" parTransId="{08155B80-297A-4D47-8622-E4D944CD03D6}" sibTransId="{6E67B3CF-2C32-42D3-B427-1067D709A48A}"/>
    <dgm:cxn modelId="{14BBB879-10BD-4A94-8B69-5F4220C659DC}" type="presOf" srcId="{A170D58E-BFBB-41F1-A831-37178547242E}" destId="{D2873198-91BF-47D1-81D6-3A1D94521878}" srcOrd="0" destOrd="0" presId="urn:microsoft.com/office/officeart/2005/8/layout/hierarchy1"/>
    <dgm:cxn modelId="{DD78CB2D-BBA9-4BB9-B3EC-15D691F916FF}" type="presParOf" srcId="{91453790-5037-437B-AD9B-419744987D40}" destId="{035A7317-097A-40FC-97C5-89386939E630}" srcOrd="0" destOrd="0" presId="urn:microsoft.com/office/officeart/2005/8/layout/hierarchy1"/>
    <dgm:cxn modelId="{4A62872B-9F5B-4311-9BC3-681908F6BCA1}" type="presParOf" srcId="{035A7317-097A-40FC-97C5-89386939E630}" destId="{1CE43A20-507D-4AAA-9EDC-56EA1B6CAB5C}" srcOrd="0" destOrd="0" presId="urn:microsoft.com/office/officeart/2005/8/layout/hierarchy1"/>
    <dgm:cxn modelId="{CD3EB26D-7680-4402-99F4-EDE0F8B333B0}" type="presParOf" srcId="{1CE43A20-507D-4AAA-9EDC-56EA1B6CAB5C}" destId="{14CDF286-B724-4AB1-9153-91FB5E9DE5B5}" srcOrd="0" destOrd="0" presId="urn:microsoft.com/office/officeart/2005/8/layout/hierarchy1"/>
    <dgm:cxn modelId="{1F2E30DE-B1F0-483A-A779-C1B596FCA709}" type="presParOf" srcId="{1CE43A20-507D-4AAA-9EDC-56EA1B6CAB5C}" destId="{A4F65650-2C59-4F2D-835B-77D9B3725783}" srcOrd="1" destOrd="0" presId="urn:microsoft.com/office/officeart/2005/8/layout/hierarchy1"/>
    <dgm:cxn modelId="{F3747A21-4136-43C9-8AD1-3A1CA7B2E40E}" type="presParOf" srcId="{035A7317-097A-40FC-97C5-89386939E630}" destId="{97E86894-97CD-4537-B194-3E020DAAF564}" srcOrd="1" destOrd="0" presId="urn:microsoft.com/office/officeart/2005/8/layout/hierarchy1"/>
    <dgm:cxn modelId="{57C7F2F5-1D3E-4C96-984E-7187552AD47D}" type="presParOf" srcId="{91453790-5037-437B-AD9B-419744987D40}" destId="{84346DE1-4B02-48EA-9848-BA6F8D4B83AA}" srcOrd="1" destOrd="0" presId="urn:microsoft.com/office/officeart/2005/8/layout/hierarchy1"/>
    <dgm:cxn modelId="{8370595F-4586-4981-AE1C-ADF27784834E}" type="presParOf" srcId="{84346DE1-4B02-48EA-9848-BA6F8D4B83AA}" destId="{EA47F817-9968-47A9-A7E2-F4789BCFCC94}" srcOrd="0" destOrd="0" presId="urn:microsoft.com/office/officeart/2005/8/layout/hierarchy1"/>
    <dgm:cxn modelId="{9F35DA71-ED77-4757-848F-7412B38D57FB}" type="presParOf" srcId="{EA47F817-9968-47A9-A7E2-F4789BCFCC94}" destId="{E36AEF58-199B-48CA-A794-396B1FDD25CE}" srcOrd="0" destOrd="0" presId="urn:microsoft.com/office/officeart/2005/8/layout/hierarchy1"/>
    <dgm:cxn modelId="{B568C14A-796B-4893-AAB1-816EAA0A88DE}" type="presParOf" srcId="{EA47F817-9968-47A9-A7E2-F4789BCFCC94}" destId="{D2873198-91BF-47D1-81D6-3A1D94521878}" srcOrd="1" destOrd="0" presId="urn:microsoft.com/office/officeart/2005/8/layout/hierarchy1"/>
    <dgm:cxn modelId="{B0D062EA-DE0A-439B-905D-6D74F73FD17C}" type="presParOf" srcId="{84346DE1-4B02-48EA-9848-BA6F8D4B83AA}" destId="{EA4AE303-B321-4721-8453-76A23803BAC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475261-425E-42F0-B113-956F1337214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994AA6F-4071-4684-A2C2-68086DFFACCF}">
      <dgm:prSet/>
      <dgm:spPr/>
      <dgm:t>
        <a:bodyPr/>
        <a:lstStyle/>
        <a:p>
          <a:r>
            <a:rPr lang="en-GB" dirty="0"/>
            <a:t>The goal is to use input data (x) </a:t>
          </a:r>
        </a:p>
        <a:p>
          <a:r>
            <a:rPr lang="en-US" dirty="0"/>
            <a:t>to find similarities in the data.</a:t>
          </a:r>
        </a:p>
      </dgm:t>
    </dgm:pt>
    <dgm:pt modelId="{7DE31EED-A634-4DF2-B094-EDDED41DFD91}" type="parTrans" cxnId="{297CCEFC-F35F-4BB0-8DFA-11A1A6201864}">
      <dgm:prSet/>
      <dgm:spPr/>
      <dgm:t>
        <a:bodyPr/>
        <a:lstStyle/>
        <a:p>
          <a:endParaRPr lang="en-US"/>
        </a:p>
      </dgm:t>
    </dgm:pt>
    <dgm:pt modelId="{E67FDD08-8EEA-48CB-9931-1B63E013DD85}" type="sibTrans" cxnId="{297CCEFC-F35F-4BB0-8DFA-11A1A6201864}">
      <dgm:prSet/>
      <dgm:spPr/>
      <dgm:t>
        <a:bodyPr/>
        <a:lstStyle/>
        <a:p>
          <a:endParaRPr lang="en-US"/>
        </a:p>
      </dgm:t>
    </dgm:pt>
    <dgm:pt modelId="{8D06B119-0A56-436A-8A69-A21B3D04BA10}">
      <dgm:prSet/>
      <dgm:spPr/>
      <dgm:t>
        <a:bodyPr/>
        <a:lstStyle/>
        <a:p>
          <a:r>
            <a:rPr lang="en-GB" dirty="0"/>
            <a:t>Unlabelled data, uncategorized </a:t>
          </a:r>
        </a:p>
        <a:p>
          <a:r>
            <a:rPr lang="en-GB" dirty="0"/>
            <a:t>The result is creation of labels for the unlabelled data.</a:t>
          </a:r>
          <a:br>
            <a:rPr lang="en-GB" dirty="0"/>
          </a:br>
          <a:endParaRPr lang="en-US" dirty="0"/>
        </a:p>
      </dgm:t>
    </dgm:pt>
    <dgm:pt modelId="{A700C3B2-4271-4217-9074-62EA93DCF643}" type="parTrans" cxnId="{85A078C0-D9A3-4536-8B4E-E575B7AF09AC}">
      <dgm:prSet/>
      <dgm:spPr/>
      <dgm:t>
        <a:bodyPr/>
        <a:lstStyle/>
        <a:p>
          <a:endParaRPr lang="en-US"/>
        </a:p>
      </dgm:t>
    </dgm:pt>
    <dgm:pt modelId="{C059BE9C-2C5D-4332-A328-DA883DDBD68A}" type="sibTrans" cxnId="{85A078C0-D9A3-4536-8B4E-E575B7AF09AC}">
      <dgm:prSet/>
      <dgm:spPr/>
      <dgm:t>
        <a:bodyPr/>
        <a:lstStyle/>
        <a:p>
          <a:endParaRPr lang="en-US"/>
        </a:p>
      </dgm:t>
    </dgm:pt>
    <dgm:pt modelId="{71E9F168-78F4-4C58-A0C9-1FC44E66D4FE}" type="pres">
      <dgm:prSet presAssocID="{96475261-425E-42F0-B113-956F1337214E}" presName="root" presStyleCnt="0">
        <dgm:presLayoutVars>
          <dgm:dir/>
          <dgm:resizeHandles val="exact"/>
        </dgm:presLayoutVars>
      </dgm:prSet>
      <dgm:spPr/>
    </dgm:pt>
    <dgm:pt modelId="{5C4DC8E3-1753-46CF-B32A-16B625056C77}" type="pres">
      <dgm:prSet presAssocID="{A994AA6F-4071-4684-A2C2-68086DFFACCF}" presName="compNode" presStyleCnt="0"/>
      <dgm:spPr/>
    </dgm:pt>
    <dgm:pt modelId="{EED55A3B-61B3-4837-9213-A96A815840C9}" type="pres">
      <dgm:prSet presAssocID="{A994AA6F-4071-4684-A2C2-68086DFFACCF}" presName="bgRect" presStyleLbl="bgShp" presStyleIdx="0" presStyleCnt="2"/>
      <dgm:spPr/>
    </dgm:pt>
    <dgm:pt modelId="{5D545CD6-63D4-44A6-862C-16E57BA7D8AC}" type="pres">
      <dgm:prSet presAssocID="{A994AA6F-4071-4684-A2C2-68086DFFACC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03F8CF7B-7E38-4A6F-AF9A-426E987C9817}" type="pres">
      <dgm:prSet presAssocID="{A994AA6F-4071-4684-A2C2-68086DFFACCF}" presName="spaceRect" presStyleCnt="0"/>
      <dgm:spPr/>
    </dgm:pt>
    <dgm:pt modelId="{BE1BEF36-398A-4AA8-8956-077D084A660B}" type="pres">
      <dgm:prSet presAssocID="{A994AA6F-4071-4684-A2C2-68086DFFACCF}" presName="parTx" presStyleLbl="revTx" presStyleIdx="0" presStyleCnt="2" custScaleX="101862">
        <dgm:presLayoutVars>
          <dgm:chMax val="0"/>
          <dgm:chPref val="0"/>
        </dgm:presLayoutVars>
      </dgm:prSet>
      <dgm:spPr/>
    </dgm:pt>
    <dgm:pt modelId="{6FBBF490-23A3-4916-B6D2-A59E0D6D47C4}" type="pres">
      <dgm:prSet presAssocID="{E67FDD08-8EEA-48CB-9931-1B63E013DD85}" presName="sibTrans" presStyleCnt="0"/>
      <dgm:spPr/>
    </dgm:pt>
    <dgm:pt modelId="{F2F95568-7901-4591-8BFD-CC8D34B1D7D3}" type="pres">
      <dgm:prSet presAssocID="{8D06B119-0A56-436A-8A69-A21B3D04BA10}" presName="compNode" presStyleCnt="0"/>
      <dgm:spPr/>
    </dgm:pt>
    <dgm:pt modelId="{983B2098-0547-4138-A34C-13A78BEB7ED9}" type="pres">
      <dgm:prSet presAssocID="{8D06B119-0A56-436A-8A69-A21B3D04BA10}" presName="bgRect" presStyleLbl="bgShp" presStyleIdx="1" presStyleCnt="2"/>
      <dgm:spPr/>
    </dgm:pt>
    <dgm:pt modelId="{67CB7CA1-712E-4D46-98C4-84BC0F712053}" type="pres">
      <dgm:prSet presAssocID="{8D06B119-0A56-436A-8A69-A21B3D04BA1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F10530C8-A9A3-40EE-9F6C-B221C6ED436E}" type="pres">
      <dgm:prSet presAssocID="{8D06B119-0A56-436A-8A69-A21B3D04BA10}" presName="spaceRect" presStyleCnt="0"/>
      <dgm:spPr/>
    </dgm:pt>
    <dgm:pt modelId="{9F69A348-24C9-4824-A26F-474CBC716379}" type="pres">
      <dgm:prSet presAssocID="{8D06B119-0A56-436A-8A69-A21B3D04BA1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D299C02-9672-47AD-BE33-91EC4632C782}" type="presOf" srcId="{96475261-425E-42F0-B113-956F1337214E}" destId="{71E9F168-78F4-4C58-A0C9-1FC44E66D4FE}" srcOrd="0" destOrd="0" presId="urn:microsoft.com/office/officeart/2018/2/layout/IconVerticalSolidList"/>
    <dgm:cxn modelId="{12622E3E-6238-4FC4-AA0B-2BDFFBBD21AE}" type="presOf" srcId="{8D06B119-0A56-436A-8A69-A21B3D04BA10}" destId="{9F69A348-24C9-4824-A26F-474CBC716379}" srcOrd="0" destOrd="0" presId="urn:microsoft.com/office/officeart/2018/2/layout/IconVerticalSolidList"/>
    <dgm:cxn modelId="{022CC7AD-448F-45EF-BA4C-38DF71C7C093}" type="presOf" srcId="{A994AA6F-4071-4684-A2C2-68086DFFACCF}" destId="{BE1BEF36-398A-4AA8-8956-077D084A660B}" srcOrd="0" destOrd="0" presId="urn:microsoft.com/office/officeart/2018/2/layout/IconVerticalSolidList"/>
    <dgm:cxn modelId="{85A078C0-D9A3-4536-8B4E-E575B7AF09AC}" srcId="{96475261-425E-42F0-B113-956F1337214E}" destId="{8D06B119-0A56-436A-8A69-A21B3D04BA10}" srcOrd="1" destOrd="0" parTransId="{A700C3B2-4271-4217-9074-62EA93DCF643}" sibTransId="{C059BE9C-2C5D-4332-A328-DA883DDBD68A}"/>
    <dgm:cxn modelId="{297CCEFC-F35F-4BB0-8DFA-11A1A6201864}" srcId="{96475261-425E-42F0-B113-956F1337214E}" destId="{A994AA6F-4071-4684-A2C2-68086DFFACCF}" srcOrd="0" destOrd="0" parTransId="{7DE31EED-A634-4DF2-B094-EDDED41DFD91}" sibTransId="{E67FDD08-8EEA-48CB-9931-1B63E013DD85}"/>
    <dgm:cxn modelId="{FE9AC68A-C775-4F36-9B8D-0800B1687A93}" type="presParOf" srcId="{71E9F168-78F4-4C58-A0C9-1FC44E66D4FE}" destId="{5C4DC8E3-1753-46CF-B32A-16B625056C77}" srcOrd="0" destOrd="0" presId="urn:microsoft.com/office/officeart/2018/2/layout/IconVerticalSolidList"/>
    <dgm:cxn modelId="{D0DF17F6-2792-42E3-8CC4-9F511915DC9E}" type="presParOf" srcId="{5C4DC8E3-1753-46CF-B32A-16B625056C77}" destId="{EED55A3B-61B3-4837-9213-A96A815840C9}" srcOrd="0" destOrd="0" presId="urn:microsoft.com/office/officeart/2018/2/layout/IconVerticalSolidList"/>
    <dgm:cxn modelId="{8249092F-E2D4-44B0-AFF9-CD991A358165}" type="presParOf" srcId="{5C4DC8E3-1753-46CF-B32A-16B625056C77}" destId="{5D545CD6-63D4-44A6-862C-16E57BA7D8AC}" srcOrd="1" destOrd="0" presId="urn:microsoft.com/office/officeart/2018/2/layout/IconVerticalSolidList"/>
    <dgm:cxn modelId="{746EFF6A-A823-44CC-953A-D6E6D0F858B1}" type="presParOf" srcId="{5C4DC8E3-1753-46CF-B32A-16B625056C77}" destId="{03F8CF7B-7E38-4A6F-AF9A-426E987C9817}" srcOrd="2" destOrd="0" presId="urn:microsoft.com/office/officeart/2018/2/layout/IconVerticalSolidList"/>
    <dgm:cxn modelId="{C423496C-023F-4886-981E-34D9ACD66B74}" type="presParOf" srcId="{5C4DC8E3-1753-46CF-B32A-16B625056C77}" destId="{BE1BEF36-398A-4AA8-8956-077D084A660B}" srcOrd="3" destOrd="0" presId="urn:microsoft.com/office/officeart/2018/2/layout/IconVerticalSolidList"/>
    <dgm:cxn modelId="{C3248E16-B09B-4948-B521-DFAF71698BD7}" type="presParOf" srcId="{71E9F168-78F4-4C58-A0C9-1FC44E66D4FE}" destId="{6FBBF490-23A3-4916-B6D2-A59E0D6D47C4}" srcOrd="1" destOrd="0" presId="urn:microsoft.com/office/officeart/2018/2/layout/IconVerticalSolidList"/>
    <dgm:cxn modelId="{26651387-EF6F-49E6-971C-2979035B31A6}" type="presParOf" srcId="{71E9F168-78F4-4C58-A0C9-1FC44E66D4FE}" destId="{F2F95568-7901-4591-8BFD-CC8D34B1D7D3}" srcOrd="2" destOrd="0" presId="urn:microsoft.com/office/officeart/2018/2/layout/IconVerticalSolidList"/>
    <dgm:cxn modelId="{49FAC6BA-5976-4CB9-8458-B6158A39F2F1}" type="presParOf" srcId="{F2F95568-7901-4591-8BFD-CC8D34B1D7D3}" destId="{983B2098-0547-4138-A34C-13A78BEB7ED9}" srcOrd="0" destOrd="0" presId="urn:microsoft.com/office/officeart/2018/2/layout/IconVerticalSolidList"/>
    <dgm:cxn modelId="{2F9DCF50-5EDA-4349-B490-68A6568D8A12}" type="presParOf" srcId="{F2F95568-7901-4591-8BFD-CC8D34B1D7D3}" destId="{67CB7CA1-712E-4D46-98C4-84BC0F712053}" srcOrd="1" destOrd="0" presId="urn:microsoft.com/office/officeart/2018/2/layout/IconVerticalSolidList"/>
    <dgm:cxn modelId="{01276FC7-011A-4B0E-81EF-7417CB89990E}" type="presParOf" srcId="{F2F95568-7901-4591-8BFD-CC8D34B1D7D3}" destId="{F10530C8-A9A3-40EE-9F6C-B221C6ED436E}" srcOrd="2" destOrd="0" presId="urn:microsoft.com/office/officeart/2018/2/layout/IconVerticalSolidList"/>
    <dgm:cxn modelId="{DBE2DF21-FA37-4D22-986F-15C901FD7DB4}" type="presParOf" srcId="{F2F95568-7901-4591-8BFD-CC8D34B1D7D3}" destId="{9F69A348-24C9-4824-A26F-474CBC7163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EBEE47-B03F-4D51-8FE3-D475F0570F8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DFA81F-ED58-4D19-A321-71776280B76A}">
      <dgm:prSet/>
      <dgm:spPr/>
      <dgm:t>
        <a:bodyPr/>
        <a:lstStyle/>
        <a:p>
          <a:pPr algn="ctr"/>
          <a:r>
            <a:rPr lang="en-GB" dirty="0"/>
            <a:t>Clustering </a:t>
          </a:r>
        </a:p>
        <a:p>
          <a:pPr algn="just"/>
          <a:r>
            <a:rPr lang="en-GB" dirty="0"/>
            <a:t>A clustering problem is where you want to discover the inherent groupings in the data, such as:</a:t>
          </a:r>
        </a:p>
        <a:p>
          <a:pPr algn="ctr"/>
          <a:r>
            <a:rPr lang="en-GB" dirty="0"/>
            <a:t> grouping customers by purchasing behaviour,</a:t>
          </a:r>
        </a:p>
        <a:p>
          <a:pPr algn="ctr"/>
          <a:r>
            <a:rPr lang="en-US" dirty="0"/>
            <a:t>groping images together to determine commonalities</a:t>
          </a:r>
        </a:p>
      </dgm:t>
    </dgm:pt>
    <dgm:pt modelId="{08155B80-297A-4D47-8622-E4D944CD03D6}" type="parTrans" cxnId="{27DBBE58-54CC-418B-B352-97976C8E2C13}">
      <dgm:prSet/>
      <dgm:spPr/>
      <dgm:t>
        <a:bodyPr/>
        <a:lstStyle/>
        <a:p>
          <a:endParaRPr lang="en-US"/>
        </a:p>
      </dgm:t>
    </dgm:pt>
    <dgm:pt modelId="{6E67B3CF-2C32-42D3-B427-1067D709A48A}" type="sibTrans" cxnId="{27DBBE58-54CC-418B-B352-97976C8E2C13}">
      <dgm:prSet/>
      <dgm:spPr/>
      <dgm:t>
        <a:bodyPr/>
        <a:lstStyle/>
        <a:p>
          <a:endParaRPr lang="en-US"/>
        </a:p>
      </dgm:t>
    </dgm:pt>
    <dgm:pt modelId="{A170D58E-BFBB-41F1-A831-37178547242E}">
      <dgm:prSet/>
      <dgm:spPr/>
      <dgm:t>
        <a:bodyPr/>
        <a:lstStyle/>
        <a:p>
          <a:pPr algn="ctr"/>
          <a:r>
            <a:rPr lang="en-GB" dirty="0"/>
            <a:t>Association</a:t>
          </a:r>
        </a:p>
        <a:p>
          <a:pPr algn="just"/>
          <a:r>
            <a:rPr lang="en-GB" dirty="0"/>
            <a:t>An association rule learning problem is where you want to discover rules that describe large portions of your data, such as:</a:t>
          </a:r>
        </a:p>
        <a:p>
          <a:pPr algn="just"/>
          <a:r>
            <a:rPr lang="en-GB" dirty="0"/>
            <a:t>people buying X also tend to buy Y</a:t>
          </a:r>
          <a:endParaRPr lang="en-US" dirty="0"/>
        </a:p>
      </dgm:t>
    </dgm:pt>
    <dgm:pt modelId="{AC85BC7F-7075-4C45-B8F7-1B72672C577A}" type="parTrans" cxnId="{8922B12F-9E46-451A-B32A-79625D7C72BB}">
      <dgm:prSet/>
      <dgm:spPr/>
      <dgm:t>
        <a:bodyPr/>
        <a:lstStyle/>
        <a:p>
          <a:endParaRPr lang="en-US"/>
        </a:p>
      </dgm:t>
    </dgm:pt>
    <dgm:pt modelId="{25F27988-D2CC-4631-A635-A6A395F1CCF8}" type="sibTrans" cxnId="{8922B12F-9E46-451A-B32A-79625D7C72BB}">
      <dgm:prSet/>
      <dgm:spPr/>
      <dgm:t>
        <a:bodyPr/>
        <a:lstStyle/>
        <a:p>
          <a:endParaRPr lang="en-US"/>
        </a:p>
      </dgm:t>
    </dgm:pt>
    <dgm:pt modelId="{91453790-5037-437B-AD9B-419744987D40}" type="pres">
      <dgm:prSet presAssocID="{4BEBEE47-B03F-4D51-8FE3-D475F0570F8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35A7317-097A-40FC-97C5-89386939E630}" type="pres">
      <dgm:prSet presAssocID="{61DFA81F-ED58-4D19-A321-71776280B76A}" presName="hierRoot1" presStyleCnt="0"/>
      <dgm:spPr/>
    </dgm:pt>
    <dgm:pt modelId="{1CE43A20-507D-4AAA-9EDC-56EA1B6CAB5C}" type="pres">
      <dgm:prSet presAssocID="{61DFA81F-ED58-4D19-A321-71776280B76A}" presName="composite" presStyleCnt="0"/>
      <dgm:spPr/>
    </dgm:pt>
    <dgm:pt modelId="{14CDF286-B724-4AB1-9153-91FB5E9DE5B5}" type="pres">
      <dgm:prSet presAssocID="{61DFA81F-ED58-4D19-A321-71776280B76A}" presName="background" presStyleLbl="node0" presStyleIdx="0" presStyleCnt="2"/>
      <dgm:spPr/>
    </dgm:pt>
    <dgm:pt modelId="{A4F65650-2C59-4F2D-835B-77D9B3725783}" type="pres">
      <dgm:prSet presAssocID="{61DFA81F-ED58-4D19-A321-71776280B76A}" presName="text" presStyleLbl="fgAcc0" presStyleIdx="0" presStyleCnt="2">
        <dgm:presLayoutVars>
          <dgm:chPref val="3"/>
        </dgm:presLayoutVars>
      </dgm:prSet>
      <dgm:spPr/>
    </dgm:pt>
    <dgm:pt modelId="{97E86894-97CD-4537-B194-3E020DAAF564}" type="pres">
      <dgm:prSet presAssocID="{61DFA81F-ED58-4D19-A321-71776280B76A}" presName="hierChild2" presStyleCnt="0"/>
      <dgm:spPr/>
    </dgm:pt>
    <dgm:pt modelId="{84346DE1-4B02-48EA-9848-BA6F8D4B83AA}" type="pres">
      <dgm:prSet presAssocID="{A170D58E-BFBB-41F1-A831-37178547242E}" presName="hierRoot1" presStyleCnt="0"/>
      <dgm:spPr/>
    </dgm:pt>
    <dgm:pt modelId="{EA47F817-9968-47A9-A7E2-F4789BCFCC94}" type="pres">
      <dgm:prSet presAssocID="{A170D58E-BFBB-41F1-A831-37178547242E}" presName="composite" presStyleCnt="0"/>
      <dgm:spPr/>
    </dgm:pt>
    <dgm:pt modelId="{E36AEF58-199B-48CA-A794-396B1FDD25CE}" type="pres">
      <dgm:prSet presAssocID="{A170D58E-BFBB-41F1-A831-37178547242E}" presName="background" presStyleLbl="node0" presStyleIdx="1" presStyleCnt="2"/>
      <dgm:spPr/>
    </dgm:pt>
    <dgm:pt modelId="{D2873198-91BF-47D1-81D6-3A1D94521878}" type="pres">
      <dgm:prSet presAssocID="{A170D58E-BFBB-41F1-A831-37178547242E}" presName="text" presStyleLbl="fgAcc0" presStyleIdx="1" presStyleCnt="2">
        <dgm:presLayoutVars>
          <dgm:chPref val="3"/>
        </dgm:presLayoutVars>
      </dgm:prSet>
      <dgm:spPr/>
    </dgm:pt>
    <dgm:pt modelId="{EA4AE303-B321-4721-8453-76A23803BACC}" type="pres">
      <dgm:prSet presAssocID="{A170D58E-BFBB-41F1-A831-37178547242E}" presName="hierChild2" presStyleCnt="0"/>
      <dgm:spPr/>
    </dgm:pt>
  </dgm:ptLst>
  <dgm:cxnLst>
    <dgm:cxn modelId="{BC82682B-FCF2-43B3-897A-57379EEB89CC}" type="presOf" srcId="{61DFA81F-ED58-4D19-A321-71776280B76A}" destId="{A4F65650-2C59-4F2D-835B-77D9B3725783}" srcOrd="0" destOrd="0" presId="urn:microsoft.com/office/officeart/2005/8/layout/hierarchy1"/>
    <dgm:cxn modelId="{8922B12F-9E46-451A-B32A-79625D7C72BB}" srcId="{4BEBEE47-B03F-4D51-8FE3-D475F0570F8D}" destId="{A170D58E-BFBB-41F1-A831-37178547242E}" srcOrd="1" destOrd="0" parTransId="{AC85BC7F-7075-4C45-B8F7-1B72672C577A}" sibTransId="{25F27988-D2CC-4631-A635-A6A395F1CCF8}"/>
    <dgm:cxn modelId="{D4FB4366-596C-4E1D-A86E-D0388039A73C}" type="presOf" srcId="{4BEBEE47-B03F-4D51-8FE3-D475F0570F8D}" destId="{91453790-5037-437B-AD9B-419744987D40}" srcOrd="0" destOrd="0" presId="urn:microsoft.com/office/officeart/2005/8/layout/hierarchy1"/>
    <dgm:cxn modelId="{27DBBE58-54CC-418B-B352-97976C8E2C13}" srcId="{4BEBEE47-B03F-4D51-8FE3-D475F0570F8D}" destId="{61DFA81F-ED58-4D19-A321-71776280B76A}" srcOrd="0" destOrd="0" parTransId="{08155B80-297A-4D47-8622-E4D944CD03D6}" sibTransId="{6E67B3CF-2C32-42D3-B427-1067D709A48A}"/>
    <dgm:cxn modelId="{14BBB879-10BD-4A94-8B69-5F4220C659DC}" type="presOf" srcId="{A170D58E-BFBB-41F1-A831-37178547242E}" destId="{D2873198-91BF-47D1-81D6-3A1D94521878}" srcOrd="0" destOrd="0" presId="urn:microsoft.com/office/officeart/2005/8/layout/hierarchy1"/>
    <dgm:cxn modelId="{DD78CB2D-BBA9-4BB9-B3EC-15D691F916FF}" type="presParOf" srcId="{91453790-5037-437B-AD9B-419744987D40}" destId="{035A7317-097A-40FC-97C5-89386939E630}" srcOrd="0" destOrd="0" presId="urn:microsoft.com/office/officeart/2005/8/layout/hierarchy1"/>
    <dgm:cxn modelId="{4A62872B-9F5B-4311-9BC3-681908F6BCA1}" type="presParOf" srcId="{035A7317-097A-40FC-97C5-89386939E630}" destId="{1CE43A20-507D-4AAA-9EDC-56EA1B6CAB5C}" srcOrd="0" destOrd="0" presId="urn:microsoft.com/office/officeart/2005/8/layout/hierarchy1"/>
    <dgm:cxn modelId="{CD3EB26D-7680-4402-99F4-EDE0F8B333B0}" type="presParOf" srcId="{1CE43A20-507D-4AAA-9EDC-56EA1B6CAB5C}" destId="{14CDF286-B724-4AB1-9153-91FB5E9DE5B5}" srcOrd="0" destOrd="0" presId="urn:microsoft.com/office/officeart/2005/8/layout/hierarchy1"/>
    <dgm:cxn modelId="{1F2E30DE-B1F0-483A-A779-C1B596FCA709}" type="presParOf" srcId="{1CE43A20-507D-4AAA-9EDC-56EA1B6CAB5C}" destId="{A4F65650-2C59-4F2D-835B-77D9B3725783}" srcOrd="1" destOrd="0" presId="urn:microsoft.com/office/officeart/2005/8/layout/hierarchy1"/>
    <dgm:cxn modelId="{F3747A21-4136-43C9-8AD1-3A1CA7B2E40E}" type="presParOf" srcId="{035A7317-097A-40FC-97C5-89386939E630}" destId="{97E86894-97CD-4537-B194-3E020DAAF564}" srcOrd="1" destOrd="0" presId="urn:microsoft.com/office/officeart/2005/8/layout/hierarchy1"/>
    <dgm:cxn modelId="{57C7F2F5-1D3E-4C96-984E-7187552AD47D}" type="presParOf" srcId="{91453790-5037-437B-AD9B-419744987D40}" destId="{84346DE1-4B02-48EA-9848-BA6F8D4B83AA}" srcOrd="1" destOrd="0" presId="urn:microsoft.com/office/officeart/2005/8/layout/hierarchy1"/>
    <dgm:cxn modelId="{8370595F-4586-4981-AE1C-ADF27784834E}" type="presParOf" srcId="{84346DE1-4B02-48EA-9848-BA6F8D4B83AA}" destId="{EA47F817-9968-47A9-A7E2-F4789BCFCC94}" srcOrd="0" destOrd="0" presId="urn:microsoft.com/office/officeart/2005/8/layout/hierarchy1"/>
    <dgm:cxn modelId="{9F35DA71-ED77-4757-848F-7412B38D57FB}" type="presParOf" srcId="{EA47F817-9968-47A9-A7E2-F4789BCFCC94}" destId="{E36AEF58-199B-48CA-A794-396B1FDD25CE}" srcOrd="0" destOrd="0" presId="urn:microsoft.com/office/officeart/2005/8/layout/hierarchy1"/>
    <dgm:cxn modelId="{B568C14A-796B-4893-AAB1-816EAA0A88DE}" type="presParOf" srcId="{EA47F817-9968-47A9-A7E2-F4789BCFCC94}" destId="{D2873198-91BF-47D1-81D6-3A1D94521878}" srcOrd="1" destOrd="0" presId="urn:microsoft.com/office/officeart/2005/8/layout/hierarchy1"/>
    <dgm:cxn modelId="{B0D062EA-DE0A-439B-905D-6D74F73FD17C}" type="presParOf" srcId="{84346DE1-4B02-48EA-9848-BA6F8D4B83AA}" destId="{EA4AE303-B321-4721-8453-76A23803BAC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475261-425E-42F0-B113-956F1337214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994AA6F-4071-4684-A2C2-68086DFFACCF}">
      <dgm:prSet/>
      <dgm:spPr/>
      <dgm:t>
        <a:bodyPr/>
        <a:lstStyle/>
        <a:p>
          <a:r>
            <a:rPr lang="en-GB" dirty="0"/>
            <a:t>The goal is to use VERY SMALL NUMBER of input data (x) </a:t>
          </a:r>
        </a:p>
        <a:p>
          <a:r>
            <a:rPr lang="en-GB" dirty="0"/>
            <a:t>to predict the output variables (Y)</a:t>
          </a:r>
          <a:endParaRPr lang="en-US" dirty="0"/>
        </a:p>
      </dgm:t>
    </dgm:pt>
    <dgm:pt modelId="{7DE31EED-A634-4DF2-B094-EDDED41DFD91}" type="parTrans" cxnId="{297CCEFC-F35F-4BB0-8DFA-11A1A6201864}">
      <dgm:prSet/>
      <dgm:spPr/>
      <dgm:t>
        <a:bodyPr/>
        <a:lstStyle/>
        <a:p>
          <a:endParaRPr lang="en-US"/>
        </a:p>
      </dgm:t>
    </dgm:pt>
    <dgm:pt modelId="{E67FDD08-8EEA-48CB-9931-1B63E013DD85}" type="sibTrans" cxnId="{297CCEFC-F35F-4BB0-8DFA-11A1A6201864}">
      <dgm:prSet/>
      <dgm:spPr/>
      <dgm:t>
        <a:bodyPr/>
        <a:lstStyle/>
        <a:p>
          <a:endParaRPr lang="en-US"/>
        </a:p>
      </dgm:t>
    </dgm:pt>
    <dgm:pt modelId="{8D06B119-0A56-436A-8A69-A21B3D04BA10}">
      <dgm:prSet/>
      <dgm:spPr/>
      <dgm:t>
        <a:bodyPr/>
        <a:lstStyle/>
        <a:p>
          <a:r>
            <a:rPr lang="en-GB" dirty="0"/>
            <a:t>During the model’s training, it makes use of both labelled and unlabelled data.</a:t>
          </a:r>
          <a:endParaRPr lang="en-US" dirty="0"/>
        </a:p>
      </dgm:t>
    </dgm:pt>
    <dgm:pt modelId="{A700C3B2-4271-4217-9074-62EA93DCF643}" type="parTrans" cxnId="{85A078C0-D9A3-4536-8B4E-E575B7AF09AC}">
      <dgm:prSet/>
      <dgm:spPr/>
      <dgm:t>
        <a:bodyPr/>
        <a:lstStyle/>
        <a:p>
          <a:endParaRPr lang="en-US"/>
        </a:p>
      </dgm:t>
    </dgm:pt>
    <dgm:pt modelId="{C059BE9C-2C5D-4332-A328-DA883DDBD68A}" type="sibTrans" cxnId="{85A078C0-D9A3-4536-8B4E-E575B7AF09AC}">
      <dgm:prSet/>
      <dgm:spPr/>
      <dgm:t>
        <a:bodyPr/>
        <a:lstStyle/>
        <a:p>
          <a:endParaRPr lang="en-US"/>
        </a:p>
      </dgm:t>
    </dgm:pt>
    <dgm:pt modelId="{71E9F168-78F4-4C58-A0C9-1FC44E66D4FE}" type="pres">
      <dgm:prSet presAssocID="{96475261-425E-42F0-B113-956F1337214E}" presName="root" presStyleCnt="0">
        <dgm:presLayoutVars>
          <dgm:dir/>
          <dgm:resizeHandles val="exact"/>
        </dgm:presLayoutVars>
      </dgm:prSet>
      <dgm:spPr/>
    </dgm:pt>
    <dgm:pt modelId="{5C4DC8E3-1753-46CF-B32A-16B625056C77}" type="pres">
      <dgm:prSet presAssocID="{A994AA6F-4071-4684-A2C2-68086DFFACCF}" presName="compNode" presStyleCnt="0"/>
      <dgm:spPr/>
    </dgm:pt>
    <dgm:pt modelId="{EED55A3B-61B3-4837-9213-A96A815840C9}" type="pres">
      <dgm:prSet presAssocID="{A994AA6F-4071-4684-A2C2-68086DFFACCF}" presName="bgRect" presStyleLbl="bgShp" presStyleIdx="0" presStyleCnt="2"/>
      <dgm:spPr/>
    </dgm:pt>
    <dgm:pt modelId="{5D545CD6-63D4-44A6-862C-16E57BA7D8AC}" type="pres">
      <dgm:prSet presAssocID="{A994AA6F-4071-4684-A2C2-68086DFFACC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03F8CF7B-7E38-4A6F-AF9A-426E987C9817}" type="pres">
      <dgm:prSet presAssocID="{A994AA6F-4071-4684-A2C2-68086DFFACCF}" presName="spaceRect" presStyleCnt="0"/>
      <dgm:spPr/>
    </dgm:pt>
    <dgm:pt modelId="{BE1BEF36-398A-4AA8-8956-077D084A660B}" type="pres">
      <dgm:prSet presAssocID="{A994AA6F-4071-4684-A2C2-68086DFFACCF}" presName="parTx" presStyleLbl="revTx" presStyleIdx="0" presStyleCnt="2">
        <dgm:presLayoutVars>
          <dgm:chMax val="0"/>
          <dgm:chPref val="0"/>
        </dgm:presLayoutVars>
      </dgm:prSet>
      <dgm:spPr/>
    </dgm:pt>
    <dgm:pt modelId="{6FBBF490-23A3-4916-B6D2-A59E0D6D47C4}" type="pres">
      <dgm:prSet presAssocID="{E67FDD08-8EEA-48CB-9931-1B63E013DD85}" presName="sibTrans" presStyleCnt="0"/>
      <dgm:spPr/>
    </dgm:pt>
    <dgm:pt modelId="{F2F95568-7901-4591-8BFD-CC8D34B1D7D3}" type="pres">
      <dgm:prSet presAssocID="{8D06B119-0A56-436A-8A69-A21B3D04BA10}" presName="compNode" presStyleCnt="0"/>
      <dgm:spPr/>
    </dgm:pt>
    <dgm:pt modelId="{983B2098-0547-4138-A34C-13A78BEB7ED9}" type="pres">
      <dgm:prSet presAssocID="{8D06B119-0A56-436A-8A69-A21B3D04BA10}" presName="bgRect" presStyleLbl="bgShp" presStyleIdx="1" presStyleCnt="2"/>
      <dgm:spPr/>
    </dgm:pt>
    <dgm:pt modelId="{67CB7CA1-712E-4D46-98C4-84BC0F712053}" type="pres">
      <dgm:prSet presAssocID="{8D06B119-0A56-436A-8A69-A21B3D04BA1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F10530C8-A9A3-40EE-9F6C-B221C6ED436E}" type="pres">
      <dgm:prSet presAssocID="{8D06B119-0A56-436A-8A69-A21B3D04BA10}" presName="spaceRect" presStyleCnt="0"/>
      <dgm:spPr/>
    </dgm:pt>
    <dgm:pt modelId="{9F69A348-24C9-4824-A26F-474CBC716379}" type="pres">
      <dgm:prSet presAssocID="{8D06B119-0A56-436A-8A69-A21B3D04BA1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D299C02-9672-47AD-BE33-91EC4632C782}" type="presOf" srcId="{96475261-425E-42F0-B113-956F1337214E}" destId="{71E9F168-78F4-4C58-A0C9-1FC44E66D4FE}" srcOrd="0" destOrd="0" presId="urn:microsoft.com/office/officeart/2018/2/layout/IconVerticalSolidList"/>
    <dgm:cxn modelId="{12622E3E-6238-4FC4-AA0B-2BDFFBBD21AE}" type="presOf" srcId="{8D06B119-0A56-436A-8A69-A21B3D04BA10}" destId="{9F69A348-24C9-4824-A26F-474CBC716379}" srcOrd="0" destOrd="0" presId="urn:microsoft.com/office/officeart/2018/2/layout/IconVerticalSolidList"/>
    <dgm:cxn modelId="{022CC7AD-448F-45EF-BA4C-38DF71C7C093}" type="presOf" srcId="{A994AA6F-4071-4684-A2C2-68086DFFACCF}" destId="{BE1BEF36-398A-4AA8-8956-077D084A660B}" srcOrd="0" destOrd="0" presId="urn:microsoft.com/office/officeart/2018/2/layout/IconVerticalSolidList"/>
    <dgm:cxn modelId="{85A078C0-D9A3-4536-8B4E-E575B7AF09AC}" srcId="{96475261-425E-42F0-B113-956F1337214E}" destId="{8D06B119-0A56-436A-8A69-A21B3D04BA10}" srcOrd="1" destOrd="0" parTransId="{A700C3B2-4271-4217-9074-62EA93DCF643}" sibTransId="{C059BE9C-2C5D-4332-A328-DA883DDBD68A}"/>
    <dgm:cxn modelId="{297CCEFC-F35F-4BB0-8DFA-11A1A6201864}" srcId="{96475261-425E-42F0-B113-956F1337214E}" destId="{A994AA6F-4071-4684-A2C2-68086DFFACCF}" srcOrd="0" destOrd="0" parTransId="{7DE31EED-A634-4DF2-B094-EDDED41DFD91}" sibTransId="{E67FDD08-8EEA-48CB-9931-1B63E013DD85}"/>
    <dgm:cxn modelId="{FE9AC68A-C775-4F36-9B8D-0800B1687A93}" type="presParOf" srcId="{71E9F168-78F4-4C58-A0C9-1FC44E66D4FE}" destId="{5C4DC8E3-1753-46CF-B32A-16B625056C77}" srcOrd="0" destOrd="0" presId="urn:microsoft.com/office/officeart/2018/2/layout/IconVerticalSolidList"/>
    <dgm:cxn modelId="{D0DF17F6-2792-42E3-8CC4-9F511915DC9E}" type="presParOf" srcId="{5C4DC8E3-1753-46CF-B32A-16B625056C77}" destId="{EED55A3B-61B3-4837-9213-A96A815840C9}" srcOrd="0" destOrd="0" presId="urn:microsoft.com/office/officeart/2018/2/layout/IconVerticalSolidList"/>
    <dgm:cxn modelId="{8249092F-E2D4-44B0-AFF9-CD991A358165}" type="presParOf" srcId="{5C4DC8E3-1753-46CF-B32A-16B625056C77}" destId="{5D545CD6-63D4-44A6-862C-16E57BA7D8AC}" srcOrd="1" destOrd="0" presId="urn:microsoft.com/office/officeart/2018/2/layout/IconVerticalSolidList"/>
    <dgm:cxn modelId="{746EFF6A-A823-44CC-953A-D6E6D0F858B1}" type="presParOf" srcId="{5C4DC8E3-1753-46CF-B32A-16B625056C77}" destId="{03F8CF7B-7E38-4A6F-AF9A-426E987C9817}" srcOrd="2" destOrd="0" presId="urn:microsoft.com/office/officeart/2018/2/layout/IconVerticalSolidList"/>
    <dgm:cxn modelId="{C423496C-023F-4886-981E-34D9ACD66B74}" type="presParOf" srcId="{5C4DC8E3-1753-46CF-B32A-16B625056C77}" destId="{BE1BEF36-398A-4AA8-8956-077D084A660B}" srcOrd="3" destOrd="0" presId="urn:microsoft.com/office/officeart/2018/2/layout/IconVerticalSolidList"/>
    <dgm:cxn modelId="{C3248E16-B09B-4948-B521-DFAF71698BD7}" type="presParOf" srcId="{71E9F168-78F4-4C58-A0C9-1FC44E66D4FE}" destId="{6FBBF490-23A3-4916-B6D2-A59E0D6D47C4}" srcOrd="1" destOrd="0" presId="urn:microsoft.com/office/officeart/2018/2/layout/IconVerticalSolidList"/>
    <dgm:cxn modelId="{26651387-EF6F-49E6-971C-2979035B31A6}" type="presParOf" srcId="{71E9F168-78F4-4C58-A0C9-1FC44E66D4FE}" destId="{F2F95568-7901-4591-8BFD-CC8D34B1D7D3}" srcOrd="2" destOrd="0" presId="urn:microsoft.com/office/officeart/2018/2/layout/IconVerticalSolidList"/>
    <dgm:cxn modelId="{49FAC6BA-5976-4CB9-8458-B6158A39F2F1}" type="presParOf" srcId="{F2F95568-7901-4591-8BFD-CC8D34B1D7D3}" destId="{983B2098-0547-4138-A34C-13A78BEB7ED9}" srcOrd="0" destOrd="0" presId="urn:microsoft.com/office/officeart/2018/2/layout/IconVerticalSolidList"/>
    <dgm:cxn modelId="{2F9DCF50-5EDA-4349-B490-68A6568D8A12}" type="presParOf" srcId="{F2F95568-7901-4591-8BFD-CC8D34B1D7D3}" destId="{67CB7CA1-712E-4D46-98C4-84BC0F712053}" srcOrd="1" destOrd="0" presId="urn:microsoft.com/office/officeart/2018/2/layout/IconVerticalSolidList"/>
    <dgm:cxn modelId="{01276FC7-011A-4B0E-81EF-7417CB89990E}" type="presParOf" srcId="{F2F95568-7901-4591-8BFD-CC8D34B1D7D3}" destId="{F10530C8-A9A3-40EE-9F6C-B221C6ED436E}" srcOrd="2" destOrd="0" presId="urn:microsoft.com/office/officeart/2018/2/layout/IconVerticalSolidList"/>
    <dgm:cxn modelId="{DBE2DF21-FA37-4D22-986F-15C901FD7DB4}" type="presParOf" srcId="{F2F95568-7901-4591-8BFD-CC8D34B1D7D3}" destId="{9F69A348-24C9-4824-A26F-474CBC7163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475261-425E-42F0-B113-956F1337214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994AA6F-4071-4684-A2C2-68086DFFACCF}">
      <dgm:prSet/>
      <dgm:spPr/>
      <dgm:t>
        <a:bodyPr/>
        <a:lstStyle/>
        <a:p>
          <a:r>
            <a:rPr lang="en-GB" dirty="0"/>
            <a:t>System is designed so that it asks the user to label small amount of unlabelled data.</a:t>
          </a:r>
          <a:endParaRPr lang="en-US" dirty="0"/>
        </a:p>
      </dgm:t>
    </dgm:pt>
    <dgm:pt modelId="{7DE31EED-A634-4DF2-B094-EDDED41DFD91}" type="parTrans" cxnId="{297CCEFC-F35F-4BB0-8DFA-11A1A6201864}">
      <dgm:prSet/>
      <dgm:spPr/>
      <dgm:t>
        <a:bodyPr/>
        <a:lstStyle/>
        <a:p>
          <a:endParaRPr lang="en-US"/>
        </a:p>
      </dgm:t>
    </dgm:pt>
    <dgm:pt modelId="{E67FDD08-8EEA-48CB-9931-1B63E013DD85}" type="sibTrans" cxnId="{297CCEFC-F35F-4BB0-8DFA-11A1A6201864}">
      <dgm:prSet/>
      <dgm:spPr/>
      <dgm:t>
        <a:bodyPr/>
        <a:lstStyle/>
        <a:p>
          <a:endParaRPr lang="en-US"/>
        </a:p>
      </dgm:t>
    </dgm:pt>
    <dgm:pt modelId="{8D06B119-0A56-436A-8A69-A21B3D04BA10}">
      <dgm:prSet/>
      <dgm:spPr/>
      <dgm:t>
        <a:bodyPr/>
        <a:lstStyle/>
        <a:p>
          <a:r>
            <a:rPr lang="en-US" dirty="0"/>
            <a:t>Instead of doing at random, it is selected in a way such that it provides the highest impact on the model’s ability to learn.</a:t>
          </a:r>
        </a:p>
      </dgm:t>
    </dgm:pt>
    <dgm:pt modelId="{A700C3B2-4271-4217-9074-62EA93DCF643}" type="parTrans" cxnId="{85A078C0-D9A3-4536-8B4E-E575B7AF09AC}">
      <dgm:prSet/>
      <dgm:spPr/>
      <dgm:t>
        <a:bodyPr/>
        <a:lstStyle/>
        <a:p>
          <a:endParaRPr lang="en-US"/>
        </a:p>
      </dgm:t>
    </dgm:pt>
    <dgm:pt modelId="{C059BE9C-2C5D-4332-A328-DA883DDBD68A}" type="sibTrans" cxnId="{85A078C0-D9A3-4536-8B4E-E575B7AF09AC}">
      <dgm:prSet/>
      <dgm:spPr/>
      <dgm:t>
        <a:bodyPr/>
        <a:lstStyle/>
        <a:p>
          <a:endParaRPr lang="en-US"/>
        </a:p>
      </dgm:t>
    </dgm:pt>
    <dgm:pt modelId="{71E9F168-78F4-4C58-A0C9-1FC44E66D4FE}" type="pres">
      <dgm:prSet presAssocID="{96475261-425E-42F0-B113-956F1337214E}" presName="root" presStyleCnt="0">
        <dgm:presLayoutVars>
          <dgm:dir/>
          <dgm:resizeHandles val="exact"/>
        </dgm:presLayoutVars>
      </dgm:prSet>
      <dgm:spPr/>
    </dgm:pt>
    <dgm:pt modelId="{5C4DC8E3-1753-46CF-B32A-16B625056C77}" type="pres">
      <dgm:prSet presAssocID="{A994AA6F-4071-4684-A2C2-68086DFFACCF}" presName="compNode" presStyleCnt="0"/>
      <dgm:spPr/>
    </dgm:pt>
    <dgm:pt modelId="{EED55A3B-61B3-4837-9213-A96A815840C9}" type="pres">
      <dgm:prSet presAssocID="{A994AA6F-4071-4684-A2C2-68086DFFACCF}" presName="bgRect" presStyleLbl="bgShp" presStyleIdx="0" presStyleCnt="2"/>
      <dgm:spPr/>
    </dgm:pt>
    <dgm:pt modelId="{5D545CD6-63D4-44A6-862C-16E57BA7D8AC}" type="pres">
      <dgm:prSet presAssocID="{A994AA6F-4071-4684-A2C2-68086DFFACC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03F8CF7B-7E38-4A6F-AF9A-426E987C9817}" type="pres">
      <dgm:prSet presAssocID="{A994AA6F-4071-4684-A2C2-68086DFFACCF}" presName="spaceRect" presStyleCnt="0"/>
      <dgm:spPr/>
    </dgm:pt>
    <dgm:pt modelId="{BE1BEF36-398A-4AA8-8956-077D084A660B}" type="pres">
      <dgm:prSet presAssocID="{A994AA6F-4071-4684-A2C2-68086DFFACCF}" presName="parTx" presStyleLbl="revTx" presStyleIdx="0" presStyleCnt="2">
        <dgm:presLayoutVars>
          <dgm:chMax val="0"/>
          <dgm:chPref val="0"/>
        </dgm:presLayoutVars>
      </dgm:prSet>
      <dgm:spPr/>
    </dgm:pt>
    <dgm:pt modelId="{6FBBF490-23A3-4916-B6D2-A59E0D6D47C4}" type="pres">
      <dgm:prSet presAssocID="{E67FDD08-8EEA-48CB-9931-1B63E013DD85}" presName="sibTrans" presStyleCnt="0"/>
      <dgm:spPr/>
    </dgm:pt>
    <dgm:pt modelId="{F2F95568-7901-4591-8BFD-CC8D34B1D7D3}" type="pres">
      <dgm:prSet presAssocID="{8D06B119-0A56-436A-8A69-A21B3D04BA10}" presName="compNode" presStyleCnt="0"/>
      <dgm:spPr/>
    </dgm:pt>
    <dgm:pt modelId="{983B2098-0547-4138-A34C-13A78BEB7ED9}" type="pres">
      <dgm:prSet presAssocID="{8D06B119-0A56-436A-8A69-A21B3D04BA10}" presName="bgRect" presStyleLbl="bgShp" presStyleIdx="1" presStyleCnt="2"/>
      <dgm:spPr/>
    </dgm:pt>
    <dgm:pt modelId="{67CB7CA1-712E-4D46-98C4-84BC0F712053}" type="pres">
      <dgm:prSet presAssocID="{8D06B119-0A56-436A-8A69-A21B3D04BA1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F10530C8-A9A3-40EE-9F6C-B221C6ED436E}" type="pres">
      <dgm:prSet presAssocID="{8D06B119-0A56-436A-8A69-A21B3D04BA10}" presName="spaceRect" presStyleCnt="0"/>
      <dgm:spPr/>
    </dgm:pt>
    <dgm:pt modelId="{9F69A348-24C9-4824-A26F-474CBC716379}" type="pres">
      <dgm:prSet presAssocID="{8D06B119-0A56-436A-8A69-A21B3D04BA1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D299C02-9672-47AD-BE33-91EC4632C782}" type="presOf" srcId="{96475261-425E-42F0-B113-956F1337214E}" destId="{71E9F168-78F4-4C58-A0C9-1FC44E66D4FE}" srcOrd="0" destOrd="0" presId="urn:microsoft.com/office/officeart/2018/2/layout/IconVerticalSolidList"/>
    <dgm:cxn modelId="{12622E3E-6238-4FC4-AA0B-2BDFFBBD21AE}" type="presOf" srcId="{8D06B119-0A56-436A-8A69-A21B3D04BA10}" destId="{9F69A348-24C9-4824-A26F-474CBC716379}" srcOrd="0" destOrd="0" presId="urn:microsoft.com/office/officeart/2018/2/layout/IconVerticalSolidList"/>
    <dgm:cxn modelId="{022CC7AD-448F-45EF-BA4C-38DF71C7C093}" type="presOf" srcId="{A994AA6F-4071-4684-A2C2-68086DFFACCF}" destId="{BE1BEF36-398A-4AA8-8956-077D084A660B}" srcOrd="0" destOrd="0" presId="urn:microsoft.com/office/officeart/2018/2/layout/IconVerticalSolidList"/>
    <dgm:cxn modelId="{85A078C0-D9A3-4536-8B4E-E575B7AF09AC}" srcId="{96475261-425E-42F0-B113-956F1337214E}" destId="{8D06B119-0A56-436A-8A69-A21B3D04BA10}" srcOrd="1" destOrd="0" parTransId="{A700C3B2-4271-4217-9074-62EA93DCF643}" sibTransId="{C059BE9C-2C5D-4332-A328-DA883DDBD68A}"/>
    <dgm:cxn modelId="{297CCEFC-F35F-4BB0-8DFA-11A1A6201864}" srcId="{96475261-425E-42F0-B113-956F1337214E}" destId="{A994AA6F-4071-4684-A2C2-68086DFFACCF}" srcOrd="0" destOrd="0" parTransId="{7DE31EED-A634-4DF2-B094-EDDED41DFD91}" sibTransId="{E67FDD08-8EEA-48CB-9931-1B63E013DD85}"/>
    <dgm:cxn modelId="{FE9AC68A-C775-4F36-9B8D-0800B1687A93}" type="presParOf" srcId="{71E9F168-78F4-4C58-A0C9-1FC44E66D4FE}" destId="{5C4DC8E3-1753-46CF-B32A-16B625056C77}" srcOrd="0" destOrd="0" presId="urn:microsoft.com/office/officeart/2018/2/layout/IconVerticalSolidList"/>
    <dgm:cxn modelId="{D0DF17F6-2792-42E3-8CC4-9F511915DC9E}" type="presParOf" srcId="{5C4DC8E3-1753-46CF-B32A-16B625056C77}" destId="{EED55A3B-61B3-4837-9213-A96A815840C9}" srcOrd="0" destOrd="0" presId="urn:microsoft.com/office/officeart/2018/2/layout/IconVerticalSolidList"/>
    <dgm:cxn modelId="{8249092F-E2D4-44B0-AFF9-CD991A358165}" type="presParOf" srcId="{5C4DC8E3-1753-46CF-B32A-16B625056C77}" destId="{5D545CD6-63D4-44A6-862C-16E57BA7D8AC}" srcOrd="1" destOrd="0" presId="urn:microsoft.com/office/officeart/2018/2/layout/IconVerticalSolidList"/>
    <dgm:cxn modelId="{746EFF6A-A823-44CC-953A-D6E6D0F858B1}" type="presParOf" srcId="{5C4DC8E3-1753-46CF-B32A-16B625056C77}" destId="{03F8CF7B-7E38-4A6F-AF9A-426E987C9817}" srcOrd="2" destOrd="0" presId="urn:microsoft.com/office/officeart/2018/2/layout/IconVerticalSolidList"/>
    <dgm:cxn modelId="{C423496C-023F-4886-981E-34D9ACD66B74}" type="presParOf" srcId="{5C4DC8E3-1753-46CF-B32A-16B625056C77}" destId="{BE1BEF36-398A-4AA8-8956-077D084A660B}" srcOrd="3" destOrd="0" presId="urn:microsoft.com/office/officeart/2018/2/layout/IconVerticalSolidList"/>
    <dgm:cxn modelId="{C3248E16-B09B-4948-B521-DFAF71698BD7}" type="presParOf" srcId="{71E9F168-78F4-4C58-A0C9-1FC44E66D4FE}" destId="{6FBBF490-23A3-4916-B6D2-A59E0D6D47C4}" srcOrd="1" destOrd="0" presId="urn:microsoft.com/office/officeart/2018/2/layout/IconVerticalSolidList"/>
    <dgm:cxn modelId="{26651387-EF6F-49E6-971C-2979035B31A6}" type="presParOf" srcId="{71E9F168-78F4-4C58-A0C9-1FC44E66D4FE}" destId="{F2F95568-7901-4591-8BFD-CC8D34B1D7D3}" srcOrd="2" destOrd="0" presId="urn:microsoft.com/office/officeart/2018/2/layout/IconVerticalSolidList"/>
    <dgm:cxn modelId="{49FAC6BA-5976-4CB9-8458-B6158A39F2F1}" type="presParOf" srcId="{F2F95568-7901-4591-8BFD-CC8D34B1D7D3}" destId="{983B2098-0547-4138-A34C-13A78BEB7ED9}" srcOrd="0" destOrd="0" presId="urn:microsoft.com/office/officeart/2018/2/layout/IconVerticalSolidList"/>
    <dgm:cxn modelId="{2F9DCF50-5EDA-4349-B490-68A6568D8A12}" type="presParOf" srcId="{F2F95568-7901-4591-8BFD-CC8D34B1D7D3}" destId="{67CB7CA1-712E-4D46-98C4-84BC0F712053}" srcOrd="1" destOrd="0" presId="urn:microsoft.com/office/officeart/2018/2/layout/IconVerticalSolidList"/>
    <dgm:cxn modelId="{01276FC7-011A-4B0E-81EF-7417CB89990E}" type="presParOf" srcId="{F2F95568-7901-4591-8BFD-CC8D34B1D7D3}" destId="{F10530C8-A9A3-40EE-9F6C-B221C6ED436E}" srcOrd="2" destOrd="0" presId="urn:microsoft.com/office/officeart/2018/2/layout/IconVerticalSolidList"/>
    <dgm:cxn modelId="{DBE2DF21-FA37-4D22-986F-15C901FD7DB4}" type="presParOf" srcId="{F2F95568-7901-4591-8BFD-CC8D34B1D7D3}" destId="{9F69A348-24C9-4824-A26F-474CBC7163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6475261-425E-42F0-B113-956F1337214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994AA6F-4071-4684-A2C2-68086DFFACCF}">
      <dgm:prSet/>
      <dgm:spPr/>
      <dgm:t>
        <a:bodyPr/>
        <a:lstStyle/>
        <a:p>
          <a:r>
            <a:rPr lang="en-GB" dirty="0"/>
            <a:t>Model is presented with a bunch of data and is left alone to decide what to make of it.</a:t>
          </a:r>
          <a:endParaRPr lang="en-US" dirty="0"/>
        </a:p>
      </dgm:t>
    </dgm:pt>
    <dgm:pt modelId="{7DE31EED-A634-4DF2-B094-EDDED41DFD91}" type="parTrans" cxnId="{297CCEFC-F35F-4BB0-8DFA-11A1A6201864}">
      <dgm:prSet/>
      <dgm:spPr/>
      <dgm:t>
        <a:bodyPr/>
        <a:lstStyle/>
        <a:p>
          <a:endParaRPr lang="en-US"/>
        </a:p>
      </dgm:t>
    </dgm:pt>
    <dgm:pt modelId="{E67FDD08-8EEA-48CB-9931-1B63E013DD85}" type="sibTrans" cxnId="{297CCEFC-F35F-4BB0-8DFA-11A1A6201864}">
      <dgm:prSet/>
      <dgm:spPr/>
      <dgm:t>
        <a:bodyPr/>
        <a:lstStyle/>
        <a:p>
          <a:endParaRPr lang="en-US"/>
        </a:p>
      </dgm:t>
    </dgm:pt>
    <dgm:pt modelId="{8D06B119-0A56-436A-8A69-A21B3D04BA10}">
      <dgm:prSet/>
      <dgm:spPr/>
      <dgm:t>
        <a:bodyPr/>
        <a:lstStyle/>
        <a:p>
          <a:pPr algn="l"/>
          <a:r>
            <a:rPr lang="en-US" dirty="0"/>
            <a:t>The only input model requires is a “learning function” which determines its behavior. </a:t>
          </a:r>
        </a:p>
      </dgm:t>
    </dgm:pt>
    <dgm:pt modelId="{A700C3B2-4271-4217-9074-62EA93DCF643}" type="parTrans" cxnId="{85A078C0-D9A3-4536-8B4E-E575B7AF09AC}">
      <dgm:prSet/>
      <dgm:spPr/>
      <dgm:t>
        <a:bodyPr/>
        <a:lstStyle/>
        <a:p>
          <a:endParaRPr lang="en-US"/>
        </a:p>
      </dgm:t>
    </dgm:pt>
    <dgm:pt modelId="{C059BE9C-2C5D-4332-A328-DA883DDBD68A}" type="sibTrans" cxnId="{85A078C0-D9A3-4536-8B4E-E575B7AF09AC}">
      <dgm:prSet/>
      <dgm:spPr/>
      <dgm:t>
        <a:bodyPr/>
        <a:lstStyle/>
        <a:p>
          <a:endParaRPr lang="en-US"/>
        </a:p>
      </dgm:t>
    </dgm:pt>
    <dgm:pt modelId="{71E9F168-78F4-4C58-A0C9-1FC44E66D4FE}" type="pres">
      <dgm:prSet presAssocID="{96475261-425E-42F0-B113-956F1337214E}" presName="root" presStyleCnt="0">
        <dgm:presLayoutVars>
          <dgm:dir/>
          <dgm:resizeHandles val="exact"/>
        </dgm:presLayoutVars>
      </dgm:prSet>
      <dgm:spPr/>
    </dgm:pt>
    <dgm:pt modelId="{5C4DC8E3-1753-46CF-B32A-16B625056C77}" type="pres">
      <dgm:prSet presAssocID="{A994AA6F-4071-4684-A2C2-68086DFFACCF}" presName="compNode" presStyleCnt="0"/>
      <dgm:spPr/>
    </dgm:pt>
    <dgm:pt modelId="{EED55A3B-61B3-4837-9213-A96A815840C9}" type="pres">
      <dgm:prSet presAssocID="{A994AA6F-4071-4684-A2C2-68086DFFACCF}" presName="bgRect" presStyleLbl="bgShp" presStyleIdx="0" presStyleCnt="2"/>
      <dgm:spPr/>
    </dgm:pt>
    <dgm:pt modelId="{5D545CD6-63D4-44A6-862C-16E57BA7D8AC}" type="pres">
      <dgm:prSet presAssocID="{A994AA6F-4071-4684-A2C2-68086DFFACC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03F8CF7B-7E38-4A6F-AF9A-426E987C9817}" type="pres">
      <dgm:prSet presAssocID="{A994AA6F-4071-4684-A2C2-68086DFFACCF}" presName="spaceRect" presStyleCnt="0"/>
      <dgm:spPr/>
    </dgm:pt>
    <dgm:pt modelId="{BE1BEF36-398A-4AA8-8956-077D084A660B}" type="pres">
      <dgm:prSet presAssocID="{A994AA6F-4071-4684-A2C2-68086DFFACCF}" presName="parTx" presStyleLbl="revTx" presStyleIdx="0" presStyleCnt="2">
        <dgm:presLayoutVars>
          <dgm:chMax val="0"/>
          <dgm:chPref val="0"/>
        </dgm:presLayoutVars>
      </dgm:prSet>
      <dgm:spPr/>
    </dgm:pt>
    <dgm:pt modelId="{6FBBF490-23A3-4916-B6D2-A59E0D6D47C4}" type="pres">
      <dgm:prSet presAssocID="{E67FDD08-8EEA-48CB-9931-1B63E013DD85}" presName="sibTrans" presStyleCnt="0"/>
      <dgm:spPr/>
    </dgm:pt>
    <dgm:pt modelId="{F2F95568-7901-4591-8BFD-CC8D34B1D7D3}" type="pres">
      <dgm:prSet presAssocID="{8D06B119-0A56-436A-8A69-A21B3D04BA10}" presName="compNode" presStyleCnt="0"/>
      <dgm:spPr/>
    </dgm:pt>
    <dgm:pt modelId="{983B2098-0547-4138-A34C-13A78BEB7ED9}" type="pres">
      <dgm:prSet presAssocID="{8D06B119-0A56-436A-8A69-A21B3D04BA10}" presName="bgRect" presStyleLbl="bgShp" presStyleIdx="1" presStyleCnt="2"/>
      <dgm:spPr/>
    </dgm:pt>
    <dgm:pt modelId="{67CB7CA1-712E-4D46-98C4-84BC0F712053}" type="pres">
      <dgm:prSet presAssocID="{8D06B119-0A56-436A-8A69-A21B3D04BA1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F10530C8-A9A3-40EE-9F6C-B221C6ED436E}" type="pres">
      <dgm:prSet presAssocID="{8D06B119-0A56-436A-8A69-A21B3D04BA10}" presName="spaceRect" presStyleCnt="0"/>
      <dgm:spPr/>
    </dgm:pt>
    <dgm:pt modelId="{9F69A348-24C9-4824-A26F-474CBC716379}" type="pres">
      <dgm:prSet presAssocID="{8D06B119-0A56-436A-8A69-A21B3D04BA1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D299C02-9672-47AD-BE33-91EC4632C782}" type="presOf" srcId="{96475261-425E-42F0-B113-956F1337214E}" destId="{71E9F168-78F4-4C58-A0C9-1FC44E66D4FE}" srcOrd="0" destOrd="0" presId="urn:microsoft.com/office/officeart/2018/2/layout/IconVerticalSolidList"/>
    <dgm:cxn modelId="{12622E3E-6238-4FC4-AA0B-2BDFFBBD21AE}" type="presOf" srcId="{8D06B119-0A56-436A-8A69-A21B3D04BA10}" destId="{9F69A348-24C9-4824-A26F-474CBC716379}" srcOrd="0" destOrd="0" presId="urn:microsoft.com/office/officeart/2018/2/layout/IconVerticalSolidList"/>
    <dgm:cxn modelId="{022CC7AD-448F-45EF-BA4C-38DF71C7C093}" type="presOf" srcId="{A994AA6F-4071-4684-A2C2-68086DFFACCF}" destId="{BE1BEF36-398A-4AA8-8956-077D084A660B}" srcOrd="0" destOrd="0" presId="urn:microsoft.com/office/officeart/2018/2/layout/IconVerticalSolidList"/>
    <dgm:cxn modelId="{85A078C0-D9A3-4536-8B4E-E575B7AF09AC}" srcId="{96475261-425E-42F0-B113-956F1337214E}" destId="{8D06B119-0A56-436A-8A69-A21B3D04BA10}" srcOrd="1" destOrd="0" parTransId="{A700C3B2-4271-4217-9074-62EA93DCF643}" sibTransId="{C059BE9C-2C5D-4332-A328-DA883DDBD68A}"/>
    <dgm:cxn modelId="{297CCEFC-F35F-4BB0-8DFA-11A1A6201864}" srcId="{96475261-425E-42F0-B113-956F1337214E}" destId="{A994AA6F-4071-4684-A2C2-68086DFFACCF}" srcOrd="0" destOrd="0" parTransId="{7DE31EED-A634-4DF2-B094-EDDED41DFD91}" sibTransId="{E67FDD08-8EEA-48CB-9931-1B63E013DD85}"/>
    <dgm:cxn modelId="{FE9AC68A-C775-4F36-9B8D-0800B1687A93}" type="presParOf" srcId="{71E9F168-78F4-4C58-A0C9-1FC44E66D4FE}" destId="{5C4DC8E3-1753-46CF-B32A-16B625056C77}" srcOrd="0" destOrd="0" presId="urn:microsoft.com/office/officeart/2018/2/layout/IconVerticalSolidList"/>
    <dgm:cxn modelId="{D0DF17F6-2792-42E3-8CC4-9F511915DC9E}" type="presParOf" srcId="{5C4DC8E3-1753-46CF-B32A-16B625056C77}" destId="{EED55A3B-61B3-4837-9213-A96A815840C9}" srcOrd="0" destOrd="0" presId="urn:microsoft.com/office/officeart/2018/2/layout/IconVerticalSolidList"/>
    <dgm:cxn modelId="{8249092F-E2D4-44B0-AFF9-CD991A358165}" type="presParOf" srcId="{5C4DC8E3-1753-46CF-B32A-16B625056C77}" destId="{5D545CD6-63D4-44A6-862C-16E57BA7D8AC}" srcOrd="1" destOrd="0" presId="urn:microsoft.com/office/officeart/2018/2/layout/IconVerticalSolidList"/>
    <dgm:cxn modelId="{746EFF6A-A823-44CC-953A-D6E6D0F858B1}" type="presParOf" srcId="{5C4DC8E3-1753-46CF-B32A-16B625056C77}" destId="{03F8CF7B-7E38-4A6F-AF9A-426E987C9817}" srcOrd="2" destOrd="0" presId="urn:microsoft.com/office/officeart/2018/2/layout/IconVerticalSolidList"/>
    <dgm:cxn modelId="{C423496C-023F-4886-981E-34D9ACD66B74}" type="presParOf" srcId="{5C4DC8E3-1753-46CF-B32A-16B625056C77}" destId="{BE1BEF36-398A-4AA8-8956-077D084A660B}" srcOrd="3" destOrd="0" presId="urn:microsoft.com/office/officeart/2018/2/layout/IconVerticalSolidList"/>
    <dgm:cxn modelId="{C3248E16-B09B-4948-B521-DFAF71698BD7}" type="presParOf" srcId="{71E9F168-78F4-4C58-A0C9-1FC44E66D4FE}" destId="{6FBBF490-23A3-4916-B6D2-A59E0D6D47C4}" srcOrd="1" destOrd="0" presId="urn:microsoft.com/office/officeart/2018/2/layout/IconVerticalSolidList"/>
    <dgm:cxn modelId="{26651387-EF6F-49E6-971C-2979035B31A6}" type="presParOf" srcId="{71E9F168-78F4-4C58-A0C9-1FC44E66D4FE}" destId="{F2F95568-7901-4591-8BFD-CC8D34B1D7D3}" srcOrd="2" destOrd="0" presId="urn:microsoft.com/office/officeart/2018/2/layout/IconVerticalSolidList"/>
    <dgm:cxn modelId="{49FAC6BA-5976-4CB9-8458-B6158A39F2F1}" type="presParOf" srcId="{F2F95568-7901-4591-8BFD-CC8D34B1D7D3}" destId="{983B2098-0547-4138-A34C-13A78BEB7ED9}" srcOrd="0" destOrd="0" presId="urn:microsoft.com/office/officeart/2018/2/layout/IconVerticalSolidList"/>
    <dgm:cxn modelId="{2F9DCF50-5EDA-4349-B490-68A6568D8A12}" type="presParOf" srcId="{F2F95568-7901-4591-8BFD-CC8D34B1D7D3}" destId="{67CB7CA1-712E-4D46-98C4-84BC0F712053}" srcOrd="1" destOrd="0" presId="urn:microsoft.com/office/officeart/2018/2/layout/IconVerticalSolidList"/>
    <dgm:cxn modelId="{01276FC7-011A-4B0E-81EF-7417CB89990E}" type="presParOf" srcId="{F2F95568-7901-4591-8BFD-CC8D34B1D7D3}" destId="{F10530C8-A9A3-40EE-9F6C-B221C6ED436E}" srcOrd="2" destOrd="0" presId="urn:microsoft.com/office/officeart/2018/2/layout/IconVerticalSolidList"/>
    <dgm:cxn modelId="{DBE2DF21-FA37-4D22-986F-15C901FD7DB4}" type="presParOf" srcId="{F2F95568-7901-4591-8BFD-CC8D34B1D7D3}" destId="{9F69A348-24C9-4824-A26F-474CBC7163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41510A9-19BF-481C-A71D-6ACF67E6AAF6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E0A699-BA83-433C-8129-F319DF3867A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Predictive Model </a:t>
          </a:r>
          <a:endParaRPr lang="en-US" dirty="0"/>
        </a:p>
      </dgm:t>
    </dgm:pt>
    <dgm:pt modelId="{76375D57-9426-4560-952E-7B36A63032E0}" type="parTrans" cxnId="{C27F5C2E-C053-4EC1-8F99-86EAAB4EC016}">
      <dgm:prSet/>
      <dgm:spPr/>
      <dgm:t>
        <a:bodyPr/>
        <a:lstStyle/>
        <a:p>
          <a:endParaRPr lang="en-US"/>
        </a:p>
      </dgm:t>
    </dgm:pt>
    <dgm:pt modelId="{BE5569A1-D496-45D2-87D0-EC8B6DE069F1}" type="sibTrans" cxnId="{C27F5C2E-C053-4EC1-8F99-86EAAB4EC016}">
      <dgm:prSet/>
      <dgm:spPr/>
      <dgm:t>
        <a:bodyPr/>
        <a:lstStyle/>
        <a:p>
          <a:endParaRPr lang="en-US"/>
        </a:p>
      </dgm:t>
    </dgm:pt>
    <dgm:pt modelId="{0F921F61-1FF6-4289-B06F-5D404570908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Regression – numbers</a:t>
          </a:r>
          <a:endParaRPr lang="en-US" dirty="0"/>
        </a:p>
      </dgm:t>
    </dgm:pt>
    <dgm:pt modelId="{EB5CBF1A-80B8-433D-A957-6F672FDA9732}" type="parTrans" cxnId="{EA2D7188-B5CA-4CEF-8412-55405F5CB49B}">
      <dgm:prSet/>
      <dgm:spPr/>
      <dgm:t>
        <a:bodyPr/>
        <a:lstStyle/>
        <a:p>
          <a:endParaRPr lang="en-US"/>
        </a:p>
      </dgm:t>
    </dgm:pt>
    <dgm:pt modelId="{D19CE2B8-E05C-4452-B704-A0F149217E1C}" type="sibTrans" cxnId="{EA2D7188-B5CA-4CEF-8412-55405F5CB49B}">
      <dgm:prSet/>
      <dgm:spPr/>
      <dgm:t>
        <a:bodyPr/>
        <a:lstStyle/>
        <a:p>
          <a:endParaRPr lang="en-US"/>
        </a:p>
      </dgm:t>
    </dgm:pt>
    <dgm:pt modelId="{89D93CB3-9B7E-4C6D-A9CD-E0B6B838EF1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Classification – categories</a:t>
          </a:r>
          <a:endParaRPr lang="en-US" dirty="0"/>
        </a:p>
      </dgm:t>
    </dgm:pt>
    <dgm:pt modelId="{C98338C8-68D6-4C31-B5C6-4930462DFD9D}" type="parTrans" cxnId="{3DE6F169-2C04-4475-8419-FF9125A8C20F}">
      <dgm:prSet/>
      <dgm:spPr/>
      <dgm:t>
        <a:bodyPr/>
        <a:lstStyle/>
        <a:p>
          <a:endParaRPr lang="en-US"/>
        </a:p>
      </dgm:t>
    </dgm:pt>
    <dgm:pt modelId="{07A6EBB4-48EE-49AE-9B9D-0ECB3282FF3C}" type="sibTrans" cxnId="{3DE6F169-2C04-4475-8419-FF9125A8C20F}">
      <dgm:prSet/>
      <dgm:spPr/>
      <dgm:t>
        <a:bodyPr/>
        <a:lstStyle/>
        <a:p>
          <a:endParaRPr lang="en-US"/>
        </a:p>
      </dgm:t>
    </dgm:pt>
    <dgm:pt modelId="{B1B3EAE9-D6FF-4C8A-825E-BCFBDBF0BDE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Labelled data </a:t>
          </a:r>
          <a:endParaRPr lang="en-US"/>
        </a:p>
      </dgm:t>
    </dgm:pt>
    <dgm:pt modelId="{CDB3127A-6E20-4578-8121-6CA3F6E9F424}" type="parTrans" cxnId="{CCEDB33D-18B5-4FFE-B087-94C5587E178D}">
      <dgm:prSet/>
      <dgm:spPr/>
      <dgm:t>
        <a:bodyPr/>
        <a:lstStyle/>
        <a:p>
          <a:endParaRPr lang="en-US"/>
        </a:p>
      </dgm:t>
    </dgm:pt>
    <dgm:pt modelId="{68AB3AD8-9D0A-47B7-8BD8-31D39DA5D75C}" type="sibTrans" cxnId="{CCEDB33D-18B5-4FFE-B087-94C5587E178D}">
      <dgm:prSet/>
      <dgm:spPr/>
      <dgm:t>
        <a:bodyPr/>
        <a:lstStyle/>
        <a:p>
          <a:endParaRPr lang="en-US"/>
        </a:p>
      </dgm:t>
    </dgm:pt>
    <dgm:pt modelId="{C5D7BB01-5CFC-4E96-8B35-AFFA831EBB74}" type="pres">
      <dgm:prSet presAssocID="{B41510A9-19BF-481C-A71D-6ACF67E6AAF6}" presName="root" presStyleCnt="0">
        <dgm:presLayoutVars>
          <dgm:dir/>
          <dgm:resizeHandles val="exact"/>
        </dgm:presLayoutVars>
      </dgm:prSet>
      <dgm:spPr/>
    </dgm:pt>
    <dgm:pt modelId="{FF3A729B-4A3B-4538-829B-34AEA61F1AEE}" type="pres">
      <dgm:prSet presAssocID="{ADE0A699-BA83-433C-8129-F319DF3867A0}" presName="compNode" presStyleCnt="0"/>
      <dgm:spPr/>
    </dgm:pt>
    <dgm:pt modelId="{2CF85E3E-3EFE-4795-AE49-28C3D8F2E3D0}" type="pres">
      <dgm:prSet presAssocID="{ADE0A699-BA83-433C-8129-F319DF3867A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E076A6D-2144-4689-844B-20434A8C4EBF}" type="pres">
      <dgm:prSet presAssocID="{ADE0A699-BA83-433C-8129-F319DF3867A0}" presName="iconSpace" presStyleCnt="0"/>
      <dgm:spPr/>
    </dgm:pt>
    <dgm:pt modelId="{E34FD71B-6F4A-43A2-A17F-8FAF174F2043}" type="pres">
      <dgm:prSet presAssocID="{ADE0A699-BA83-433C-8129-F319DF3867A0}" presName="parTx" presStyleLbl="revTx" presStyleIdx="0" presStyleCnt="4">
        <dgm:presLayoutVars>
          <dgm:chMax val="0"/>
          <dgm:chPref val="0"/>
        </dgm:presLayoutVars>
      </dgm:prSet>
      <dgm:spPr/>
    </dgm:pt>
    <dgm:pt modelId="{23BE791A-7AB2-4C3A-82F8-EED0C38A2740}" type="pres">
      <dgm:prSet presAssocID="{ADE0A699-BA83-433C-8129-F319DF3867A0}" presName="txSpace" presStyleCnt="0"/>
      <dgm:spPr/>
    </dgm:pt>
    <dgm:pt modelId="{957FCC3C-97C7-4596-AAC6-6F9FB6D80A2D}" type="pres">
      <dgm:prSet presAssocID="{ADE0A699-BA83-433C-8129-F319DF3867A0}" presName="desTx" presStyleLbl="revTx" presStyleIdx="1" presStyleCnt="4" custScaleX="121113">
        <dgm:presLayoutVars/>
      </dgm:prSet>
      <dgm:spPr/>
    </dgm:pt>
    <dgm:pt modelId="{708E07A7-42FE-4F98-B7CB-CD610D2671FB}" type="pres">
      <dgm:prSet presAssocID="{BE5569A1-D496-45D2-87D0-EC8B6DE069F1}" presName="sibTrans" presStyleCnt="0"/>
      <dgm:spPr/>
    </dgm:pt>
    <dgm:pt modelId="{66758771-2EAC-431F-882E-C4BD1D9B57A2}" type="pres">
      <dgm:prSet presAssocID="{B1B3EAE9-D6FF-4C8A-825E-BCFBDBF0BDEA}" presName="compNode" presStyleCnt="0"/>
      <dgm:spPr/>
    </dgm:pt>
    <dgm:pt modelId="{F7D9FDB6-5A4B-4690-915F-5BBD39E4C865}" type="pres">
      <dgm:prSet presAssocID="{B1B3EAE9-D6FF-4C8A-825E-BCFBDBF0BDE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9D6AECE-D467-4BA0-8BF1-D579235107B0}" type="pres">
      <dgm:prSet presAssocID="{B1B3EAE9-D6FF-4C8A-825E-BCFBDBF0BDEA}" presName="iconSpace" presStyleCnt="0"/>
      <dgm:spPr/>
    </dgm:pt>
    <dgm:pt modelId="{8C767A55-7C5B-483B-8235-B8E7BDFB0577}" type="pres">
      <dgm:prSet presAssocID="{B1B3EAE9-D6FF-4C8A-825E-BCFBDBF0BDEA}" presName="parTx" presStyleLbl="revTx" presStyleIdx="2" presStyleCnt="4">
        <dgm:presLayoutVars>
          <dgm:chMax val="0"/>
          <dgm:chPref val="0"/>
        </dgm:presLayoutVars>
      </dgm:prSet>
      <dgm:spPr/>
    </dgm:pt>
    <dgm:pt modelId="{95A03325-D174-4C01-8318-A698A16B892E}" type="pres">
      <dgm:prSet presAssocID="{B1B3EAE9-D6FF-4C8A-825E-BCFBDBF0BDEA}" presName="txSpace" presStyleCnt="0"/>
      <dgm:spPr/>
    </dgm:pt>
    <dgm:pt modelId="{3DE29695-8858-4BFE-AB1F-E92A0D1D65FF}" type="pres">
      <dgm:prSet presAssocID="{B1B3EAE9-D6FF-4C8A-825E-BCFBDBF0BDEA}" presName="desTx" presStyleLbl="revTx" presStyleIdx="3" presStyleCnt="4">
        <dgm:presLayoutVars/>
      </dgm:prSet>
      <dgm:spPr/>
    </dgm:pt>
  </dgm:ptLst>
  <dgm:cxnLst>
    <dgm:cxn modelId="{7DE6A709-077B-49FB-AA02-499625244918}" type="presOf" srcId="{0F921F61-1FF6-4289-B06F-5D404570908A}" destId="{957FCC3C-97C7-4596-AAC6-6F9FB6D80A2D}" srcOrd="0" destOrd="0" presId="urn:microsoft.com/office/officeart/2018/5/layout/CenteredIconLabelDescriptionList"/>
    <dgm:cxn modelId="{C27F5C2E-C053-4EC1-8F99-86EAAB4EC016}" srcId="{B41510A9-19BF-481C-A71D-6ACF67E6AAF6}" destId="{ADE0A699-BA83-433C-8129-F319DF3867A0}" srcOrd="0" destOrd="0" parTransId="{76375D57-9426-4560-952E-7B36A63032E0}" sibTransId="{BE5569A1-D496-45D2-87D0-EC8B6DE069F1}"/>
    <dgm:cxn modelId="{CCEDB33D-18B5-4FFE-B087-94C5587E178D}" srcId="{B41510A9-19BF-481C-A71D-6ACF67E6AAF6}" destId="{B1B3EAE9-D6FF-4C8A-825E-BCFBDBF0BDEA}" srcOrd="1" destOrd="0" parTransId="{CDB3127A-6E20-4578-8121-6CA3F6E9F424}" sibTransId="{68AB3AD8-9D0A-47B7-8BD8-31D39DA5D75C}"/>
    <dgm:cxn modelId="{3DE6F169-2C04-4475-8419-FF9125A8C20F}" srcId="{ADE0A699-BA83-433C-8129-F319DF3867A0}" destId="{89D93CB3-9B7E-4C6D-A9CD-E0B6B838EF1C}" srcOrd="1" destOrd="0" parTransId="{C98338C8-68D6-4C31-B5C6-4930462DFD9D}" sibTransId="{07A6EBB4-48EE-49AE-9B9D-0ECB3282FF3C}"/>
    <dgm:cxn modelId="{DADD5E59-9BA0-45D4-9DA9-69CEE899672D}" type="presOf" srcId="{B41510A9-19BF-481C-A71D-6ACF67E6AAF6}" destId="{C5D7BB01-5CFC-4E96-8B35-AFFA831EBB74}" srcOrd="0" destOrd="0" presId="urn:microsoft.com/office/officeart/2018/5/layout/CenteredIconLabelDescriptionList"/>
    <dgm:cxn modelId="{EA2D7188-B5CA-4CEF-8412-55405F5CB49B}" srcId="{ADE0A699-BA83-433C-8129-F319DF3867A0}" destId="{0F921F61-1FF6-4289-B06F-5D404570908A}" srcOrd="0" destOrd="0" parTransId="{EB5CBF1A-80B8-433D-A957-6F672FDA9732}" sibTransId="{D19CE2B8-E05C-4452-B704-A0F149217E1C}"/>
    <dgm:cxn modelId="{0CFB8192-102B-4D2B-8AB4-E833E63BF1B8}" type="presOf" srcId="{89D93CB3-9B7E-4C6D-A9CD-E0B6B838EF1C}" destId="{957FCC3C-97C7-4596-AAC6-6F9FB6D80A2D}" srcOrd="0" destOrd="1" presId="urn:microsoft.com/office/officeart/2018/5/layout/CenteredIconLabelDescriptionList"/>
    <dgm:cxn modelId="{EFFE72D8-2E28-424A-8123-C6D653682F33}" type="presOf" srcId="{ADE0A699-BA83-433C-8129-F319DF3867A0}" destId="{E34FD71B-6F4A-43A2-A17F-8FAF174F2043}" srcOrd="0" destOrd="0" presId="urn:microsoft.com/office/officeart/2018/5/layout/CenteredIconLabelDescriptionList"/>
    <dgm:cxn modelId="{FAA3E0DC-E772-4CDF-948A-35EB32943F20}" type="presOf" srcId="{B1B3EAE9-D6FF-4C8A-825E-BCFBDBF0BDEA}" destId="{8C767A55-7C5B-483B-8235-B8E7BDFB0577}" srcOrd="0" destOrd="0" presId="urn:microsoft.com/office/officeart/2018/5/layout/CenteredIconLabelDescriptionList"/>
    <dgm:cxn modelId="{2907452F-EB44-44D0-A7BA-E62825571111}" type="presParOf" srcId="{C5D7BB01-5CFC-4E96-8B35-AFFA831EBB74}" destId="{FF3A729B-4A3B-4538-829B-34AEA61F1AEE}" srcOrd="0" destOrd="0" presId="urn:microsoft.com/office/officeart/2018/5/layout/CenteredIconLabelDescriptionList"/>
    <dgm:cxn modelId="{01389155-3EC7-49FA-8975-2C64E460E7BD}" type="presParOf" srcId="{FF3A729B-4A3B-4538-829B-34AEA61F1AEE}" destId="{2CF85E3E-3EFE-4795-AE49-28C3D8F2E3D0}" srcOrd="0" destOrd="0" presId="urn:microsoft.com/office/officeart/2018/5/layout/CenteredIconLabelDescriptionList"/>
    <dgm:cxn modelId="{9F8BEA97-9F08-48E6-92DE-DAD689C63CCB}" type="presParOf" srcId="{FF3A729B-4A3B-4538-829B-34AEA61F1AEE}" destId="{EE076A6D-2144-4689-844B-20434A8C4EBF}" srcOrd="1" destOrd="0" presId="urn:microsoft.com/office/officeart/2018/5/layout/CenteredIconLabelDescriptionList"/>
    <dgm:cxn modelId="{92A49EF3-3136-4A95-A186-F00302784E2F}" type="presParOf" srcId="{FF3A729B-4A3B-4538-829B-34AEA61F1AEE}" destId="{E34FD71B-6F4A-43A2-A17F-8FAF174F2043}" srcOrd="2" destOrd="0" presId="urn:microsoft.com/office/officeart/2018/5/layout/CenteredIconLabelDescriptionList"/>
    <dgm:cxn modelId="{8B973E13-024E-4D6F-8A3D-1F0C511F80B1}" type="presParOf" srcId="{FF3A729B-4A3B-4538-829B-34AEA61F1AEE}" destId="{23BE791A-7AB2-4C3A-82F8-EED0C38A2740}" srcOrd="3" destOrd="0" presId="urn:microsoft.com/office/officeart/2018/5/layout/CenteredIconLabelDescriptionList"/>
    <dgm:cxn modelId="{EBB61DA4-D8F6-4E8B-BCC4-8C38875CB9C6}" type="presParOf" srcId="{FF3A729B-4A3B-4538-829B-34AEA61F1AEE}" destId="{957FCC3C-97C7-4596-AAC6-6F9FB6D80A2D}" srcOrd="4" destOrd="0" presId="urn:microsoft.com/office/officeart/2018/5/layout/CenteredIconLabelDescriptionList"/>
    <dgm:cxn modelId="{602A2271-B23C-4CAB-8271-0D397AEDC043}" type="presParOf" srcId="{C5D7BB01-5CFC-4E96-8B35-AFFA831EBB74}" destId="{708E07A7-42FE-4F98-B7CB-CD610D2671FB}" srcOrd="1" destOrd="0" presId="urn:microsoft.com/office/officeart/2018/5/layout/CenteredIconLabelDescriptionList"/>
    <dgm:cxn modelId="{E82F1C39-34B7-4632-B76D-AB5B6248D43E}" type="presParOf" srcId="{C5D7BB01-5CFC-4E96-8B35-AFFA831EBB74}" destId="{66758771-2EAC-431F-882E-C4BD1D9B57A2}" srcOrd="2" destOrd="0" presId="urn:microsoft.com/office/officeart/2018/5/layout/CenteredIconLabelDescriptionList"/>
    <dgm:cxn modelId="{44FF7672-184B-45FA-8005-41AA6781CFDF}" type="presParOf" srcId="{66758771-2EAC-431F-882E-C4BD1D9B57A2}" destId="{F7D9FDB6-5A4B-4690-915F-5BBD39E4C865}" srcOrd="0" destOrd="0" presId="urn:microsoft.com/office/officeart/2018/5/layout/CenteredIconLabelDescriptionList"/>
    <dgm:cxn modelId="{C0AAFAAD-A41F-400C-8CC1-0CC0941D5C94}" type="presParOf" srcId="{66758771-2EAC-431F-882E-C4BD1D9B57A2}" destId="{49D6AECE-D467-4BA0-8BF1-D579235107B0}" srcOrd="1" destOrd="0" presId="urn:microsoft.com/office/officeart/2018/5/layout/CenteredIconLabelDescriptionList"/>
    <dgm:cxn modelId="{5B9427EF-6951-4B47-A6E6-A0EABFFDA3DA}" type="presParOf" srcId="{66758771-2EAC-431F-882E-C4BD1D9B57A2}" destId="{8C767A55-7C5B-483B-8235-B8E7BDFB0577}" srcOrd="2" destOrd="0" presId="urn:microsoft.com/office/officeart/2018/5/layout/CenteredIconLabelDescriptionList"/>
    <dgm:cxn modelId="{35A79C61-8C63-428D-9200-DCDC9A45B6A3}" type="presParOf" srcId="{66758771-2EAC-431F-882E-C4BD1D9B57A2}" destId="{95A03325-D174-4C01-8318-A698A16B892E}" srcOrd="3" destOrd="0" presId="urn:microsoft.com/office/officeart/2018/5/layout/CenteredIconLabelDescriptionList"/>
    <dgm:cxn modelId="{56C95EEB-E867-482B-8FE4-4A5F63A0EE46}" type="presParOf" srcId="{66758771-2EAC-431F-882E-C4BD1D9B57A2}" destId="{3DE29695-8858-4BFE-AB1F-E92A0D1D65F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41510A9-19BF-481C-A71D-6ACF67E6AAF6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E0A699-BA83-433C-8129-F319DF3867A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Descriptive Model</a:t>
          </a:r>
          <a:endParaRPr lang="en-US" dirty="0"/>
        </a:p>
      </dgm:t>
    </dgm:pt>
    <dgm:pt modelId="{76375D57-9426-4560-952E-7B36A63032E0}" type="parTrans" cxnId="{C27F5C2E-C053-4EC1-8F99-86EAAB4EC016}">
      <dgm:prSet/>
      <dgm:spPr/>
      <dgm:t>
        <a:bodyPr/>
        <a:lstStyle/>
        <a:p>
          <a:endParaRPr lang="en-US"/>
        </a:p>
      </dgm:t>
    </dgm:pt>
    <dgm:pt modelId="{BE5569A1-D496-45D2-87D0-EC8B6DE069F1}" type="sibTrans" cxnId="{C27F5C2E-C053-4EC1-8F99-86EAAB4EC016}">
      <dgm:prSet/>
      <dgm:spPr/>
      <dgm:t>
        <a:bodyPr/>
        <a:lstStyle/>
        <a:p>
          <a:endParaRPr lang="en-US"/>
        </a:p>
      </dgm:t>
    </dgm:pt>
    <dgm:pt modelId="{0F921F61-1FF6-4289-B06F-5D404570908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Clustering</a:t>
          </a:r>
          <a:endParaRPr lang="en-US" dirty="0"/>
        </a:p>
      </dgm:t>
    </dgm:pt>
    <dgm:pt modelId="{EB5CBF1A-80B8-433D-A957-6F672FDA9732}" type="parTrans" cxnId="{EA2D7188-B5CA-4CEF-8412-55405F5CB49B}">
      <dgm:prSet/>
      <dgm:spPr/>
      <dgm:t>
        <a:bodyPr/>
        <a:lstStyle/>
        <a:p>
          <a:endParaRPr lang="en-US"/>
        </a:p>
      </dgm:t>
    </dgm:pt>
    <dgm:pt modelId="{D19CE2B8-E05C-4452-B704-A0F149217E1C}" type="sibTrans" cxnId="{EA2D7188-B5CA-4CEF-8412-55405F5CB49B}">
      <dgm:prSet/>
      <dgm:spPr/>
      <dgm:t>
        <a:bodyPr/>
        <a:lstStyle/>
        <a:p>
          <a:endParaRPr lang="en-US"/>
        </a:p>
      </dgm:t>
    </dgm:pt>
    <dgm:pt modelId="{89D93CB3-9B7E-4C6D-A9CD-E0B6B838EF1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Association</a:t>
          </a:r>
          <a:endParaRPr lang="en-US" dirty="0"/>
        </a:p>
      </dgm:t>
    </dgm:pt>
    <dgm:pt modelId="{C98338C8-68D6-4C31-B5C6-4930462DFD9D}" type="parTrans" cxnId="{3DE6F169-2C04-4475-8419-FF9125A8C20F}">
      <dgm:prSet/>
      <dgm:spPr/>
      <dgm:t>
        <a:bodyPr/>
        <a:lstStyle/>
        <a:p>
          <a:endParaRPr lang="en-US"/>
        </a:p>
      </dgm:t>
    </dgm:pt>
    <dgm:pt modelId="{07A6EBB4-48EE-49AE-9B9D-0ECB3282FF3C}" type="sibTrans" cxnId="{3DE6F169-2C04-4475-8419-FF9125A8C20F}">
      <dgm:prSet/>
      <dgm:spPr/>
      <dgm:t>
        <a:bodyPr/>
        <a:lstStyle/>
        <a:p>
          <a:endParaRPr lang="en-US"/>
        </a:p>
      </dgm:t>
    </dgm:pt>
    <dgm:pt modelId="{B1B3EAE9-D6FF-4C8A-825E-BCFBDBF0BDE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Unlabelled data </a:t>
          </a:r>
          <a:endParaRPr lang="en-US" dirty="0"/>
        </a:p>
      </dgm:t>
    </dgm:pt>
    <dgm:pt modelId="{CDB3127A-6E20-4578-8121-6CA3F6E9F424}" type="parTrans" cxnId="{CCEDB33D-18B5-4FFE-B087-94C5587E178D}">
      <dgm:prSet/>
      <dgm:spPr/>
      <dgm:t>
        <a:bodyPr/>
        <a:lstStyle/>
        <a:p>
          <a:endParaRPr lang="en-US"/>
        </a:p>
      </dgm:t>
    </dgm:pt>
    <dgm:pt modelId="{68AB3AD8-9D0A-47B7-8BD8-31D39DA5D75C}" type="sibTrans" cxnId="{CCEDB33D-18B5-4FFE-B087-94C5587E178D}">
      <dgm:prSet/>
      <dgm:spPr/>
      <dgm:t>
        <a:bodyPr/>
        <a:lstStyle/>
        <a:p>
          <a:endParaRPr lang="en-US"/>
        </a:p>
      </dgm:t>
    </dgm:pt>
    <dgm:pt modelId="{C5D7BB01-5CFC-4E96-8B35-AFFA831EBB74}" type="pres">
      <dgm:prSet presAssocID="{B41510A9-19BF-481C-A71D-6ACF67E6AAF6}" presName="root" presStyleCnt="0">
        <dgm:presLayoutVars>
          <dgm:dir/>
          <dgm:resizeHandles val="exact"/>
        </dgm:presLayoutVars>
      </dgm:prSet>
      <dgm:spPr/>
    </dgm:pt>
    <dgm:pt modelId="{FF3A729B-4A3B-4538-829B-34AEA61F1AEE}" type="pres">
      <dgm:prSet presAssocID="{ADE0A699-BA83-433C-8129-F319DF3867A0}" presName="compNode" presStyleCnt="0"/>
      <dgm:spPr/>
    </dgm:pt>
    <dgm:pt modelId="{2CF85E3E-3EFE-4795-AE49-28C3D8F2E3D0}" type="pres">
      <dgm:prSet presAssocID="{ADE0A699-BA83-433C-8129-F319DF3867A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E076A6D-2144-4689-844B-20434A8C4EBF}" type="pres">
      <dgm:prSet presAssocID="{ADE0A699-BA83-433C-8129-F319DF3867A0}" presName="iconSpace" presStyleCnt="0"/>
      <dgm:spPr/>
    </dgm:pt>
    <dgm:pt modelId="{E34FD71B-6F4A-43A2-A17F-8FAF174F2043}" type="pres">
      <dgm:prSet presAssocID="{ADE0A699-BA83-433C-8129-F319DF3867A0}" presName="parTx" presStyleLbl="revTx" presStyleIdx="0" presStyleCnt="4">
        <dgm:presLayoutVars>
          <dgm:chMax val="0"/>
          <dgm:chPref val="0"/>
        </dgm:presLayoutVars>
      </dgm:prSet>
      <dgm:spPr/>
    </dgm:pt>
    <dgm:pt modelId="{23BE791A-7AB2-4C3A-82F8-EED0C38A2740}" type="pres">
      <dgm:prSet presAssocID="{ADE0A699-BA83-433C-8129-F319DF3867A0}" presName="txSpace" presStyleCnt="0"/>
      <dgm:spPr/>
    </dgm:pt>
    <dgm:pt modelId="{957FCC3C-97C7-4596-AAC6-6F9FB6D80A2D}" type="pres">
      <dgm:prSet presAssocID="{ADE0A699-BA83-433C-8129-F319DF3867A0}" presName="desTx" presStyleLbl="revTx" presStyleIdx="1" presStyleCnt="4" custScaleX="121113">
        <dgm:presLayoutVars/>
      </dgm:prSet>
      <dgm:spPr/>
    </dgm:pt>
    <dgm:pt modelId="{708E07A7-42FE-4F98-B7CB-CD610D2671FB}" type="pres">
      <dgm:prSet presAssocID="{BE5569A1-D496-45D2-87D0-EC8B6DE069F1}" presName="sibTrans" presStyleCnt="0"/>
      <dgm:spPr/>
    </dgm:pt>
    <dgm:pt modelId="{66758771-2EAC-431F-882E-C4BD1D9B57A2}" type="pres">
      <dgm:prSet presAssocID="{B1B3EAE9-D6FF-4C8A-825E-BCFBDBF0BDEA}" presName="compNode" presStyleCnt="0"/>
      <dgm:spPr/>
    </dgm:pt>
    <dgm:pt modelId="{F7D9FDB6-5A4B-4690-915F-5BBD39E4C865}" type="pres">
      <dgm:prSet presAssocID="{B1B3EAE9-D6FF-4C8A-825E-BCFBDBF0BDE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9D6AECE-D467-4BA0-8BF1-D579235107B0}" type="pres">
      <dgm:prSet presAssocID="{B1B3EAE9-D6FF-4C8A-825E-BCFBDBF0BDEA}" presName="iconSpace" presStyleCnt="0"/>
      <dgm:spPr/>
    </dgm:pt>
    <dgm:pt modelId="{8C767A55-7C5B-483B-8235-B8E7BDFB0577}" type="pres">
      <dgm:prSet presAssocID="{B1B3EAE9-D6FF-4C8A-825E-BCFBDBF0BDEA}" presName="parTx" presStyleLbl="revTx" presStyleIdx="2" presStyleCnt="4">
        <dgm:presLayoutVars>
          <dgm:chMax val="0"/>
          <dgm:chPref val="0"/>
        </dgm:presLayoutVars>
      </dgm:prSet>
      <dgm:spPr/>
    </dgm:pt>
    <dgm:pt modelId="{95A03325-D174-4C01-8318-A698A16B892E}" type="pres">
      <dgm:prSet presAssocID="{B1B3EAE9-D6FF-4C8A-825E-BCFBDBF0BDEA}" presName="txSpace" presStyleCnt="0"/>
      <dgm:spPr/>
    </dgm:pt>
    <dgm:pt modelId="{3DE29695-8858-4BFE-AB1F-E92A0D1D65FF}" type="pres">
      <dgm:prSet presAssocID="{B1B3EAE9-D6FF-4C8A-825E-BCFBDBF0BDEA}" presName="desTx" presStyleLbl="revTx" presStyleIdx="3" presStyleCnt="4">
        <dgm:presLayoutVars/>
      </dgm:prSet>
      <dgm:spPr/>
    </dgm:pt>
  </dgm:ptLst>
  <dgm:cxnLst>
    <dgm:cxn modelId="{7DE6A709-077B-49FB-AA02-499625244918}" type="presOf" srcId="{0F921F61-1FF6-4289-B06F-5D404570908A}" destId="{957FCC3C-97C7-4596-AAC6-6F9FB6D80A2D}" srcOrd="0" destOrd="0" presId="urn:microsoft.com/office/officeart/2018/5/layout/CenteredIconLabelDescriptionList"/>
    <dgm:cxn modelId="{C27F5C2E-C053-4EC1-8F99-86EAAB4EC016}" srcId="{B41510A9-19BF-481C-A71D-6ACF67E6AAF6}" destId="{ADE0A699-BA83-433C-8129-F319DF3867A0}" srcOrd="0" destOrd="0" parTransId="{76375D57-9426-4560-952E-7B36A63032E0}" sibTransId="{BE5569A1-D496-45D2-87D0-EC8B6DE069F1}"/>
    <dgm:cxn modelId="{CCEDB33D-18B5-4FFE-B087-94C5587E178D}" srcId="{B41510A9-19BF-481C-A71D-6ACF67E6AAF6}" destId="{B1B3EAE9-D6FF-4C8A-825E-BCFBDBF0BDEA}" srcOrd="1" destOrd="0" parTransId="{CDB3127A-6E20-4578-8121-6CA3F6E9F424}" sibTransId="{68AB3AD8-9D0A-47B7-8BD8-31D39DA5D75C}"/>
    <dgm:cxn modelId="{3DE6F169-2C04-4475-8419-FF9125A8C20F}" srcId="{ADE0A699-BA83-433C-8129-F319DF3867A0}" destId="{89D93CB3-9B7E-4C6D-A9CD-E0B6B838EF1C}" srcOrd="1" destOrd="0" parTransId="{C98338C8-68D6-4C31-B5C6-4930462DFD9D}" sibTransId="{07A6EBB4-48EE-49AE-9B9D-0ECB3282FF3C}"/>
    <dgm:cxn modelId="{DADD5E59-9BA0-45D4-9DA9-69CEE899672D}" type="presOf" srcId="{B41510A9-19BF-481C-A71D-6ACF67E6AAF6}" destId="{C5D7BB01-5CFC-4E96-8B35-AFFA831EBB74}" srcOrd="0" destOrd="0" presId="urn:microsoft.com/office/officeart/2018/5/layout/CenteredIconLabelDescriptionList"/>
    <dgm:cxn modelId="{EA2D7188-B5CA-4CEF-8412-55405F5CB49B}" srcId="{ADE0A699-BA83-433C-8129-F319DF3867A0}" destId="{0F921F61-1FF6-4289-B06F-5D404570908A}" srcOrd="0" destOrd="0" parTransId="{EB5CBF1A-80B8-433D-A957-6F672FDA9732}" sibTransId="{D19CE2B8-E05C-4452-B704-A0F149217E1C}"/>
    <dgm:cxn modelId="{0CFB8192-102B-4D2B-8AB4-E833E63BF1B8}" type="presOf" srcId="{89D93CB3-9B7E-4C6D-A9CD-E0B6B838EF1C}" destId="{957FCC3C-97C7-4596-AAC6-6F9FB6D80A2D}" srcOrd="0" destOrd="1" presId="urn:microsoft.com/office/officeart/2018/5/layout/CenteredIconLabelDescriptionList"/>
    <dgm:cxn modelId="{EFFE72D8-2E28-424A-8123-C6D653682F33}" type="presOf" srcId="{ADE0A699-BA83-433C-8129-F319DF3867A0}" destId="{E34FD71B-6F4A-43A2-A17F-8FAF174F2043}" srcOrd="0" destOrd="0" presId="urn:microsoft.com/office/officeart/2018/5/layout/CenteredIconLabelDescriptionList"/>
    <dgm:cxn modelId="{FAA3E0DC-E772-4CDF-948A-35EB32943F20}" type="presOf" srcId="{B1B3EAE9-D6FF-4C8A-825E-BCFBDBF0BDEA}" destId="{8C767A55-7C5B-483B-8235-B8E7BDFB0577}" srcOrd="0" destOrd="0" presId="urn:microsoft.com/office/officeart/2018/5/layout/CenteredIconLabelDescriptionList"/>
    <dgm:cxn modelId="{2907452F-EB44-44D0-A7BA-E62825571111}" type="presParOf" srcId="{C5D7BB01-5CFC-4E96-8B35-AFFA831EBB74}" destId="{FF3A729B-4A3B-4538-829B-34AEA61F1AEE}" srcOrd="0" destOrd="0" presId="urn:microsoft.com/office/officeart/2018/5/layout/CenteredIconLabelDescriptionList"/>
    <dgm:cxn modelId="{01389155-3EC7-49FA-8975-2C64E460E7BD}" type="presParOf" srcId="{FF3A729B-4A3B-4538-829B-34AEA61F1AEE}" destId="{2CF85E3E-3EFE-4795-AE49-28C3D8F2E3D0}" srcOrd="0" destOrd="0" presId="urn:microsoft.com/office/officeart/2018/5/layout/CenteredIconLabelDescriptionList"/>
    <dgm:cxn modelId="{9F8BEA97-9F08-48E6-92DE-DAD689C63CCB}" type="presParOf" srcId="{FF3A729B-4A3B-4538-829B-34AEA61F1AEE}" destId="{EE076A6D-2144-4689-844B-20434A8C4EBF}" srcOrd="1" destOrd="0" presId="urn:microsoft.com/office/officeart/2018/5/layout/CenteredIconLabelDescriptionList"/>
    <dgm:cxn modelId="{92A49EF3-3136-4A95-A186-F00302784E2F}" type="presParOf" srcId="{FF3A729B-4A3B-4538-829B-34AEA61F1AEE}" destId="{E34FD71B-6F4A-43A2-A17F-8FAF174F2043}" srcOrd="2" destOrd="0" presId="urn:microsoft.com/office/officeart/2018/5/layout/CenteredIconLabelDescriptionList"/>
    <dgm:cxn modelId="{8B973E13-024E-4D6F-8A3D-1F0C511F80B1}" type="presParOf" srcId="{FF3A729B-4A3B-4538-829B-34AEA61F1AEE}" destId="{23BE791A-7AB2-4C3A-82F8-EED0C38A2740}" srcOrd="3" destOrd="0" presId="urn:microsoft.com/office/officeart/2018/5/layout/CenteredIconLabelDescriptionList"/>
    <dgm:cxn modelId="{EBB61DA4-D8F6-4E8B-BCC4-8C38875CB9C6}" type="presParOf" srcId="{FF3A729B-4A3B-4538-829B-34AEA61F1AEE}" destId="{957FCC3C-97C7-4596-AAC6-6F9FB6D80A2D}" srcOrd="4" destOrd="0" presId="urn:microsoft.com/office/officeart/2018/5/layout/CenteredIconLabelDescriptionList"/>
    <dgm:cxn modelId="{602A2271-B23C-4CAB-8271-0D397AEDC043}" type="presParOf" srcId="{C5D7BB01-5CFC-4E96-8B35-AFFA831EBB74}" destId="{708E07A7-42FE-4F98-B7CB-CD610D2671FB}" srcOrd="1" destOrd="0" presId="urn:microsoft.com/office/officeart/2018/5/layout/CenteredIconLabelDescriptionList"/>
    <dgm:cxn modelId="{E82F1C39-34B7-4632-B76D-AB5B6248D43E}" type="presParOf" srcId="{C5D7BB01-5CFC-4E96-8B35-AFFA831EBB74}" destId="{66758771-2EAC-431F-882E-C4BD1D9B57A2}" srcOrd="2" destOrd="0" presId="urn:microsoft.com/office/officeart/2018/5/layout/CenteredIconLabelDescriptionList"/>
    <dgm:cxn modelId="{44FF7672-184B-45FA-8005-41AA6781CFDF}" type="presParOf" srcId="{66758771-2EAC-431F-882E-C4BD1D9B57A2}" destId="{F7D9FDB6-5A4B-4690-915F-5BBD39E4C865}" srcOrd="0" destOrd="0" presId="urn:microsoft.com/office/officeart/2018/5/layout/CenteredIconLabelDescriptionList"/>
    <dgm:cxn modelId="{C0AAFAAD-A41F-400C-8CC1-0CC0941D5C94}" type="presParOf" srcId="{66758771-2EAC-431F-882E-C4BD1D9B57A2}" destId="{49D6AECE-D467-4BA0-8BF1-D579235107B0}" srcOrd="1" destOrd="0" presId="urn:microsoft.com/office/officeart/2018/5/layout/CenteredIconLabelDescriptionList"/>
    <dgm:cxn modelId="{5B9427EF-6951-4B47-A6E6-A0EABFFDA3DA}" type="presParOf" srcId="{66758771-2EAC-431F-882E-C4BD1D9B57A2}" destId="{8C767A55-7C5B-483B-8235-B8E7BDFB0577}" srcOrd="2" destOrd="0" presId="urn:microsoft.com/office/officeart/2018/5/layout/CenteredIconLabelDescriptionList"/>
    <dgm:cxn modelId="{35A79C61-8C63-428D-9200-DCDC9A45B6A3}" type="presParOf" srcId="{66758771-2EAC-431F-882E-C4BD1D9B57A2}" destId="{95A03325-D174-4C01-8318-A698A16B892E}" srcOrd="3" destOrd="0" presId="urn:microsoft.com/office/officeart/2018/5/layout/CenteredIconLabelDescriptionList"/>
    <dgm:cxn modelId="{56C95EEB-E867-482B-8FE4-4A5F63A0EE46}" type="presParOf" srcId="{66758771-2EAC-431F-882E-C4BD1D9B57A2}" destId="{3DE29695-8858-4BFE-AB1F-E92A0D1D65F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D55A3B-61B3-4837-9213-A96A815840C9}">
      <dsp:nvSpPr>
        <dsp:cNvPr id="0" name=""/>
        <dsp:cNvSpPr/>
      </dsp:nvSpPr>
      <dsp:spPr>
        <a:xfrm>
          <a:off x="0" y="906502"/>
          <a:ext cx="6261100" cy="16735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545CD6-63D4-44A6-862C-16E57BA7D8AC}">
      <dsp:nvSpPr>
        <dsp:cNvPr id="0" name=""/>
        <dsp:cNvSpPr/>
      </dsp:nvSpPr>
      <dsp:spPr>
        <a:xfrm>
          <a:off x="506246" y="1283049"/>
          <a:ext cx="920448" cy="9204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BEF36-398A-4AA8-8956-077D084A660B}">
      <dsp:nvSpPr>
        <dsp:cNvPr id="0" name=""/>
        <dsp:cNvSpPr/>
      </dsp:nvSpPr>
      <dsp:spPr>
        <a:xfrm>
          <a:off x="1932941" y="906502"/>
          <a:ext cx="4328158" cy="1673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117" tIns="177117" rIns="177117" bIns="1771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The goal is to use input data (x)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to predict the output variables (Y)</a:t>
          </a:r>
          <a:endParaRPr lang="en-US" sz="1800" kern="1200" dirty="0"/>
        </a:p>
      </dsp:txBody>
      <dsp:txXfrm>
        <a:off x="1932941" y="906502"/>
        <a:ext cx="4328158" cy="1673542"/>
      </dsp:txXfrm>
    </dsp:sp>
    <dsp:sp modelId="{983B2098-0547-4138-A34C-13A78BEB7ED9}">
      <dsp:nvSpPr>
        <dsp:cNvPr id="0" name=""/>
        <dsp:cNvSpPr/>
      </dsp:nvSpPr>
      <dsp:spPr>
        <a:xfrm>
          <a:off x="0" y="2998430"/>
          <a:ext cx="6261100" cy="16735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CB7CA1-712E-4D46-98C4-84BC0F712053}">
      <dsp:nvSpPr>
        <dsp:cNvPr id="0" name=""/>
        <dsp:cNvSpPr/>
      </dsp:nvSpPr>
      <dsp:spPr>
        <a:xfrm>
          <a:off x="506246" y="3374977"/>
          <a:ext cx="920448" cy="9204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69A348-24C9-4824-A26F-474CBC716379}">
      <dsp:nvSpPr>
        <dsp:cNvPr id="0" name=""/>
        <dsp:cNvSpPr/>
      </dsp:nvSpPr>
      <dsp:spPr>
        <a:xfrm>
          <a:off x="1932941" y="2998430"/>
          <a:ext cx="4328158" cy="1673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117" tIns="177117" rIns="177117" bIns="1771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Output variable, (Y), target, label</a:t>
          </a:r>
          <a:br>
            <a:rPr lang="en-GB" sz="1800" kern="1200" dirty="0"/>
          </a:br>
          <a:endParaRPr lang="en-GB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This target value is obtained by someone manually labelling the data</a:t>
          </a:r>
          <a:br>
            <a:rPr lang="en-GB" sz="1800" kern="1200" dirty="0"/>
          </a:br>
          <a:endParaRPr lang="en-US" sz="1800" kern="1200" dirty="0"/>
        </a:p>
      </dsp:txBody>
      <dsp:txXfrm>
        <a:off x="1932941" y="2998430"/>
        <a:ext cx="4328158" cy="16735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CDF286-B724-4AB1-9153-91FB5E9DE5B5}">
      <dsp:nvSpPr>
        <dsp:cNvPr id="0" name=""/>
        <dsp:cNvSpPr/>
      </dsp:nvSpPr>
      <dsp:spPr>
        <a:xfrm>
          <a:off x="1322" y="81131"/>
          <a:ext cx="4640570" cy="294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65650-2C59-4F2D-835B-77D9B3725783}">
      <dsp:nvSpPr>
        <dsp:cNvPr id="0" name=""/>
        <dsp:cNvSpPr/>
      </dsp:nvSpPr>
      <dsp:spPr>
        <a:xfrm>
          <a:off x="516940" y="570969"/>
          <a:ext cx="4640570" cy="294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Classification </a:t>
          </a:r>
        </a:p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A classification problem is when the output variable is a category, such as: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“</a:t>
          </a:r>
          <a:r>
            <a:rPr lang="en-GB" sz="2200" b="1" kern="1200" dirty="0">
              <a:solidFill>
                <a:srgbClr val="FF0000"/>
              </a:solidFill>
            </a:rPr>
            <a:t>red</a:t>
          </a:r>
          <a:r>
            <a:rPr lang="en-GB" sz="2200" kern="1200" dirty="0"/>
            <a:t>” or “</a:t>
          </a:r>
          <a:r>
            <a:rPr lang="en-GB" sz="2200" b="1" kern="1200" dirty="0">
              <a:solidFill>
                <a:srgbClr val="0070C0"/>
              </a:solidFill>
            </a:rPr>
            <a:t>blue</a:t>
          </a:r>
          <a:r>
            <a:rPr lang="en-GB" sz="2200" kern="1200" dirty="0"/>
            <a:t>”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“</a:t>
          </a:r>
          <a:r>
            <a:rPr lang="en-GB" sz="2200" b="1" kern="1200" dirty="0"/>
            <a:t>disease</a:t>
          </a:r>
          <a:r>
            <a:rPr lang="en-GB" sz="2200" kern="1200" dirty="0"/>
            <a:t>” or “</a:t>
          </a:r>
          <a:r>
            <a:rPr lang="en-GB" sz="2200" b="1" kern="1200" dirty="0"/>
            <a:t>no disease</a:t>
          </a:r>
          <a:r>
            <a:rPr lang="en-GB" sz="2200" kern="1200" dirty="0"/>
            <a:t>”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 “True” or “False”</a:t>
          </a:r>
          <a:endParaRPr lang="en-US" sz="2200" kern="1200" dirty="0"/>
        </a:p>
      </dsp:txBody>
      <dsp:txXfrm>
        <a:off x="603248" y="657277"/>
        <a:ext cx="4467954" cy="2774145"/>
      </dsp:txXfrm>
    </dsp:sp>
    <dsp:sp modelId="{E36AEF58-199B-48CA-A794-396B1FDD25CE}">
      <dsp:nvSpPr>
        <dsp:cNvPr id="0" name=""/>
        <dsp:cNvSpPr/>
      </dsp:nvSpPr>
      <dsp:spPr>
        <a:xfrm>
          <a:off x="5673129" y="81131"/>
          <a:ext cx="4640570" cy="294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73198-91BF-47D1-81D6-3A1D94521878}">
      <dsp:nvSpPr>
        <dsp:cNvPr id="0" name=""/>
        <dsp:cNvSpPr/>
      </dsp:nvSpPr>
      <dsp:spPr>
        <a:xfrm>
          <a:off x="6188748" y="570969"/>
          <a:ext cx="4640570" cy="294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Regression</a:t>
          </a:r>
        </a:p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A regression problem is when the output variable is a number, </a:t>
          </a:r>
          <a:br>
            <a:rPr lang="en-GB" sz="2200" kern="1200" dirty="0"/>
          </a:br>
          <a:r>
            <a:rPr lang="en-GB" sz="2200" kern="1200" dirty="0"/>
            <a:t>such as: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 “dollars”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“weight”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“movie score”</a:t>
          </a:r>
          <a:endParaRPr lang="en-US" sz="2200" kern="1200" dirty="0"/>
        </a:p>
      </dsp:txBody>
      <dsp:txXfrm>
        <a:off x="6275056" y="657277"/>
        <a:ext cx="4467954" cy="27741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D55A3B-61B3-4837-9213-A96A815840C9}">
      <dsp:nvSpPr>
        <dsp:cNvPr id="0" name=""/>
        <dsp:cNvSpPr/>
      </dsp:nvSpPr>
      <dsp:spPr>
        <a:xfrm>
          <a:off x="-18282" y="913845"/>
          <a:ext cx="6261100" cy="1667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545CD6-63D4-44A6-862C-16E57BA7D8AC}">
      <dsp:nvSpPr>
        <dsp:cNvPr id="0" name=""/>
        <dsp:cNvSpPr/>
      </dsp:nvSpPr>
      <dsp:spPr>
        <a:xfrm>
          <a:off x="485989" y="1288924"/>
          <a:ext cx="916858" cy="9168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BEF36-398A-4AA8-8956-077D084A660B}">
      <dsp:nvSpPr>
        <dsp:cNvPr id="0" name=""/>
        <dsp:cNvSpPr/>
      </dsp:nvSpPr>
      <dsp:spPr>
        <a:xfrm>
          <a:off x="1866789" y="913845"/>
          <a:ext cx="4412592" cy="1667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426" tIns="176426" rIns="176426" bIns="17642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The goal is to use input data (x) 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 find similarities in the data.</a:t>
          </a:r>
        </a:p>
      </dsp:txBody>
      <dsp:txXfrm>
        <a:off x="1866789" y="913845"/>
        <a:ext cx="4412592" cy="1667014"/>
      </dsp:txXfrm>
    </dsp:sp>
    <dsp:sp modelId="{983B2098-0547-4138-A34C-13A78BEB7ED9}">
      <dsp:nvSpPr>
        <dsp:cNvPr id="0" name=""/>
        <dsp:cNvSpPr/>
      </dsp:nvSpPr>
      <dsp:spPr>
        <a:xfrm>
          <a:off x="-18282" y="2997614"/>
          <a:ext cx="6261100" cy="1667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CB7CA1-712E-4D46-98C4-84BC0F712053}">
      <dsp:nvSpPr>
        <dsp:cNvPr id="0" name=""/>
        <dsp:cNvSpPr/>
      </dsp:nvSpPr>
      <dsp:spPr>
        <a:xfrm>
          <a:off x="485989" y="3372692"/>
          <a:ext cx="916858" cy="9168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69A348-24C9-4824-A26F-474CBC716379}">
      <dsp:nvSpPr>
        <dsp:cNvPr id="0" name=""/>
        <dsp:cNvSpPr/>
      </dsp:nvSpPr>
      <dsp:spPr>
        <a:xfrm>
          <a:off x="1907119" y="2997614"/>
          <a:ext cx="4331931" cy="1667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426" tIns="176426" rIns="176426" bIns="17642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Unlabelled data, uncategorized 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The result is creation of labels for the unlabelled data.</a:t>
          </a:r>
          <a:br>
            <a:rPr lang="en-GB" sz="2200" kern="1200" dirty="0"/>
          </a:br>
          <a:endParaRPr lang="en-US" sz="2200" kern="1200" dirty="0"/>
        </a:p>
      </dsp:txBody>
      <dsp:txXfrm>
        <a:off x="1907119" y="2997614"/>
        <a:ext cx="4331931" cy="16670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CDF286-B724-4AB1-9153-91FB5E9DE5B5}">
      <dsp:nvSpPr>
        <dsp:cNvPr id="0" name=""/>
        <dsp:cNvSpPr/>
      </dsp:nvSpPr>
      <dsp:spPr>
        <a:xfrm>
          <a:off x="1322" y="81131"/>
          <a:ext cx="4640570" cy="294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65650-2C59-4F2D-835B-77D9B3725783}">
      <dsp:nvSpPr>
        <dsp:cNvPr id="0" name=""/>
        <dsp:cNvSpPr/>
      </dsp:nvSpPr>
      <dsp:spPr>
        <a:xfrm>
          <a:off x="516940" y="570969"/>
          <a:ext cx="4640570" cy="294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Clustering </a:t>
          </a:r>
        </a:p>
        <a:p>
          <a:pPr marL="0" lvl="0" indent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A clustering problem is where you want to discover the inherent groupings in the data, such as: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 grouping customers by purchasing behaviour,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groping images together to determine commonalities</a:t>
          </a:r>
        </a:p>
      </dsp:txBody>
      <dsp:txXfrm>
        <a:off x="603248" y="657277"/>
        <a:ext cx="4467954" cy="2774145"/>
      </dsp:txXfrm>
    </dsp:sp>
    <dsp:sp modelId="{E36AEF58-199B-48CA-A794-396B1FDD25CE}">
      <dsp:nvSpPr>
        <dsp:cNvPr id="0" name=""/>
        <dsp:cNvSpPr/>
      </dsp:nvSpPr>
      <dsp:spPr>
        <a:xfrm>
          <a:off x="5673129" y="81131"/>
          <a:ext cx="4640570" cy="294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73198-91BF-47D1-81D6-3A1D94521878}">
      <dsp:nvSpPr>
        <dsp:cNvPr id="0" name=""/>
        <dsp:cNvSpPr/>
      </dsp:nvSpPr>
      <dsp:spPr>
        <a:xfrm>
          <a:off x="6188748" y="570969"/>
          <a:ext cx="4640570" cy="294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Association</a:t>
          </a:r>
        </a:p>
        <a:p>
          <a:pPr marL="0" lvl="0" indent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An association rule learning problem is where you want to discover rules that describe large portions of your data, such as:</a:t>
          </a:r>
        </a:p>
        <a:p>
          <a:pPr marL="0" lvl="0" indent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people buying X also tend to buy Y</a:t>
          </a:r>
          <a:endParaRPr lang="en-US" sz="2100" kern="1200" dirty="0"/>
        </a:p>
      </dsp:txBody>
      <dsp:txXfrm>
        <a:off x="6275056" y="657277"/>
        <a:ext cx="4467954" cy="27741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D55A3B-61B3-4837-9213-A96A815840C9}">
      <dsp:nvSpPr>
        <dsp:cNvPr id="0" name=""/>
        <dsp:cNvSpPr/>
      </dsp:nvSpPr>
      <dsp:spPr>
        <a:xfrm>
          <a:off x="0" y="906502"/>
          <a:ext cx="6261100" cy="16735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545CD6-63D4-44A6-862C-16E57BA7D8AC}">
      <dsp:nvSpPr>
        <dsp:cNvPr id="0" name=""/>
        <dsp:cNvSpPr/>
      </dsp:nvSpPr>
      <dsp:spPr>
        <a:xfrm>
          <a:off x="506246" y="1283049"/>
          <a:ext cx="920448" cy="9204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BEF36-398A-4AA8-8956-077D084A660B}">
      <dsp:nvSpPr>
        <dsp:cNvPr id="0" name=""/>
        <dsp:cNvSpPr/>
      </dsp:nvSpPr>
      <dsp:spPr>
        <a:xfrm>
          <a:off x="1932941" y="906502"/>
          <a:ext cx="4328158" cy="1673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117" tIns="177117" rIns="177117" bIns="1771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The goal is to use VERY SMALL NUMBER of input data (x) 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to predict the output variables (Y)</a:t>
          </a:r>
          <a:endParaRPr lang="en-US" sz="2200" kern="1200" dirty="0"/>
        </a:p>
      </dsp:txBody>
      <dsp:txXfrm>
        <a:off x="1932941" y="906502"/>
        <a:ext cx="4328158" cy="1673542"/>
      </dsp:txXfrm>
    </dsp:sp>
    <dsp:sp modelId="{983B2098-0547-4138-A34C-13A78BEB7ED9}">
      <dsp:nvSpPr>
        <dsp:cNvPr id="0" name=""/>
        <dsp:cNvSpPr/>
      </dsp:nvSpPr>
      <dsp:spPr>
        <a:xfrm>
          <a:off x="0" y="2998430"/>
          <a:ext cx="6261100" cy="16735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CB7CA1-712E-4D46-98C4-84BC0F712053}">
      <dsp:nvSpPr>
        <dsp:cNvPr id="0" name=""/>
        <dsp:cNvSpPr/>
      </dsp:nvSpPr>
      <dsp:spPr>
        <a:xfrm>
          <a:off x="506246" y="3374977"/>
          <a:ext cx="920448" cy="9204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69A348-24C9-4824-A26F-474CBC716379}">
      <dsp:nvSpPr>
        <dsp:cNvPr id="0" name=""/>
        <dsp:cNvSpPr/>
      </dsp:nvSpPr>
      <dsp:spPr>
        <a:xfrm>
          <a:off x="1932941" y="2998430"/>
          <a:ext cx="4328158" cy="1673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117" tIns="177117" rIns="177117" bIns="1771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During the model’s training, it makes use of both labelled and unlabelled data.</a:t>
          </a:r>
          <a:endParaRPr lang="en-US" sz="2200" kern="1200" dirty="0"/>
        </a:p>
      </dsp:txBody>
      <dsp:txXfrm>
        <a:off x="1932941" y="2998430"/>
        <a:ext cx="4328158" cy="16735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D55A3B-61B3-4837-9213-A96A815840C9}">
      <dsp:nvSpPr>
        <dsp:cNvPr id="0" name=""/>
        <dsp:cNvSpPr/>
      </dsp:nvSpPr>
      <dsp:spPr>
        <a:xfrm>
          <a:off x="0" y="906502"/>
          <a:ext cx="6261100" cy="16735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545CD6-63D4-44A6-862C-16E57BA7D8AC}">
      <dsp:nvSpPr>
        <dsp:cNvPr id="0" name=""/>
        <dsp:cNvSpPr/>
      </dsp:nvSpPr>
      <dsp:spPr>
        <a:xfrm>
          <a:off x="506246" y="1283049"/>
          <a:ext cx="920448" cy="9204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BEF36-398A-4AA8-8956-077D084A660B}">
      <dsp:nvSpPr>
        <dsp:cNvPr id="0" name=""/>
        <dsp:cNvSpPr/>
      </dsp:nvSpPr>
      <dsp:spPr>
        <a:xfrm>
          <a:off x="1932941" y="906502"/>
          <a:ext cx="4328158" cy="1673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117" tIns="177117" rIns="177117" bIns="1771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System is designed so that it asks the user to label small amount of unlabelled data.</a:t>
          </a:r>
          <a:endParaRPr lang="en-US" sz="2200" kern="1200" dirty="0"/>
        </a:p>
      </dsp:txBody>
      <dsp:txXfrm>
        <a:off x="1932941" y="906502"/>
        <a:ext cx="4328158" cy="1673542"/>
      </dsp:txXfrm>
    </dsp:sp>
    <dsp:sp modelId="{983B2098-0547-4138-A34C-13A78BEB7ED9}">
      <dsp:nvSpPr>
        <dsp:cNvPr id="0" name=""/>
        <dsp:cNvSpPr/>
      </dsp:nvSpPr>
      <dsp:spPr>
        <a:xfrm>
          <a:off x="0" y="2998430"/>
          <a:ext cx="6261100" cy="16735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CB7CA1-712E-4D46-98C4-84BC0F712053}">
      <dsp:nvSpPr>
        <dsp:cNvPr id="0" name=""/>
        <dsp:cNvSpPr/>
      </dsp:nvSpPr>
      <dsp:spPr>
        <a:xfrm>
          <a:off x="506246" y="3374977"/>
          <a:ext cx="920448" cy="9204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69A348-24C9-4824-A26F-474CBC716379}">
      <dsp:nvSpPr>
        <dsp:cNvPr id="0" name=""/>
        <dsp:cNvSpPr/>
      </dsp:nvSpPr>
      <dsp:spPr>
        <a:xfrm>
          <a:off x="1932941" y="2998430"/>
          <a:ext cx="4328158" cy="1673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117" tIns="177117" rIns="177117" bIns="1771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Instead of doing at random, it is selected in a way such that it provides the highest impact on the model’s ability to learn.</a:t>
          </a:r>
        </a:p>
      </dsp:txBody>
      <dsp:txXfrm>
        <a:off x="1932941" y="2998430"/>
        <a:ext cx="4328158" cy="16735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D55A3B-61B3-4837-9213-A96A815840C9}">
      <dsp:nvSpPr>
        <dsp:cNvPr id="0" name=""/>
        <dsp:cNvSpPr/>
      </dsp:nvSpPr>
      <dsp:spPr>
        <a:xfrm>
          <a:off x="0" y="906502"/>
          <a:ext cx="6261100" cy="16735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545CD6-63D4-44A6-862C-16E57BA7D8AC}">
      <dsp:nvSpPr>
        <dsp:cNvPr id="0" name=""/>
        <dsp:cNvSpPr/>
      </dsp:nvSpPr>
      <dsp:spPr>
        <a:xfrm>
          <a:off x="506246" y="1283049"/>
          <a:ext cx="920448" cy="9204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BEF36-398A-4AA8-8956-077D084A660B}">
      <dsp:nvSpPr>
        <dsp:cNvPr id="0" name=""/>
        <dsp:cNvSpPr/>
      </dsp:nvSpPr>
      <dsp:spPr>
        <a:xfrm>
          <a:off x="1932941" y="906502"/>
          <a:ext cx="4328158" cy="1673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117" tIns="177117" rIns="177117" bIns="17711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Model is presented with a bunch of data and is left alone to decide what to make of it.</a:t>
          </a:r>
          <a:endParaRPr lang="en-US" sz="2400" kern="1200" dirty="0"/>
        </a:p>
      </dsp:txBody>
      <dsp:txXfrm>
        <a:off x="1932941" y="906502"/>
        <a:ext cx="4328158" cy="1673542"/>
      </dsp:txXfrm>
    </dsp:sp>
    <dsp:sp modelId="{983B2098-0547-4138-A34C-13A78BEB7ED9}">
      <dsp:nvSpPr>
        <dsp:cNvPr id="0" name=""/>
        <dsp:cNvSpPr/>
      </dsp:nvSpPr>
      <dsp:spPr>
        <a:xfrm>
          <a:off x="0" y="2998430"/>
          <a:ext cx="6261100" cy="16735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CB7CA1-712E-4D46-98C4-84BC0F712053}">
      <dsp:nvSpPr>
        <dsp:cNvPr id="0" name=""/>
        <dsp:cNvSpPr/>
      </dsp:nvSpPr>
      <dsp:spPr>
        <a:xfrm>
          <a:off x="506246" y="3374977"/>
          <a:ext cx="920448" cy="9204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69A348-24C9-4824-A26F-474CBC716379}">
      <dsp:nvSpPr>
        <dsp:cNvPr id="0" name=""/>
        <dsp:cNvSpPr/>
      </dsp:nvSpPr>
      <dsp:spPr>
        <a:xfrm>
          <a:off x="1932941" y="2998430"/>
          <a:ext cx="4328158" cy="1673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117" tIns="177117" rIns="177117" bIns="17711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only input model requires is a “learning function” which determines its behavior. </a:t>
          </a:r>
        </a:p>
      </dsp:txBody>
      <dsp:txXfrm>
        <a:off x="1932941" y="2998430"/>
        <a:ext cx="4328158" cy="16735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F85E3E-3EFE-4795-AE49-28C3D8F2E3D0}">
      <dsp:nvSpPr>
        <dsp:cNvPr id="0" name=""/>
        <dsp:cNvSpPr/>
      </dsp:nvSpPr>
      <dsp:spPr>
        <a:xfrm>
          <a:off x="884720" y="982133"/>
          <a:ext cx="718347" cy="7183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FD71B-6F4A-43A2-A17F-8FAF174F2043}">
      <dsp:nvSpPr>
        <dsp:cNvPr id="0" name=""/>
        <dsp:cNvSpPr/>
      </dsp:nvSpPr>
      <dsp:spPr>
        <a:xfrm>
          <a:off x="217683" y="1770127"/>
          <a:ext cx="2052421" cy="307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000" kern="1200" dirty="0"/>
            <a:t>Predictive Model </a:t>
          </a:r>
          <a:endParaRPr lang="en-US" sz="2000" kern="1200" dirty="0"/>
        </a:p>
      </dsp:txBody>
      <dsp:txXfrm>
        <a:off x="217683" y="1770127"/>
        <a:ext cx="2052421" cy="307863"/>
      </dsp:txXfrm>
    </dsp:sp>
    <dsp:sp modelId="{957FCC3C-97C7-4596-AAC6-6F9FB6D80A2D}">
      <dsp:nvSpPr>
        <dsp:cNvPr id="0" name=""/>
        <dsp:cNvSpPr/>
      </dsp:nvSpPr>
      <dsp:spPr>
        <a:xfrm>
          <a:off x="1019" y="2095027"/>
          <a:ext cx="2485749" cy="522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Regression – numbers</a:t>
          </a:r>
          <a:endParaRPr lang="en-US" sz="1500" kern="1200" dirty="0"/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Classification – categories</a:t>
          </a:r>
          <a:endParaRPr lang="en-US" sz="1500" kern="1200" dirty="0"/>
        </a:p>
      </dsp:txBody>
      <dsp:txXfrm>
        <a:off x="1019" y="2095027"/>
        <a:ext cx="2485749" cy="522155"/>
      </dsp:txXfrm>
    </dsp:sp>
    <dsp:sp modelId="{F7D9FDB6-5A4B-4690-915F-5BBD39E4C865}">
      <dsp:nvSpPr>
        <dsp:cNvPr id="0" name=""/>
        <dsp:cNvSpPr/>
      </dsp:nvSpPr>
      <dsp:spPr>
        <a:xfrm>
          <a:off x="3512980" y="989811"/>
          <a:ext cx="718347" cy="7183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767A55-7C5B-483B-8235-B8E7BDFB0577}">
      <dsp:nvSpPr>
        <dsp:cNvPr id="0" name=""/>
        <dsp:cNvSpPr/>
      </dsp:nvSpPr>
      <dsp:spPr>
        <a:xfrm>
          <a:off x="2845943" y="1777806"/>
          <a:ext cx="2052421" cy="307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000" kern="1200"/>
            <a:t>Labelled data </a:t>
          </a:r>
          <a:endParaRPr lang="en-US" sz="2000" kern="1200"/>
        </a:p>
      </dsp:txBody>
      <dsp:txXfrm>
        <a:off x="2845943" y="1777806"/>
        <a:ext cx="2052421" cy="307863"/>
      </dsp:txXfrm>
    </dsp:sp>
    <dsp:sp modelId="{3DE29695-8858-4BFE-AB1F-E92A0D1D65FF}">
      <dsp:nvSpPr>
        <dsp:cNvPr id="0" name=""/>
        <dsp:cNvSpPr/>
      </dsp:nvSpPr>
      <dsp:spPr>
        <a:xfrm>
          <a:off x="2845943" y="2118063"/>
          <a:ext cx="2052421" cy="49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F85E3E-3EFE-4795-AE49-28C3D8F2E3D0}">
      <dsp:nvSpPr>
        <dsp:cNvPr id="0" name=""/>
        <dsp:cNvSpPr/>
      </dsp:nvSpPr>
      <dsp:spPr>
        <a:xfrm>
          <a:off x="884720" y="989811"/>
          <a:ext cx="718347" cy="7183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FD71B-6F4A-43A2-A17F-8FAF174F2043}">
      <dsp:nvSpPr>
        <dsp:cNvPr id="0" name=""/>
        <dsp:cNvSpPr/>
      </dsp:nvSpPr>
      <dsp:spPr>
        <a:xfrm>
          <a:off x="217683" y="1777806"/>
          <a:ext cx="2052421" cy="307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900" kern="1200" dirty="0"/>
            <a:t>Descriptive Model</a:t>
          </a:r>
          <a:endParaRPr lang="en-US" sz="1900" kern="1200" dirty="0"/>
        </a:p>
      </dsp:txBody>
      <dsp:txXfrm>
        <a:off x="217683" y="1777806"/>
        <a:ext cx="2052421" cy="307863"/>
      </dsp:txXfrm>
    </dsp:sp>
    <dsp:sp modelId="{957FCC3C-97C7-4596-AAC6-6F9FB6D80A2D}">
      <dsp:nvSpPr>
        <dsp:cNvPr id="0" name=""/>
        <dsp:cNvSpPr/>
      </dsp:nvSpPr>
      <dsp:spPr>
        <a:xfrm>
          <a:off x="1019" y="2118063"/>
          <a:ext cx="2485749" cy="49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Clustering</a:t>
          </a:r>
          <a:endParaRPr lang="en-US" sz="1400" kern="1200" dirty="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Association</a:t>
          </a:r>
          <a:endParaRPr lang="en-US" sz="1400" kern="1200" dirty="0"/>
        </a:p>
      </dsp:txBody>
      <dsp:txXfrm>
        <a:off x="1019" y="2118063"/>
        <a:ext cx="2485749" cy="491440"/>
      </dsp:txXfrm>
    </dsp:sp>
    <dsp:sp modelId="{F7D9FDB6-5A4B-4690-915F-5BBD39E4C865}">
      <dsp:nvSpPr>
        <dsp:cNvPr id="0" name=""/>
        <dsp:cNvSpPr/>
      </dsp:nvSpPr>
      <dsp:spPr>
        <a:xfrm>
          <a:off x="3512980" y="989811"/>
          <a:ext cx="718347" cy="7183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767A55-7C5B-483B-8235-B8E7BDFB0577}">
      <dsp:nvSpPr>
        <dsp:cNvPr id="0" name=""/>
        <dsp:cNvSpPr/>
      </dsp:nvSpPr>
      <dsp:spPr>
        <a:xfrm>
          <a:off x="2845943" y="1777806"/>
          <a:ext cx="2052421" cy="307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900" kern="1200" dirty="0"/>
            <a:t>Unlabelled data </a:t>
          </a:r>
          <a:endParaRPr lang="en-US" sz="1900" kern="1200" dirty="0"/>
        </a:p>
      </dsp:txBody>
      <dsp:txXfrm>
        <a:off x="2845943" y="1777806"/>
        <a:ext cx="2052421" cy="307863"/>
      </dsp:txXfrm>
    </dsp:sp>
    <dsp:sp modelId="{3DE29695-8858-4BFE-AB1F-E92A0D1D65FF}">
      <dsp:nvSpPr>
        <dsp:cNvPr id="0" name=""/>
        <dsp:cNvSpPr/>
      </dsp:nvSpPr>
      <dsp:spPr>
        <a:xfrm>
          <a:off x="2845943" y="2118063"/>
          <a:ext cx="2052421" cy="49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E05F-0D3F-4932-80F8-8407D8684D6B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BB20BFC-4E83-4C73-A9FF-D090A1979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19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E05F-0D3F-4932-80F8-8407D8684D6B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BB20BFC-4E83-4C73-A9FF-D090A1979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7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E05F-0D3F-4932-80F8-8407D8684D6B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BB20BFC-4E83-4C73-A9FF-D090A1979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955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E05F-0D3F-4932-80F8-8407D8684D6B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BB20BFC-4E83-4C73-A9FF-D090A1979BEA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24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E05F-0D3F-4932-80F8-8407D8684D6B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BB20BFC-4E83-4C73-A9FF-D090A1979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648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E05F-0D3F-4932-80F8-8407D8684D6B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0BFC-4E83-4C73-A9FF-D090A1979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013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E05F-0D3F-4932-80F8-8407D8684D6B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0BFC-4E83-4C73-A9FF-D090A1979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913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E05F-0D3F-4932-80F8-8407D8684D6B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0BFC-4E83-4C73-A9FF-D090A1979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765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D5DE05F-0D3F-4932-80F8-8407D8684D6B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BB20BFC-4E83-4C73-A9FF-D090A1979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17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E05F-0D3F-4932-80F8-8407D8684D6B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0BFC-4E83-4C73-A9FF-D090A1979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39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E05F-0D3F-4932-80F8-8407D8684D6B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BB20BFC-4E83-4C73-A9FF-D090A1979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0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E05F-0D3F-4932-80F8-8407D8684D6B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0BFC-4E83-4C73-A9FF-D090A1979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25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E05F-0D3F-4932-80F8-8407D8684D6B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0BFC-4E83-4C73-A9FF-D090A1979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48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E05F-0D3F-4932-80F8-8407D8684D6B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0BFC-4E83-4C73-A9FF-D090A1979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61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E05F-0D3F-4932-80F8-8407D8684D6B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0BFC-4E83-4C73-A9FF-D090A1979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59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E05F-0D3F-4932-80F8-8407D8684D6B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0BFC-4E83-4C73-A9FF-D090A1979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98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E05F-0D3F-4932-80F8-8407D8684D6B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0BFC-4E83-4C73-A9FF-D090A1979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DE05F-0D3F-4932-80F8-8407D8684D6B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20BFC-4E83-4C73-A9FF-D090A1979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202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E911EF-80F5-4781-A4DF-44EFAF242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A2A734-17E4-44D5-9630-D54D6AF74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FB5C33-24B2-4764-BDBD-4C10A21D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8808" y="0"/>
            <a:ext cx="34031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B601E2-EFED-4313-BEE4-9E27B94FC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52"/>
            <a:ext cx="9110541" cy="24655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425DB5A-CEE1-4EE1-8C4A-689E49D35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9110542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10F22-2976-4234-87CA-F134AD9D2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510" y="2733709"/>
            <a:ext cx="7657792" cy="1373070"/>
          </a:xfrm>
        </p:spPr>
        <p:txBody>
          <a:bodyPr>
            <a:normAutofit/>
          </a:bodyPr>
          <a:lstStyle/>
          <a:p>
            <a:r>
              <a:rPr lang="en-GB" sz="4600">
                <a:solidFill>
                  <a:srgbClr val="FFFFFF"/>
                </a:solidFill>
              </a:rPr>
              <a:t>What is Machine Learning (ML)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9C61D-E945-4E4B-BBB2-6643A8D26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405152"/>
            <a:ext cx="8886141" cy="1287670"/>
          </a:xfrm>
        </p:spPr>
        <p:txBody>
          <a:bodyPr>
            <a:normAutofit/>
          </a:bodyPr>
          <a:lstStyle/>
          <a:p>
            <a:r>
              <a:rPr lang="en-GB" dirty="0"/>
              <a:t>ML algorithms enable the computers to </a:t>
            </a:r>
            <a:r>
              <a:rPr lang="en-GB" sz="3800" dirty="0"/>
              <a:t>learn from data</a:t>
            </a:r>
            <a:r>
              <a:rPr lang="en-GB" dirty="0"/>
              <a:t>, </a:t>
            </a:r>
          </a:p>
          <a:p>
            <a:r>
              <a:rPr lang="en-GB" dirty="0"/>
              <a:t>by themselves, without being explicitly programmed.</a:t>
            </a:r>
          </a:p>
        </p:txBody>
      </p:sp>
    </p:spTree>
    <p:extLst>
      <p:ext uri="{BB962C8B-B14F-4D97-AF65-F5344CB8AC3E}">
        <p14:creationId xmlns:p14="http://schemas.microsoft.com/office/powerpoint/2010/main" val="216214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4" name="Picture 1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45" name="Picture 1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46" name="Rectangle 1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1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8" name="Rectangle 18">
            <a:extLst>
              <a:ext uri="{FF2B5EF4-FFF2-40B4-BE49-F238E27FC236}">
                <a16:creationId xmlns:a16="http://schemas.microsoft.com/office/drawing/2014/main" id="{8F383800-5CEA-471E-91C6-604E9C8F9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077B291-934C-486F-A7DD-F7B7568B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sp>
        <p:nvSpPr>
          <p:cNvPr id="49" name="Rectangle 22">
            <a:extLst>
              <a:ext uri="{FF2B5EF4-FFF2-40B4-BE49-F238E27FC236}">
                <a16:creationId xmlns:a16="http://schemas.microsoft.com/office/drawing/2014/main" id="{FE41C29D-0817-42AE-A275-5552F6926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7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24">
            <a:extLst>
              <a:ext uri="{FF2B5EF4-FFF2-40B4-BE49-F238E27FC236}">
                <a16:creationId xmlns:a16="http://schemas.microsoft.com/office/drawing/2014/main" id="{21AFE179-2F71-4019-9BED-8E72C0C07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rgbClr val="0D0D0D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67DF8-BE67-4FE7-A641-60BB5C5A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Classification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47F16793-E6ED-435A-9923-4D6E58C59E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894" y="640078"/>
            <a:ext cx="7558410" cy="360914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1" name="Rectangle 26">
            <a:extLst>
              <a:ext uri="{FF2B5EF4-FFF2-40B4-BE49-F238E27FC236}">
                <a16:creationId xmlns:a16="http://schemas.microsoft.com/office/drawing/2014/main" id="{333AFE41-7E9F-4E28-8263-5B498AA7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28">
            <a:extLst>
              <a:ext uri="{FF2B5EF4-FFF2-40B4-BE49-F238E27FC236}">
                <a16:creationId xmlns:a16="http://schemas.microsoft.com/office/drawing/2014/main" id="{C553E99F-4FAF-422B-B3EA-84AF1AA0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14FAEF-3E6C-41BB-9945-719809A69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47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62CFFBB8-E539-483F-B9AA-088F7D4B1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52C38B8-B7F9-478B-8D67-99B248A94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ADE9738-7B48-4F06-BA7B-E2CF9663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AF43216-230D-4305-A1C8-B62D812B5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47675"/>
            <a:ext cx="11237976" cy="5930265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25CEA7D-7FAE-4520-A094-DF286F528F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6"/>
          <a:stretch/>
        </p:blipFill>
        <p:spPr>
          <a:xfrm>
            <a:off x="3320740" y="609600"/>
            <a:ext cx="5555382" cy="560493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BFE1D33-74D4-49A6-BE38-4E9E88ED9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53" name="Rectangle 45">
            <a:extLst>
              <a:ext uri="{FF2B5EF4-FFF2-40B4-BE49-F238E27FC236}">
                <a16:creationId xmlns:a16="http://schemas.microsoft.com/office/drawing/2014/main" id="{8B596859-88E8-4EB6-B800-82A454647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3157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Rectangle 14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6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25" name="Rectangle 18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574A05-39CC-4DAD-B0F5-04B81DF92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GB" sz="4400" dirty="0"/>
              <a:t>Unsupervised learning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37FCDE-52E7-4EA4-8C7D-B26935ECA7D6}"/>
              </a:ext>
            </a:extLst>
          </p:cNvPr>
          <p:cNvSpPr txBox="1">
            <a:spLocks/>
          </p:cNvSpPr>
          <p:nvPr/>
        </p:nvSpPr>
        <p:spPr>
          <a:xfrm>
            <a:off x="2209030" y="1738029"/>
            <a:ext cx="9144000" cy="534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AC9F5732-CF1A-4D37-9AFD-7BFD19E6AA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7139019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7" name="Title 1">
            <a:extLst>
              <a:ext uri="{FF2B5EF4-FFF2-40B4-BE49-F238E27FC236}">
                <a16:creationId xmlns:a16="http://schemas.microsoft.com/office/drawing/2014/main" id="{633ED048-CAC9-4F4E-8B5B-8A7871C3C757}"/>
              </a:ext>
            </a:extLst>
          </p:cNvPr>
          <p:cNvSpPr txBox="1">
            <a:spLocks/>
          </p:cNvSpPr>
          <p:nvPr/>
        </p:nvSpPr>
        <p:spPr>
          <a:xfrm>
            <a:off x="5334119" y="2310513"/>
            <a:ext cx="2131169" cy="120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800" dirty="0"/>
              <a:t>Un-labelled data</a:t>
            </a:r>
          </a:p>
        </p:txBody>
      </p:sp>
    </p:spTree>
    <p:extLst>
      <p:ext uri="{BB962C8B-B14F-4D97-AF65-F5344CB8AC3E}">
        <p14:creationId xmlns:p14="http://schemas.microsoft.com/office/powerpoint/2010/main" val="263324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D6B-0072-4475-B171-AA029E813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Types of unsupervised learning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9CA263D9-C556-4733-BE87-95EE2699FD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798487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6622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F383800-5CEA-471E-91C6-604E9C8F9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2077B291-934C-486F-A7DD-F7B7568B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E41C29D-0817-42AE-A275-5552F6926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7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1AFE179-2F71-4019-9BED-8E72C0C07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rgbClr val="0D0D0D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0C30A0E-0FF3-4455-B323-790329D0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EXAMPLE – group similar photos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0EA96D1-2358-4A35-BFF5-0D23E0383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94" y="640078"/>
            <a:ext cx="9254210" cy="360914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333AFE41-7E9F-4E28-8263-5B498AA7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" name="Rectangle 55">
            <a:extLst>
              <a:ext uri="{FF2B5EF4-FFF2-40B4-BE49-F238E27FC236}">
                <a16:creationId xmlns:a16="http://schemas.microsoft.com/office/drawing/2014/main" id="{C553E99F-4FAF-422B-B3EA-84AF1AA0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7">
            <a:extLst>
              <a:ext uri="{FF2B5EF4-FFF2-40B4-BE49-F238E27FC236}">
                <a16:creationId xmlns:a16="http://schemas.microsoft.com/office/drawing/2014/main" id="{F214FAEF-3E6C-41BB-9945-719809A69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61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62CFFBB8-E539-483F-B9AA-088F7D4B1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52C38B8-B7F9-478B-8D67-99B248A94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ADE9738-7B48-4F06-BA7B-E2CF9663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1F07745-D943-46DF-AB69-FA455CE42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95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72A2E17-3305-4404-A0DA-5CC3BDAFE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0FBC733F-A473-469E-860A-2A340400D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97" y="600269"/>
            <a:ext cx="9040215" cy="5604933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61311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74" name="Rectangle 73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0" name="Picture 74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1028" name="Picture 4" descr="Association Rules and the Apriori Algorithm: A Tutorial - KDnuggets">
            <a:extLst>
              <a:ext uri="{FF2B5EF4-FFF2-40B4-BE49-F238E27FC236}">
                <a16:creationId xmlns:a16="http://schemas.microsoft.com/office/drawing/2014/main" id="{85F25ECB-5180-45E3-8DCA-59B0D0E171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7" b="2"/>
          <a:stretch/>
        </p:blipFill>
        <p:spPr bwMode="auto">
          <a:xfrm>
            <a:off x="4636008" y="10"/>
            <a:ext cx="7552815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B6389-4C5E-43DE-B247-1DA4FDC41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en-GB" sz="3200"/>
              <a:t>Association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3E015-EFAB-48F9-9DF4-F9A827861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540" y="2336873"/>
            <a:ext cx="3823418" cy="3599316"/>
          </a:xfrm>
        </p:spPr>
        <p:txBody>
          <a:bodyPr>
            <a:normAutofit/>
          </a:bodyPr>
          <a:lstStyle/>
          <a:p>
            <a:r>
              <a:rPr lang="en-GB" sz="1600" dirty="0"/>
              <a:t>Given what does customer already has in the basket, what are they likely to buy next?</a:t>
            </a:r>
          </a:p>
          <a:p>
            <a:r>
              <a:rPr lang="en-GB" sz="1600" dirty="0"/>
              <a:t>Make recommendations based on this data.</a:t>
            </a:r>
          </a:p>
        </p:txBody>
      </p:sp>
    </p:spTree>
    <p:extLst>
      <p:ext uri="{BB962C8B-B14F-4D97-AF65-F5344CB8AC3E}">
        <p14:creationId xmlns:p14="http://schemas.microsoft.com/office/powerpoint/2010/main" val="824204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Rectangle 14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6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25" name="Rectangle 18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574A05-39CC-4DAD-B0F5-04B81DF92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9" y="2063262"/>
            <a:ext cx="4339701" cy="2661052"/>
          </a:xfrm>
        </p:spPr>
        <p:txBody>
          <a:bodyPr>
            <a:normAutofit/>
          </a:bodyPr>
          <a:lstStyle/>
          <a:p>
            <a:pPr algn="r"/>
            <a:r>
              <a:rPr lang="en-GB" sz="4400" dirty="0"/>
              <a:t>Semi-supervised learning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37FCDE-52E7-4EA4-8C7D-B26935ECA7D6}"/>
              </a:ext>
            </a:extLst>
          </p:cNvPr>
          <p:cNvSpPr txBox="1">
            <a:spLocks/>
          </p:cNvSpPr>
          <p:nvPr/>
        </p:nvSpPr>
        <p:spPr>
          <a:xfrm>
            <a:off x="2209030" y="1738029"/>
            <a:ext cx="9144000" cy="534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AC9F5732-CF1A-4D37-9AFD-7BFD19E6AA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712914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7" name="Title 1">
            <a:extLst>
              <a:ext uri="{FF2B5EF4-FFF2-40B4-BE49-F238E27FC236}">
                <a16:creationId xmlns:a16="http://schemas.microsoft.com/office/drawing/2014/main" id="{633ED048-CAC9-4F4E-8B5B-8A7871C3C757}"/>
              </a:ext>
            </a:extLst>
          </p:cNvPr>
          <p:cNvSpPr txBox="1">
            <a:spLocks/>
          </p:cNvSpPr>
          <p:nvPr/>
        </p:nvSpPr>
        <p:spPr>
          <a:xfrm>
            <a:off x="5494749" y="2310513"/>
            <a:ext cx="1589631" cy="120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800" dirty="0"/>
              <a:t>Labelled data</a:t>
            </a:r>
          </a:p>
        </p:txBody>
      </p:sp>
    </p:spTree>
    <p:extLst>
      <p:ext uri="{BB962C8B-B14F-4D97-AF65-F5344CB8AC3E}">
        <p14:creationId xmlns:p14="http://schemas.microsoft.com/office/powerpoint/2010/main" val="1089794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Rectangle 14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6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25" name="Rectangle 18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574A05-39CC-4DAD-B0F5-04B81DF92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9" y="2063262"/>
            <a:ext cx="4339701" cy="2661052"/>
          </a:xfrm>
        </p:spPr>
        <p:txBody>
          <a:bodyPr>
            <a:normAutofit/>
          </a:bodyPr>
          <a:lstStyle/>
          <a:p>
            <a:pPr algn="r"/>
            <a:r>
              <a:rPr lang="en-GB" sz="4400" dirty="0"/>
              <a:t>Active learning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37FCDE-52E7-4EA4-8C7D-B26935ECA7D6}"/>
              </a:ext>
            </a:extLst>
          </p:cNvPr>
          <p:cNvSpPr txBox="1">
            <a:spLocks/>
          </p:cNvSpPr>
          <p:nvPr/>
        </p:nvSpPr>
        <p:spPr>
          <a:xfrm>
            <a:off x="2209030" y="1738029"/>
            <a:ext cx="9144000" cy="534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AC9F5732-CF1A-4D37-9AFD-7BFD19E6AA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587552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7" name="Title 1">
            <a:extLst>
              <a:ext uri="{FF2B5EF4-FFF2-40B4-BE49-F238E27FC236}">
                <a16:creationId xmlns:a16="http://schemas.microsoft.com/office/drawing/2014/main" id="{633ED048-CAC9-4F4E-8B5B-8A7871C3C757}"/>
              </a:ext>
            </a:extLst>
          </p:cNvPr>
          <p:cNvSpPr txBox="1">
            <a:spLocks/>
          </p:cNvSpPr>
          <p:nvPr/>
        </p:nvSpPr>
        <p:spPr>
          <a:xfrm>
            <a:off x="5494749" y="2310513"/>
            <a:ext cx="1589631" cy="120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800" dirty="0"/>
              <a:t>Labelled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258A88-0FBF-40DE-B743-FFC4BCD8B78F}"/>
              </a:ext>
            </a:extLst>
          </p:cNvPr>
          <p:cNvSpPr txBox="1"/>
          <p:nvPr/>
        </p:nvSpPr>
        <p:spPr>
          <a:xfrm>
            <a:off x="847818" y="4530977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GB" dirty="0"/>
              <a:t>Extension of semi-supervised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37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Rectangle 14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6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25" name="Rectangle 18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574A05-39CC-4DAD-B0F5-04B81DF92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9" y="2063262"/>
            <a:ext cx="4339701" cy="2661052"/>
          </a:xfrm>
        </p:spPr>
        <p:txBody>
          <a:bodyPr>
            <a:normAutofit/>
          </a:bodyPr>
          <a:lstStyle/>
          <a:p>
            <a:pPr algn="r"/>
            <a:r>
              <a:rPr lang="en-GB" sz="4400" dirty="0"/>
              <a:t>Reinforcement learning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37FCDE-52E7-4EA4-8C7D-B26935ECA7D6}"/>
              </a:ext>
            </a:extLst>
          </p:cNvPr>
          <p:cNvSpPr txBox="1">
            <a:spLocks/>
          </p:cNvSpPr>
          <p:nvPr/>
        </p:nvSpPr>
        <p:spPr>
          <a:xfrm>
            <a:off x="2209030" y="1738029"/>
            <a:ext cx="9144000" cy="534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AC9F5732-CF1A-4D37-9AFD-7BFD19E6AA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99297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7" name="Title 1">
            <a:extLst>
              <a:ext uri="{FF2B5EF4-FFF2-40B4-BE49-F238E27FC236}">
                <a16:creationId xmlns:a16="http://schemas.microsoft.com/office/drawing/2014/main" id="{633ED048-CAC9-4F4E-8B5B-8A7871C3C757}"/>
              </a:ext>
            </a:extLst>
          </p:cNvPr>
          <p:cNvSpPr txBox="1">
            <a:spLocks/>
          </p:cNvSpPr>
          <p:nvPr/>
        </p:nvSpPr>
        <p:spPr>
          <a:xfrm>
            <a:off x="5361583" y="2394822"/>
            <a:ext cx="1838206" cy="120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800" dirty="0"/>
              <a:t>Unlabelled data</a:t>
            </a:r>
          </a:p>
        </p:txBody>
      </p:sp>
    </p:spTree>
    <p:extLst>
      <p:ext uri="{BB962C8B-B14F-4D97-AF65-F5344CB8AC3E}">
        <p14:creationId xmlns:p14="http://schemas.microsoft.com/office/powerpoint/2010/main" val="294573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7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7" name="Picture 9">
            <a:extLst>
              <a:ext uri="{FF2B5EF4-FFF2-40B4-BE49-F238E27FC236}">
                <a16:creationId xmlns:a16="http://schemas.microsoft.com/office/drawing/2014/main" id="{E4655D52-F2FA-4137-8A31-499A4FE6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8" name="Picture 11">
            <a:extLst>
              <a:ext uri="{FF2B5EF4-FFF2-40B4-BE49-F238E27FC236}">
                <a16:creationId xmlns:a16="http://schemas.microsoft.com/office/drawing/2014/main" id="{8519FA1D-01C2-425F-B9AA-D69B4DD0A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9" name="Rectangle 13">
            <a:extLst>
              <a:ext uri="{FF2B5EF4-FFF2-40B4-BE49-F238E27FC236}">
                <a16:creationId xmlns:a16="http://schemas.microsoft.com/office/drawing/2014/main" id="{DC0D803F-BF83-4194-8691-90B027BD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4316132F-CC4B-4C96-9C75-95DC7CD48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1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1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ectangle 2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10F22-2976-4234-87CA-F134AD9D2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1" y="2063262"/>
            <a:ext cx="3739279" cy="26610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Types of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9C61D-E945-4E4B-BBB2-6643A8D26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7995" y="661106"/>
            <a:ext cx="6257362" cy="55031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/>
                </a:solidFill>
              </a:rPr>
              <a:t>Supervised learning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/>
                </a:solidFill>
              </a:rPr>
              <a:t>Unsupervised learning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/>
                </a:solidFill>
              </a:rPr>
              <a:t>Semi-supervised learning</a:t>
            </a:r>
          </a:p>
          <a:p>
            <a:pPr marL="228600" lvl="1" algn="l"/>
            <a:r>
              <a:rPr lang="en-US" sz="2600" dirty="0">
                <a:solidFill>
                  <a:srgbClr val="FFFFFF"/>
                </a:solidFill>
              </a:rPr>
              <a:t>	Active learning</a:t>
            </a:r>
            <a:endParaRPr lang="en-US" sz="40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/>
                </a:solidFill>
              </a:rPr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3486712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D378268-173C-4C67-AF66-98482F208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B94371-1ED5-46C9-92CB-009E55DBB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3E975A1-5008-46D0-B573-A424564CB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479FF5-13B8-44CF-A149-6E7E0489F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4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3834BF-BB09-46BB-BA11-D8C65C358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2538"/>
            <a:ext cx="11237976" cy="592540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2225">
            <a:solidFill>
              <a:srgbClr val="FF51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BA27E3E-F825-4413-A25C-0BBE5486EF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73" r="1" b="4304"/>
          <a:stretch/>
        </p:blipFill>
        <p:spPr>
          <a:xfrm>
            <a:off x="643467" y="609599"/>
            <a:ext cx="10905066" cy="560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92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9" name="Picture 8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0" name="Picture 10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1" name="Rectangle 12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3" name="Rectangle 16">
            <a:extLst>
              <a:ext uri="{FF2B5EF4-FFF2-40B4-BE49-F238E27FC236}">
                <a16:creationId xmlns:a16="http://schemas.microsoft.com/office/drawing/2014/main" id="{B2E911EF-80F5-4781-A4DF-44EFAF242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18">
            <a:extLst>
              <a:ext uri="{FF2B5EF4-FFF2-40B4-BE49-F238E27FC236}">
                <a16:creationId xmlns:a16="http://schemas.microsoft.com/office/drawing/2014/main" id="{B0A2A734-17E4-44D5-9630-D54D6AF74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5" name="Rectangle 20">
            <a:extLst>
              <a:ext uri="{FF2B5EF4-FFF2-40B4-BE49-F238E27FC236}">
                <a16:creationId xmlns:a16="http://schemas.microsoft.com/office/drawing/2014/main" id="{EFFB5C33-24B2-4764-BDBD-4C10A21D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8808" y="0"/>
            <a:ext cx="34031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6" name="Picture 22">
            <a:extLst>
              <a:ext uri="{FF2B5EF4-FFF2-40B4-BE49-F238E27FC236}">
                <a16:creationId xmlns:a16="http://schemas.microsoft.com/office/drawing/2014/main" id="{FEB601E2-EFED-4313-BEE4-9E27B94FC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52"/>
            <a:ext cx="9110541" cy="246557"/>
          </a:xfrm>
          <a:prstGeom prst="rect">
            <a:avLst/>
          </a:prstGeom>
        </p:spPr>
      </p:pic>
      <p:sp>
        <p:nvSpPr>
          <p:cNvPr id="37" name="Rectangle 24">
            <a:extLst>
              <a:ext uri="{FF2B5EF4-FFF2-40B4-BE49-F238E27FC236}">
                <a16:creationId xmlns:a16="http://schemas.microsoft.com/office/drawing/2014/main" id="{1425DB5A-CEE1-4EE1-8C4A-689E49D35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9110542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C9AED-9EA5-4F31-8374-F9CCD1BD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10" y="2733709"/>
            <a:ext cx="7657792" cy="13730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2633386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62CFFBB8-E539-483F-B9AA-088F7D4B1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52C38B8-B7F9-478B-8D67-99B248A94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ADE9738-7B48-4F06-BA7B-E2CF9663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F07745-D943-46DF-AB69-FA455CE42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95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2A2E17-3305-4404-A0DA-5CC3BDAFE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3FF8586-3FC3-46B5-B0E4-467FB939D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49" y="609600"/>
            <a:ext cx="9113712" cy="5604933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52561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470B-6FF8-4552-9D18-3162BD7B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Supervised learning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C9D00F4-497C-47BF-8D59-020A28C2AD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4635996"/>
              </p:ext>
            </p:extLst>
          </p:nvPr>
        </p:nvGraphicFramePr>
        <p:xfrm>
          <a:off x="680321" y="2336873"/>
          <a:ext cx="4899385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033D0-847A-4304-AC19-5A7F876BA422}"/>
              </a:ext>
            </a:extLst>
          </p:cNvPr>
          <p:cNvSpPr txBox="1">
            <a:spLocks/>
          </p:cNvSpPr>
          <p:nvPr/>
        </p:nvSpPr>
        <p:spPr>
          <a:xfrm>
            <a:off x="5731293" y="2336873"/>
            <a:ext cx="4899385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dirty="0"/>
              <a:t>Common Algorithms</a:t>
            </a:r>
          </a:p>
          <a:p>
            <a:r>
              <a:rPr lang="en-GB" dirty="0"/>
              <a:t>Nearest Neighbour </a:t>
            </a:r>
          </a:p>
          <a:p>
            <a:r>
              <a:rPr lang="en-GB" dirty="0"/>
              <a:t>Naive Bayes </a:t>
            </a:r>
          </a:p>
          <a:p>
            <a:r>
              <a:rPr lang="en-GB" dirty="0"/>
              <a:t>Decision Trees </a:t>
            </a:r>
          </a:p>
          <a:p>
            <a:r>
              <a:rPr lang="en-GB" dirty="0"/>
              <a:t>Linear Regression </a:t>
            </a:r>
          </a:p>
          <a:p>
            <a:r>
              <a:rPr lang="en-GB" dirty="0"/>
              <a:t>Support Vector Machines (SVM) </a:t>
            </a:r>
          </a:p>
          <a:p>
            <a:r>
              <a:rPr lang="en-GB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501056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470B-6FF8-4552-9D18-3162BD7B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Unsupervised learning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C9D00F4-497C-47BF-8D59-020A28C2AD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1248826"/>
              </p:ext>
            </p:extLst>
          </p:nvPr>
        </p:nvGraphicFramePr>
        <p:xfrm>
          <a:off x="680321" y="2336873"/>
          <a:ext cx="4899385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033D0-847A-4304-AC19-5A7F876BA422}"/>
              </a:ext>
            </a:extLst>
          </p:cNvPr>
          <p:cNvSpPr txBox="1">
            <a:spLocks/>
          </p:cNvSpPr>
          <p:nvPr/>
        </p:nvSpPr>
        <p:spPr>
          <a:xfrm>
            <a:off x="5731293" y="2336873"/>
            <a:ext cx="4899385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dirty="0"/>
              <a:t>Common Algorithms</a:t>
            </a:r>
          </a:p>
          <a:p>
            <a:r>
              <a:rPr lang="en-GB" dirty="0"/>
              <a:t>K means</a:t>
            </a:r>
          </a:p>
          <a:p>
            <a:r>
              <a:rPr lang="en-GB" dirty="0"/>
              <a:t>DBSCAN</a:t>
            </a:r>
          </a:p>
          <a:p>
            <a:r>
              <a:rPr lang="en-GB" dirty="0"/>
              <a:t>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899130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8F383800-5CEA-471E-91C6-604E9C8F9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2077B291-934C-486F-A7DD-F7B7568B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FE41C29D-0817-42AE-A275-5552F6926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7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1AFE179-2F71-4019-9BED-8E72C0C07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rgbClr val="0D0D0D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81C04-19DF-42C3-89DE-10DA4FFE5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Reinforcement learning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147CA5A-B67B-4944-A2EC-0D633E7978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224" y="640078"/>
            <a:ext cx="5047750" cy="360914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333AFE41-7E9F-4E28-8263-5B498AA7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53E99F-4FAF-422B-B3EA-84AF1AA0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214FAEF-3E6C-41BB-9945-719809A69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30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Rectangle 14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6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25" name="Rectangle 18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574A05-39CC-4DAD-B0F5-04B81DF92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GB" sz="4400" dirty="0"/>
              <a:t>Supervised learning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37FCDE-52E7-4EA4-8C7D-B26935ECA7D6}"/>
              </a:ext>
            </a:extLst>
          </p:cNvPr>
          <p:cNvSpPr txBox="1">
            <a:spLocks/>
          </p:cNvSpPr>
          <p:nvPr/>
        </p:nvSpPr>
        <p:spPr>
          <a:xfrm>
            <a:off x="2209030" y="1738029"/>
            <a:ext cx="9144000" cy="534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AC9F5732-CF1A-4D37-9AFD-7BFD19E6AA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889539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0" name="Title 1">
            <a:extLst>
              <a:ext uri="{FF2B5EF4-FFF2-40B4-BE49-F238E27FC236}">
                <a16:creationId xmlns:a16="http://schemas.microsoft.com/office/drawing/2014/main" id="{C90CA238-2786-4FD3-9BAD-619547AC5BEB}"/>
              </a:ext>
            </a:extLst>
          </p:cNvPr>
          <p:cNvSpPr txBox="1">
            <a:spLocks/>
          </p:cNvSpPr>
          <p:nvPr/>
        </p:nvSpPr>
        <p:spPr>
          <a:xfrm>
            <a:off x="533648" y="4761823"/>
            <a:ext cx="3998415" cy="1501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800" dirty="0"/>
              <a:t>Training of the model is being “supervised” and “directed”, since we know the labels of the examples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633ED048-CAC9-4F4E-8B5B-8A7871C3C757}"/>
              </a:ext>
            </a:extLst>
          </p:cNvPr>
          <p:cNvSpPr txBox="1">
            <a:spLocks/>
          </p:cNvSpPr>
          <p:nvPr/>
        </p:nvSpPr>
        <p:spPr>
          <a:xfrm>
            <a:off x="5494749" y="2310513"/>
            <a:ext cx="1589631" cy="120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800" dirty="0"/>
              <a:t>Labelled data</a:t>
            </a:r>
          </a:p>
        </p:txBody>
      </p:sp>
    </p:spTree>
    <p:extLst>
      <p:ext uri="{BB962C8B-B14F-4D97-AF65-F5344CB8AC3E}">
        <p14:creationId xmlns:p14="http://schemas.microsoft.com/office/powerpoint/2010/main" val="69725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D6B-0072-4475-B171-AA029E813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/>
              <a:t>Types of Supervised learning</a:t>
            </a:r>
            <a:endParaRPr lang="en-GB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9CA263D9-C556-4733-BE87-95EE2699FD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904042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336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383800-5CEA-471E-91C6-604E9C8F9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077B291-934C-486F-A7DD-F7B7568B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E41C29D-0817-42AE-A275-5552F6926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7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AFE179-2F71-4019-9BED-8E72C0C07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rgbClr val="0D0D0D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AFAFA-B056-4005-8354-67FE8BCC6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Regression – coffee sales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8B7FFD3-47B0-4D51-A63D-B5B0A0AB29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908" y="640078"/>
            <a:ext cx="6532381" cy="360914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33AFE41-7E9F-4E28-8263-5B498AA7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53E99F-4FAF-422B-B3EA-84AF1AA0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14FAEF-3E6C-41BB-9945-719809A69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78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62CFFBB8-E539-483F-B9AA-088F7D4B1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52C38B8-B7F9-478B-8D67-99B248A94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ADE9738-7B48-4F06-BA7B-E2CF9663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F07745-D943-46DF-AB69-FA455CE42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95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2A2E17-3305-4404-A0DA-5CC3BDAFE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8506F86-EC97-49E4-BAA3-38360BD89D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5" r="1" b="4377"/>
          <a:stretch/>
        </p:blipFill>
        <p:spPr>
          <a:xfrm>
            <a:off x="634277" y="960526"/>
            <a:ext cx="10914256" cy="4903081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2137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4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5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6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8" name="Rectangle 19">
            <a:extLst>
              <a:ext uri="{FF2B5EF4-FFF2-40B4-BE49-F238E27FC236}">
                <a16:creationId xmlns:a16="http://schemas.microsoft.com/office/drawing/2014/main" id="{8F383800-5CEA-471E-91C6-604E9C8F9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077B291-934C-486F-A7DD-F7B7568B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sp>
        <p:nvSpPr>
          <p:cNvPr id="39" name="Rectangle 23">
            <a:extLst>
              <a:ext uri="{FF2B5EF4-FFF2-40B4-BE49-F238E27FC236}">
                <a16:creationId xmlns:a16="http://schemas.microsoft.com/office/drawing/2014/main" id="{FE41C29D-0817-42AE-A275-5552F6926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7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21AFE179-2F71-4019-9BED-8E72C0C07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rgbClr val="0D0D0D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BA7E9-ED30-40CD-887E-04FB60FB3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000" dirty="0">
                <a:solidFill>
                  <a:srgbClr val="FFFFFF"/>
                </a:solidFill>
              </a:rPr>
              <a:t>Classification - Text sentiment analysis</a:t>
            </a:r>
            <a:br>
              <a:rPr lang="en-US" sz="3000" dirty="0">
                <a:solidFill>
                  <a:srgbClr val="FFFFFF"/>
                </a:solidFill>
              </a:rPr>
            </a:br>
            <a:endParaRPr lang="en-US" sz="3000" dirty="0">
              <a:solidFill>
                <a:srgbClr val="FFFFFF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E3FFC4B-0F24-4466-9339-49472EC3F8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005" y="640078"/>
            <a:ext cx="4812188" cy="360914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41" name="Rectangle 27">
            <a:extLst>
              <a:ext uri="{FF2B5EF4-FFF2-40B4-BE49-F238E27FC236}">
                <a16:creationId xmlns:a16="http://schemas.microsoft.com/office/drawing/2014/main" id="{333AFE41-7E9F-4E28-8263-5B498AA7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29">
            <a:extLst>
              <a:ext uri="{FF2B5EF4-FFF2-40B4-BE49-F238E27FC236}">
                <a16:creationId xmlns:a16="http://schemas.microsoft.com/office/drawing/2014/main" id="{C553E99F-4FAF-422B-B3EA-84AF1AA0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14FAEF-3E6C-41BB-9945-719809A69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52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383800-5CEA-471E-91C6-604E9C8F9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077B291-934C-486F-A7DD-F7B7568B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E41C29D-0817-42AE-A275-5552F6926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7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AFE179-2F71-4019-9BED-8E72C0C07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rgbClr val="0D0D0D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9BAFF-8C55-48C6-89C5-C6D17185D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Classification – email filtering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4C970351-E381-4BC7-ADEF-C6432223A9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660" y="640078"/>
            <a:ext cx="8296877" cy="360914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33AFE41-7E9F-4E28-8263-5B498AA7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53E99F-4FAF-422B-B3EA-84AF1AA0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14FAEF-3E6C-41BB-9945-719809A69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42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F383800-5CEA-471E-91C6-604E9C8F9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077B291-934C-486F-A7DD-F7B7568B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E41C29D-0817-42AE-A275-5552F6926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7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AFE179-2F71-4019-9BED-8E72C0C07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rgbClr val="0D0D0D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10F2D-FBFC-4717-A5E3-8B8E6E692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Classification – flower type</a:t>
            </a:r>
          </a:p>
        </p:txBody>
      </p:sp>
      <p:pic>
        <p:nvPicPr>
          <p:cNvPr id="4" name="Picture 3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419AD19F-866C-4450-A968-FB786B45A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539" y="640078"/>
            <a:ext cx="8065119" cy="360914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33AFE41-7E9F-4E28-8263-5B498AA7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53E99F-4FAF-422B-B3EA-84AF1AA0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14FAEF-3E6C-41BB-9945-719809A69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72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162</TotalTime>
  <Words>511</Words>
  <Application>Microsoft Office PowerPoint</Application>
  <PresentationFormat>Widescreen</PresentationFormat>
  <Paragraphs>87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Trebuchet MS</vt:lpstr>
      <vt:lpstr>Berlin</vt:lpstr>
      <vt:lpstr>What is Machine Learning (ML)</vt:lpstr>
      <vt:lpstr>Types of ML</vt:lpstr>
      <vt:lpstr>Supervised learning</vt:lpstr>
      <vt:lpstr>Types of Supervised learning</vt:lpstr>
      <vt:lpstr>Regression – coffee sales</vt:lpstr>
      <vt:lpstr>PowerPoint Presentation</vt:lpstr>
      <vt:lpstr>Classification - Text sentiment analysis </vt:lpstr>
      <vt:lpstr>Classification – email filtering</vt:lpstr>
      <vt:lpstr>Classification – flower type</vt:lpstr>
      <vt:lpstr>Classification</vt:lpstr>
      <vt:lpstr>PowerPoint Presentation</vt:lpstr>
      <vt:lpstr>Unsupervised learning</vt:lpstr>
      <vt:lpstr>Types of unsupervised learning</vt:lpstr>
      <vt:lpstr>EXAMPLE – group similar photos</vt:lpstr>
      <vt:lpstr>PowerPoint Presentation</vt:lpstr>
      <vt:lpstr>Association</vt:lpstr>
      <vt:lpstr>Semi-supervised learning</vt:lpstr>
      <vt:lpstr>Active learning</vt:lpstr>
      <vt:lpstr>Reinforcement learning</vt:lpstr>
      <vt:lpstr>PowerPoint Presentation</vt:lpstr>
      <vt:lpstr>RECAP</vt:lpstr>
      <vt:lpstr>PowerPoint Presentation</vt:lpstr>
      <vt:lpstr>Supervised learning</vt:lpstr>
      <vt:lpstr>Unsupervised learning</vt:lpstr>
      <vt:lpstr>Reinforcement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Machine Learning (ML)</dc:title>
  <dc:creator>daniels@orbitalmedia.com</dc:creator>
  <cp:lastModifiedBy>daniels@orbitalmedia.com</cp:lastModifiedBy>
  <cp:revision>7</cp:revision>
  <dcterms:created xsi:type="dcterms:W3CDTF">2021-08-19T00:18:30Z</dcterms:created>
  <dcterms:modified xsi:type="dcterms:W3CDTF">2021-08-19T16:42:58Z</dcterms:modified>
</cp:coreProperties>
</file>