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3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50BB-3232-473A-B75A-B34AC003060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F516C-83CC-4041-B687-9EAD7ACD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Our final, and looking</a:t>
            </a:r>
            <a:r>
              <a:rPr lang="en-NZ" baseline="0" dirty="0" smtClean="0"/>
              <a:t> toward the future, most important,</a:t>
            </a:r>
            <a:r>
              <a:rPr lang="en-NZ" dirty="0" smtClean="0"/>
              <a:t> data file format.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JSON is like</a:t>
            </a:r>
            <a:r>
              <a:rPr lang="en-NZ" baseline="0" dirty="0" smtClean="0"/>
              <a:t> XML – a text schema for representing hierarchical data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JSON is newer, and rapidly gaining popularity, primarily because it requires fewer characters.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Where XML uses verbose tags, JSON uses {} and [] and other tokens from programming language syntax. It also allows easy indexing into and iteration over collections of elements (while XML does not).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Although called JavaScript Object Notation, JSON doesn’t really have anything to do with JavaScript per se (although it is frequently used as a data representation format in JavaScript code).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It simply uses the same syntactic notation for defining objects (nodes) and arrays (collections of sibling nodes).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486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baseline="0" dirty="0" smtClean="0"/>
              <a:t>We’ll see exactly what a value is in a moment</a:t>
            </a:r>
          </a:p>
          <a:p>
            <a:endParaRPr lang="en-NZ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baseline="0" dirty="0" smtClean="0"/>
              <a:t>Let’s look at the formal definition of the JSON syntax rules. These diagrams are worth getting used to. They are often provided to define language rules.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053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Just follow the paths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An object starts with a { and ends with a }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In between there are zero or more elements,</a:t>
            </a:r>
            <a:r>
              <a:rPr lang="en-NZ" baseline="0" dirty="0" smtClean="0"/>
              <a:t> separated by commas.</a:t>
            </a: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Each</a:t>
            </a:r>
            <a:r>
              <a:rPr lang="en-NZ" baseline="0" dirty="0" smtClean="0"/>
              <a:t> element is a string, followed by a :, followed by a value (we’ll see exactly what a value is in a moment)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Here is a simple JSON object. Three key-value pairs; each value a simple scalar string.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 If you’ve ever made objects in JavaScript, you will recognise the syntax.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indentation – and in fact, the line feeds – are irrelevant. That’s just for people. JSON parsers ignore that stuff.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We will see in a moment that the </a:t>
            </a:r>
            <a:r>
              <a:rPr lang="en-NZ" b="1" i="1" baseline="0" dirty="0" smtClean="0"/>
              <a:t>value </a:t>
            </a:r>
            <a:r>
              <a:rPr lang="en-NZ" b="0" i="0" baseline="0" dirty="0" smtClean="0"/>
              <a:t> can actually be quite complicated, allowing for nested structures, multiple structures, etc.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050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An array starts with [ and ends with ]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In between</a:t>
            </a:r>
            <a:r>
              <a:rPr lang="en-NZ" baseline="0" dirty="0" smtClean="0"/>
              <a:t> is a comma-separated list of values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Here is a simple example, where the values are just strings.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As mentioned before, </a:t>
            </a:r>
            <a:r>
              <a:rPr lang="en-NZ" b="1" i="1" baseline="0" dirty="0" smtClean="0"/>
              <a:t>value</a:t>
            </a:r>
            <a:r>
              <a:rPr lang="en-NZ" b="0" i="0" baseline="0" dirty="0" smtClean="0"/>
              <a:t> can be lots of things.</a:t>
            </a:r>
          </a:p>
          <a:p>
            <a:pPr>
              <a:buFont typeface="Arial" pitchFamily="34" charset="0"/>
              <a:buChar char="•"/>
            </a:pPr>
            <a:r>
              <a:rPr lang="en-NZ" b="0" i="0" baseline="0" dirty="0" smtClean="0"/>
              <a:t>Let’s look at the diagram for value...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591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D961-96C2-4C8F-842C-248E4F18B4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21B-51B6-42B2-BB4D-DF7083D8B3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49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D961-96C2-4C8F-842C-248E4F18B4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21B-51B6-42B2-BB4D-DF7083D8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1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D961-96C2-4C8F-842C-248E4F18B4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21B-51B6-42B2-BB4D-DF7083D8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D961-96C2-4C8F-842C-248E4F18B4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21B-51B6-42B2-BB4D-DF7083D8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D961-96C2-4C8F-842C-248E4F18B4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21B-51B6-42B2-BB4D-DF7083D8B3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58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D961-96C2-4C8F-842C-248E4F18B4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21B-51B6-42B2-BB4D-DF7083D8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D961-96C2-4C8F-842C-248E4F18B4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21B-51B6-42B2-BB4D-DF7083D8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D961-96C2-4C8F-842C-248E4F18B4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21B-51B6-42B2-BB4D-DF7083D8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3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D961-96C2-4C8F-842C-248E4F18B4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21B-51B6-42B2-BB4D-DF7083D8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AEAD961-96C2-4C8F-842C-248E4F18B4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F821B-51B6-42B2-BB4D-DF7083D8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D961-96C2-4C8F-842C-248E4F18B4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821B-51B6-42B2-BB4D-DF7083D8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EAD961-96C2-4C8F-842C-248E4F18B4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2F821B-51B6-42B2-BB4D-DF7083D8B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32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Full Calendar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6632"/>
            <a:ext cx="5904656" cy="60015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995936" y="4869160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79912" y="5733256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Activity table</a:t>
            </a:r>
            <a:endParaRPr 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12042552" cy="230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2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350"/>
            <a:ext cx="899160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0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JavaScript Object Notation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122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 – Formal Definitions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Two structures:</a:t>
            </a:r>
          </a:p>
          <a:p>
            <a:pPr lvl="1"/>
            <a:r>
              <a:rPr lang="en-NZ" sz="2800" dirty="0" smtClean="0"/>
              <a:t>Objects: A collection of key-value pairs</a:t>
            </a:r>
          </a:p>
          <a:p>
            <a:pPr lvl="1"/>
            <a:r>
              <a:rPr lang="en-NZ" sz="2800" dirty="0" smtClean="0"/>
              <a:t>Arrays: An ordered list of values</a:t>
            </a:r>
            <a:endParaRPr lang="en-NZ" sz="3200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3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 – Formal Definitions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1988840"/>
            <a:ext cx="80391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149080"/>
            <a:ext cx="70305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26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 – Formal Definitions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024" y="1631826"/>
            <a:ext cx="7772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038" y="4218409"/>
            <a:ext cx="7781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88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Full calendar needs an array of JSON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05403"/>
            <a:ext cx="84391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0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dirty="0" smtClean="0"/>
              <a:t>//mine is dummy data you will need to select for a particular </a:t>
            </a:r>
            <a:r>
              <a:rPr lang="en-NZ" dirty="0" err="1" smtClean="0"/>
              <a:t>userId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/>
              <a:t>selectString</a:t>
            </a:r>
            <a:r>
              <a:rPr lang="en-US" dirty="0"/>
              <a:t> =	"SELECT * FROM </a:t>
            </a:r>
            <a:r>
              <a:rPr lang="en-US" dirty="0" err="1"/>
              <a:t>tblWorkout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result = $</a:t>
            </a:r>
            <a:r>
              <a:rPr lang="en-US" dirty="0" err="1"/>
              <a:t>pdo</a:t>
            </a:r>
            <a:r>
              <a:rPr lang="en-US" dirty="0"/>
              <a:t>-&gt;query($</a:t>
            </a:r>
            <a:r>
              <a:rPr lang="en-US" dirty="0" err="1"/>
              <a:t>selectString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events = array();$color = "green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/>
              <a:t>($result as $row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	$</a:t>
            </a:r>
            <a:r>
              <a:rPr lang="en-US" dirty="0" err="1"/>
              <a:t>eventArray</a:t>
            </a:r>
            <a:r>
              <a:rPr lang="en-US" dirty="0"/>
              <a:t>['title'] = $row['title</a:t>
            </a:r>
            <a:r>
              <a:rPr lang="en-US" dirty="0" smtClean="0"/>
              <a:t>'];</a:t>
            </a:r>
          </a:p>
          <a:p>
            <a:pPr marL="0" indent="0">
              <a:buNone/>
            </a:pPr>
            <a:r>
              <a:rPr lang="en-US" dirty="0"/>
              <a:t>	$</a:t>
            </a:r>
            <a:r>
              <a:rPr lang="en-US" dirty="0" err="1"/>
              <a:t>eventArray</a:t>
            </a:r>
            <a:r>
              <a:rPr lang="en-US" dirty="0"/>
              <a:t>['start'] = $row['date</a:t>
            </a:r>
            <a:r>
              <a:rPr lang="en-US" dirty="0" smtClean="0"/>
              <a:t>'];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//code a switch on </a:t>
            </a:r>
            <a:r>
              <a:rPr lang="en-US" dirty="0"/>
              <a:t>$row['title']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 err="1"/>
              <a:t>eventArray</a:t>
            </a:r>
            <a:r>
              <a:rPr lang="en-US" dirty="0"/>
              <a:t>['color'] = $color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$events[] = $</a:t>
            </a:r>
            <a:r>
              <a:rPr lang="en-US" dirty="0" err="1"/>
              <a:t>eventArray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echo </a:t>
            </a:r>
            <a:r>
              <a:rPr lang="en-US" dirty="0" err="1"/>
              <a:t>json_encode</a:t>
            </a:r>
            <a:r>
              <a:rPr lang="en-US" dirty="0"/>
              <a:t>($events);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</TotalTime>
  <Words>426</Words>
  <Application>Microsoft Office PowerPoint</Application>
  <PresentationFormat>On-screen Show (4:3)</PresentationFormat>
  <Paragraphs>54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Full Calendar</vt:lpstr>
      <vt:lpstr>Activity table</vt:lpstr>
      <vt:lpstr>PowerPoint Presentation</vt:lpstr>
      <vt:lpstr>JSON</vt:lpstr>
      <vt:lpstr>JSON – Formal Definitions</vt:lpstr>
      <vt:lpstr>JSON – Formal Definitions</vt:lpstr>
      <vt:lpstr>JSON – Formal Definitions</vt:lpstr>
      <vt:lpstr>Full calendar needs an array of JSON objects</vt:lpstr>
      <vt:lpstr>php</vt:lpstr>
      <vt:lpstr>PowerPoint Presentation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Calendar</dc:title>
  <dc:creator>Otago Polytechnic</dc:creator>
  <cp:lastModifiedBy>Dale Parsons</cp:lastModifiedBy>
  <cp:revision>7</cp:revision>
  <dcterms:created xsi:type="dcterms:W3CDTF">2015-10-18T21:43:02Z</dcterms:created>
  <dcterms:modified xsi:type="dcterms:W3CDTF">2016-10-18T02:23:36Z</dcterms:modified>
</cp:coreProperties>
</file>