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7" r:id="rId4"/>
    <p:sldId id="266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71BE-E424-43EF-8963-C82E65EC523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A6BC9-F0B0-4934-8F9B-CD502F33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46F616-2E62-45CF-B829-24737825D78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5319A8-F7F1-4516-9D4F-CC6A1582F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form_valida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Required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Required 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2"/>
          <a:stretch/>
        </p:blipFill>
        <p:spPr bwMode="auto">
          <a:xfrm>
            <a:off x="467544" y="1700808"/>
            <a:ext cx="3951038" cy="321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64"/>
          <a:stretch/>
        </p:blipFill>
        <p:spPr bwMode="auto">
          <a:xfrm>
            <a:off x="4644008" y="1556792"/>
            <a:ext cx="3950512" cy="33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they are submitting the form</a:t>
            </a:r>
          </a:p>
          <a:p>
            <a:pPr lvl="1"/>
            <a:r>
              <a:rPr lang="en-NZ" dirty="0"/>
              <a:t>Populate any error messages</a:t>
            </a:r>
          </a:p>
          <a:p>
            <a:pPr lvl="1"/>
            <a:r>
              <a:rPr lang="en-NZ" dirty="0"/>
              <a:t>Clean the data</a:t>
            </a:r>
          </a:p>
          <a:p>
            <a:pPr lvl="1"/>
            <a:r>
              <a:rPr lang="en-NZ" dirty="0"/>
              <a:t>If there are error messages</a:t>
            </a:r>
          </a:p>
          <a:p>
            <a:pPr lvl="2"/>
            <a:r>
              <a:rPr lang="en-NZ" dirty="0"/>
              <a:t>Show the form</a:t>
            </a:r>
          </a:p>
          <a:p>
            <a:pPr lvl="1"/>
            <a:r>
              <a:rPr lang="en-NZ" dirty="0"/>
              <a:t>Else create the record</a:t>
            </a:r>
          </a:p>
          <a:p>
            <a:r>
              <a:rPr lang="en-NZ" dirty="0"/>
              <a:t>Else show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Sanitizing and Validating User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users submit data, you need to make sure that they've provided something you expect. </a:t>
            </a:r>
          </a:p>
          <a:p>
            <a:r>
              <a:rPr lang="en-NZ" dirty="0"/>
              <a:t>This function only cleans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4" y="3448203"/>
            <a:ext cx="81663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62088"/>
            <a:ext cx="7734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Don’t make </a:t>
            </a:r>
            <a:r>
              <a:rPr lang="en-NZ"/>
              <a:t>me retype good fields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 bwMode="auto">
          <a:xfrm>
            <a:off x="611560" y="1988840"/>
            <a:ext cx="10219318" cy="31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6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http://www.w3schools.com/php/php_form_validation.asp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147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1610</TotalTime>
  <Words>73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Required fields</vt:lpstr>
      <vt:lpstr>Required fields</vt:lpstr>
      <vt:lpstr>Logic</vt:lpstr>
      <vt:lpstr>Sanitizing and Validating User Data</vt:lpstr>
      <vt:lpstr>Error variables</vt:lpstr>
      <vt:lpstr>Don’t make me retype good fields</vt:lpstr>
      <vt:lpstr>Reading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Standardised forms</dc:title>
  <dc:creator>Otago Polytechnic</dc:creator>
  <cp:lastModifiedBy>Matt Tucker</cp:lastModifiedBy>
  <cp:revision>14</cp:revision>
  <dcterms:created xsi:type="dcterms:W3CDTF">2014-09-03T04:46:30Z</dcterms:created>
  <dcterms:modified xsi:type="dcterms:W3CDTF">2016-10-26T07:47:18Z</dcterms:modified>
</cp:coreProperties>
</file>