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2" r:id="rId5"/>
    <p:sldId id="265" r:id="rId6"/>
    <p:sldId id="263" r:id="rId7"/>
    <p:sldId id="260" r:id="rId8"/>
    <p:sldId id="259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1" autoAdjust="0"/>
  </p:normalViewPr>
  <p:slideViewPr>
    <p:cSldViewPr>
      <p:cViewPr varScale="1">
        <p:scale>
          <a:sx n="67" d="100"/>
          <a:sy n="67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CE22B-F6CD-47C1-8116-FAE0B02CB81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657F1-85DB-461C-9659-32333CA0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657F1-85DB-461C-9659-32333CA060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Consider</a:t>
            </a:r>
            <a:r>
              <a:rPr lang="en-NZ" baseline="0" dirty="0" smtClean="0"/>
              <a:t> for empty fields $name = “”;</a:t>
            </a:r>
          </a:p>
          <a:p>
            <a:r>
              <a:rPr lang="en-NZ" baseline="0" dirty="0" smtClean="0"/>
              <a:t>Could just add wild cards to it whether it is empty or not </a:t>
            </a:r>
          </a:p>
          <a:p>
            <a:r>
              <a:rPr lang="en-NZ" baseline="0" dirty="0" smtClean="0"/>
              <a:t>$name = “%$name%”;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657F1-85DB-461C-9659-32333CA06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B52D3EE-2099-4C09-9B99-907CA8A4438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DB8144-EA95-4E9F-9582-D82AB054BB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Deleting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Using exec() to get the number of rows affected</a:t>
            </a:r>
          </a:p>
          <a:p>
            <a:r>
              <a:rPr lang="en-NZ" dirty="0" smtClean="0"/>
              <a:t>Works with delete, update and insert</a:t>
            </a:r>
          </a:p>
          <a:p>
            <a:pPr lvl="1"/>
            <a:r>
              <a:rPr lang="en-NZ" dirty="0" err="1" smtClean="0"/>
              <a:t>Scount</a:t>
            </a:r>
            <a:r>
              <a:rPr lang="en-NZ" dirty="0" smtClean="0"/>
              <a:t> =$</a:t>
            </a:r>
            <a:r>
              <a:rPr lang="en-NZ" dirty="0" err="1" smtClean="0"/>
              <a:t>pdo</a:t>
            </a:r>
            <a:r>
              <a:rPr lang="en-NZ" dirty="0" smtClean="0"/>
              <a:t>-&gt;exec(</a:t>
            </a:r>
            <a:r>
              <a:rPr lang="en-NZ" dirty="0" err="1" smtClean="0"/>
              <a:t>SdeleteString</a:t>
            </a:r>
            <a:r>
              <a:rPr lang="en-NZ" dirty="0" smtClean="0"/>
              <a:t>);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Note with prepared statements you use execute.</a:t>
            </a:r>
          </a:p>
          <a:p>
            <a:pPr marL="274320" lvl="1" indent="0">
              <a:buNone/>
            </a:pPr>
            <a:r>
              <a:rPr lang="en-NZ" dirty="0" smtClean="0"/>
              <a:t> execute is a method of the </a:t>
            </a:r>
            <a:r>
              <a:rPr lang="en-NZ" dirty="0" err="1" smtClean="0"/>
              <a:t>PDOStatement</a:t>
            </a:r>
            <a:r>
              <a:rPr lang="en-NZ" dirty="0" smtClean="0"/>
              <a:t> class it only returns true or false</a:t>
            </a:r>
            <a:br>
              <a:rPr lang="en-NZ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US" sz="1400" dirty="0">
                <a:solidFill>
                  <a:prstClr val="black"/>
                </a:solidFill>
              </a:rPr>
              <a:t>if($</a:t>
            </a:r>
            <a:r>
              <a:rPr lang="en-US" sz="1400" dirty="0" err="1">
                <a:solidFill>
                  <a:prstClr val="black"/>
                </a:solidFill>
              </a:rPr>
              <a:t>stmt</a:t>
            </a:r>
            <a:r>
              <a:rPr lang="en-US" sz="1400" dirty="0">
                <a:solidFill>
                  <a:prstClr val="black"/>
                </a:solidFill>
              </a:rPr>
              <a:t>-&gt;execute($data))  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   echo "Adding </a:t>
            </a:r>
            <a:r>
              <a:rPr lang="en-US" sz="1400" dirty="0" smtClean="0">
                <a:solidFill>
                  <a:prstClr val="black"/>
                </a:solidFill>
              </a:rPr>
              <a:t>successful</a:t>
            </a:r>
            <a:r>
              <a:rPr lang="en-US" sz="1400" dirty="0">
                <a:solidFill>
                  <a:prstClr val="black"/>
                </a:solidFill>
              </a:rPr>
              <a:t>";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else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   echo "Adding not </a:t>
            </a:r>
            <a:r>
              <a:rPr lang="en-US" sz="1400" dirty="0" smtClean="0">
                <a:solidFill>
                  <a:prstClr val="black"/>
                </a:solidFill>
              </a:rPr>
              <a:t>successful</a:t>
            </a:r>
            <a:r>
              <a:rPr lang="en-US" sz="1400" dirty="0">
                <a:solidFill>
                  <a:prstClr val="black"/>
                </a:solidFill>
              </a:rPr>
              <a:t>";</a:t>
            </a:r>
          </a:p>
          <a:p>
            <a:pPr marL="274320" lvl="1" indent="0">
              <a:buNone/>
            </a:pPr>
            <a:endParaRPr lang="en-US" sz="1400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1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Searching: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If the search field is not empty</a:t>
            </a:r>
          </a:p>
          <a:p>
            <a:pPr lvl="1"/>
            <a:r>
              <a:rPr lang="en-NZ" dirty="0" smtClean="0"/>
              <a:t>Clean the data</a:t>
            </a:r>
          </a:p>
          <a:p>
            <a:pPr lvl="1"/>
            <a:r>
              <a:rPr lang="en-NZ" dirty="0" smtClean="0"/>
              <a:t>Populate a variable</a:t>
            </a:r>
          </a:p>
          <a:p>
            <a:r>
              <a:rPr lang="en-NZ" dirty="0" smtClean="0"/>
              <a:t>Else</a:t>
            </a:r>
          </a:p>
          <a:p>
            <a:pPr lvl="1"/>
            <a:r>
              <a:rPr lang="en-NZ" dirty="0" smtClean="0"/>
              <a:t>Set the variable to ‘%’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0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Show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SELECT * FROM tbl1 JOIN tbl2 ON (tbl1.countryCode = tbl2.countryCode)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dirty="0" smtClean="0"/>
              <a:t>WHERE (tbl1.firstName </a:t>
            </a:r>
            <a:r>
              <a:rPr lang="en-US" sz="1600" dirty="0"/>
              <a:t>LIKE '$</a:t>
            </a:r>
            <a:r>
              <a:rPr lang="en-US" sz="1600" dirty="0" err="1"/>
              <a:t>firstName</a:t>
            </a:r>
            <a:r>
              <a:rPr lang="en-US" sz="1600" dirty="0"/>
              <a:t>') </a:t>
            </a:r>
            <a:r>
              <a:rPr lang="en-US" sz="1600" dirty="0" smtClean="0"/>
              <a:t>AND (tbl1.lastName </a:t>
            </a:r>
            <a:r>
              <a:rPr lang="en-US" sz="1600" dirty="0"/>
              <a:t>LIKE '$</a:t>
            </a:r>
            <a:r>
              <a:rPr lang="en-US" sz="1600" dirty="0" err="1"/>
              <a:t>lastName</a:t>
            </a:r>
            <a:r>
              <a:rPr lang="en-US" sz="1600" dirty="0"/>
              <a:t>')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marL="0" indent="0">
              <a:buNone/>
            </a:pPr>
            <a:endParaRPr lang="en-NZ" sz="1600" dirty="0"/>
          </a:p>
          <a:p>
            <a:pPr marL="0" indent="0">
              <a:buNone/>
            </a:pPr>
            <a:endParaRPr lang="en-NZ" sz="2000" dirty="0" smtClean="0"/>
          </a:p>
          <a:p>
            <a:pPr marL="0" indent="0">
              <a:buNone/>
            </a:pPr>
            <a:endParaRPr lang="en-NZ" sz="2000" dirty="0" smtClean="0"/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77071" y="33569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'</a:t>
            </a:r>
            <a:r>
              <a:rPr lang="en-NZ" dirty="0" smtClean="0"/>
              <a:t>%</a:t>
            </a:r>
            <a:r>
              <a:rPr lang="en-US" dirty="0" smtClean="0"/>
              <a:t>'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11960" y="2708920"/>
            <a:ext cx="56511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53135" y="2708920"/>
            <a:ext cx="181115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Best Technique use place </a:t>
            </a:r>
            <a:r>
              <a:rPr lang="en-NZ" dirty="0" smtClean="0"/>
              <a:t>holders</a:t>
            </a:r>
            <a:r>
              <a:rPr lang="en-NZ" dirty="0"/>
              <a:t/>
            </a:r>
            <a:br>
              <a:rPr lang="en-NZ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tbl1 JOIN tbl2 ON (tbl1.countryCode = tbl2.countryCode)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WHERE (tbl1.firstName LIKE :first) AND (tbl1.lastName LIKE :last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NZ" spc="-1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pdo</a:t>
            </a:r>
            <a:r>
              <a:rPr lang="en-US" dirty="0"/>
              <a:t>-&gt;prepare($</a:t>
            </a:r>
            <a:r>
              <a:rPr lang="en-US" dirty="0" err="1"/>
              <a:t>selectString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bindValue</a:t>
            </a:r>
            <a:r>
              <a:rPr lang="en-US" dirty="0"/>
              <a:t>(':first',$</a:t>
            </a:r>
            <a:r>
              <a:rPr lang="en-US" dirty="0" err="1"/>
              <a:t>firstName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bindValue</a:t>
            </a:r>
            <a:r>
              <a:rPr lang="en-US" dirty="0"/>
              <a:t>(':last',$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-&gt;execute();</a:t>
            </a:r>
          </a:p>
          <a:p>
            <a:pPr marL="0" indent="0">
              <a:buNone/>
            </a:pPr>
            <a:endParaRPr lang="en-US" spc="-1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3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Technique </a:t>
            </a:r>
            <a:r>
              <a:rPr lang="en-NZ" dirty="0" smtClean="0"/>
              <a:t>2</a:t>
            </a:r>
          </a:p>
          <a:p>
            <a:r>
              <a:rPr lang="en-NZ" dirty="0" smtClean="0"/>
              <a:t>Instead of wild characters build the where part of the search string</a:t>
            </a:r>
          </a:p>
          <a:p>
            <a:endParaRPr lang="en-NZ" dirty="0"/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if($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.= "AND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tblRWCPlayer.lastName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($position !=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showAll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.= "AND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tblRWCPlayer.position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$position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2447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Getting the last insert ID</a:t>
            </a:r>
          </a:p>
          <a:p>
            <a:r>
              <a:rPr lang="en-NZ" dirty="0" smtClean="0"/>
              <a:t>If you have just executed an Insert</a:t>
            </a:r>
          </a:p>
          <a:p>
            <a:pPr lvl="1"/>
            <a:r>
              <a:rPr lang="en-NZ" dirty="0" smtClean="0"/>
              <a:t>$</a:t>
            </a:r>
            <a:r>
              <a:rPr lang="en-NZ" dirty="0" err="1" smtClean="0"/>
              <a:t>lastOne</a:t>
            </a:r>
            <a:r>
              <a:rPr lang="en-NZ" dirty="0" smtClean="0"/>
              <a:t> = $</a:t>
            </a:r>
            <a:r>
              <a:rPr lang="en-NZ" dirty="0" err="1" smtClean="0"/>
              <a:t>pdo</a:t>
            </a:r>
            <a:r>
              <a:rPr lang="en-NZ" dirty="0" smtClean="0"/>
              <a:t>-&gt;</a:t>
            </a:r>
            <a:r>
              <a:rPr lang="en-NZ" dirty="0" err="1" smtClean="0"/>
              <a:t>lastInsertId</a:t>
            </a:r>
            <a:r>
              <a:rPr lang="en-NZ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Deleting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List all players showing only meaningful fields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4" y="2348880"/>
            <a:ext cx="8784976" cy="371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54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Deleting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Logic</a:t>
            </a:r>
          </a:p>
          <a:p>
            <a:r>
              <a:rPr lang="en-NZ" dirty="0" smtClean="0"/>
              <a:t>As you are displaying them</a:t>
            </a:r>
          </a:p>
          <a:p>
            <a:r>
              <a:rPr lang="en-NZ" dirty="0" smtClean="0"/>
              <a:t>If the index is the </a:t>
            </a:r>
            <a:r>
              <a:rPr lang="en-NZ" dirty="0" err="1" smtClean="0"/>
              <a:t>playerID</a:t>
            </a:r>
            <a:endParaRPr lang="en-NZ" dirty="0" smtClean="0"/>
          </a:p>
          <a:p>
            <a:pPr lvl="1"/>
            <a:r>
              <a:rPr lang="en-NZ" dirty="0" smtClean="0"/>
              <a:t>Create a check box with an appropriate array name: delete[]</a:t>
            </a:r>
          </a:p>
          <a:p>
            <a:pPr lvl="1"/>
            <a:r>
              <a:rPr lang="en-NZ" dirty="0"/>
              <a:t>v</a:t>
            </a:r>
            <a:r>
              <a:rPr lang="en-NZ" dirty="0" smtClean="0"/>
              <a:t>alue = that players id which will be in ‘$value’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4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</a:t>
            </a:r>
            <a:r>
              <a:rPr lang="en-NZ" dirty="0" smtClean="0"/>
              <a:t>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Loop through the array deleting the records</a:t>
            </a:r>
          </a:p>
          <a:p>
            <a:endParaRPr lang="en-NZ" dirty="0"/>
          </a:p>
          <a:p>
            <a:pPr marL="0" indent="0">
              <a:buNone/>
            </a:pPr>
            <a:r>
              <a:rPr lang="en-US" dirty="0" smtClean="0"/>
              <a:t>DELETE FROM </a:t>
            </a:r>
            <a:r>
              <a:rPr lang="en-US" dirty="0" err="1" smtClean="0"/>
              <a:t>tblPlayers</a:t>
            </a:r>
            <a:r>
              <a:rPr lang="en-US" dirty="0" smtClean="0"/>
              <a:t> WHERE </a:t>
            </a:r>
            <a:r>
              <a:rPr lang="en-US" dirty="0" err="1" smtClean="0"/>
              <a:t>playerID</a:t>
            </a:r>
            <a:r>
              <a:rPr lang="en-US" dirty="0" smtClean="0"/>
              <a:t> = $value</a:t>
            </a:r>
          </a:p>
          <a:p>
            <a:endParaRPr lang="en-NZ" sz="2800" dirty="0"/>
          </a:p>
          <a:p>
            <a:r>
              <a:rPr lang="en-NZ" sz="2800" dirty="0" smtClean="0"/>
              <a:t>Give feedback as to who has been deleted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598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321</Words>
  <Application>Microsoft Office PowerPoint</Application>
  <PresentationFormat>On-screen Show (4:3)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Clarity</vt:lpstr>
      <vt:lpstr>Searching</vt:lpstr>
      <vt:lpstr>Searching: logic</vt:lpstr>
      <vt:lpstr>Show all</vt:lpstr>
      <vt:lpstr>Best Technique use place holders </vt:lpstr>
      <vt:lpstr>Searching</vt:lpstr>
      <vt:lpstr>Inserting Data</vt:lpstr>
      <vt:lpstr>Deleting players</vt:lpstr>
      <vt:lpstr>Deleting Players</vt:lpstr>
      <vt:lpstr>Logic</vt:lpstr>
      <vt:lpstr>Feedback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Otago Polytechnic</dc:creator>
  <cp:lastModifiedBy>Dale Parsons</cp:lastModifiedBy>
  <cp:revision>14</cp:revision>
  <dcterms:created xsi:type="dcterms:W3CDTF">2015-09-06T22:32:46Z</dcterms:created>
  <dcterms:modified xsi:type="dcterms:W3CDTF">2016-09-05T22:10:53Z</dcterms:modified>
</cp:coreProperties>
</file>