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6"/>
  </p:notesMasterIdLst>
  <p:sldIdLst>
    <p:sldId id="284" r:id="rId2"/>
    <p:sldId id="285" r:id="rId3"/>
    <p:sldId id="279" r:id="rId4"/>
    <p:sldId id="280" r:id="rId5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795" autoAdjust="0"/>
  </p:normalViewPr>
  <p:slideViewPr>
    <p:cSldViewPr>
      <p:cViewPr varScale="1">
        <p:scale>
          <a:sx n="51" d="100"/>
          <a:sy n="51" d="100"/>
        </p:scale>
        <p:origin x="1718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E27B4FE-4F7C-4226-ADEF-5D54218BE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702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Because there is some variability</a:t>
            </a:r>
            <a:r>
              <a:rPr lang="en-NZ" baseline="0" dirty="0" smtClean="0"/>
              <a:t> in what you might have learned already, I need a chance to watch you code.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That happens now.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27B4FE-4F7C-4226-ADEF-5D54218BE88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00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You must start with this (text file available</a:t>
            </a:r>
            <a:r>
              <a:rPr lang="en-NZ" baseline="0" dirty="0" smtClean="0"/>
              <a:t> on I:drive, or type it in)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Write this method and call it in a button click handler on the form.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1" baseline="0" dirty="0" smtClean="0"/>
              <a:t>NB: You may only declare new variables local to the nested for. You may not declare any kind of counter.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We will spend exactly 20 minutes on this – if you don’t finish it in that time, then you’ll just stop. I will walk around and see how things are going.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No discussion, please. This is an individual exercise.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27B4FE-4F7C-4226-ADEF-5D54218BE88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5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F7CEA94-F8E0-465C-B5C6-A24FA3F80A66}" type="slidenum">
              <a:rPr lang="en-US" smtClean="0">
                <a:latin typeface="Times New Roman" pitchFamily="18" charset="0"/>
              </a:rPr>
              <a:pPr/>
              <a:t>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Don’t implement,</a:t>
            </a:r>
            <a:r>
              <a:rPr lang="en-US" baseline="0" dirty="0" smtClean="0"/>
              <a:t> just write the documents. This practical is marked on </a:t>
            </a:r>
            <a:r>
              <a:rPr lang="en-US" baseline="0" smtClean="0"/>
              <a:t>the documents.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Think</a:t>
            </a:r>
            <a:r>
              <a:rPr lang="en-US" baseline="0" dirty="0" smtClean="0"/>
              <a:t> especially carefully about the core OO principles while designing your classes.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Look especially for coupling – does any class know more about the implementation details of any other class than is absolutely necessary?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2916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3B167C-9EFF-4ADB-A110-0065583CBF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927B5E-3E43-417C-80F9-3D20265838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13422-97C2-4054-A3D2-9177FED0EF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76800"/>
          </a:xfrm>
        </p:spPr>
        <p:txBody>
          <a:bodyPr/>
          <a:lstStyle>
            <a:lvl1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/>
            </a:lvl1pPr>
            <a:lvl2pPr>
              <a:lnSpc>
                <a:spcPct val="114000"/>
              </a:lnSpc>
              <a:spcBef>
                <a:spcPts val="600"/>
              </a:spcBef>
              <a:defRPr/>
            </a:lvl2pPr>
            <a:lvl3pPr>
              <a:lnSpc>
                <a:spcPct val="114000"/>
              </a:lnSpc>
              <a:defRPr/>
            </a:lvl3pPr>
            <a:lvl4pPr>
              <a:lnSpc>
                <a:spcPct val="114000"/>
              </a:lnSpc>
              <a:defRPr/>
            </a:lvl4pPr>
            <a:lvl5pPr>
              <a:lnSpc>
                <a:spcPct val="114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03036-480E-4C4F-9EB2-59F3DFFB3D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452AD-F1EC-43C6-81CC-6BDEE7EAEE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8C01AF-095D-4CEB-B2D3-53D9E0E07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D2AFD-EE61-4DEE-90B7-7971633AF4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52EC5-5F89-4154-9DED-AAF9616D03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78AD1-7A24-466C-9127-A4805F7826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CBBDCC-3F9D-47C7-AEB1-12DB857DB3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1F3DD3-ECC8-4A6A-B1BF-1324CF3757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37CEEF4-DEC4-49EA-BDED-07516EE0ED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In-Class 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Write a C# program that copies the contents of a two-dimensional array into a one-dimensional array.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175466"/>
              </p:ext>
            </p:extLst>
          </p:nvPr>
        </p:nvGraphicFramePr>
        <p:xfrm>
          <a:off x="1331640" y="3068960"/>
          <a:ext cx="6096000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470465"/>
              </p:ext>
            </p:extLst>
          </p:nvPr>
        </p:nvGraphicFramePr>
        <p:xfrm>
          <a:off x="1331640" y="494116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4211960" y="4005064"/>
            <a:ext cx="288032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5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In-Class 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1691977"/>
            <a:ext cx="64579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8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Task 1 – Class Design</a:t>
            </a:r>
            <a:endParaRPr lang="en-US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AU" dirty="0" smtClean="0"/>
              <a:t>Before next session (mandatory)</a:t>
            </a:r>
          </a:p>
          <a:p>
            <a:pPr>
              <a:lnSpc>
                <a:spcPct val="80000"/>
              </a:lnSpc>
            </a:pPr>
            <a:r>
              <a:rPr lang="en-AU" dirty="0" smtClean="0"/>
              <a:t>Bridge Dealing Application:</a:t>
            </a:r>
          </a:p>
          <a:p>
            <a:pPr lvl="1"/>
            <a:r>
              <a:rPr lang="en-AU" sz="2400" dirty="0" smtClean="0"/>
              <a:t>A bridge deal comprises four hands (N,S,E,W), each made up of 13 cards</a:t>
            </a:r>
          </a:p>
          <a:p>
            <a:pPr lvl="1"/>
            <a:r>
              <a:rPr lang="en-AU" sz="2400" dirty="0" smtClean="0"/>
              <a:t>The quality of a bridge hand is measured by counting its High Card Points</a:t>
            </a:r>
          </a:p>
          <a:p>
            <a:pPr lvl="2"/>
            <a:r>
              <a:rPr lang="en-AU" sz="2000" dirty="0" smtClean="0"/>
              <a:t>A = 4</a:t>
            </a:r>
          </a:p>
          <a:p>
            <a:pPr lvl="2"/>
            <a:r>
              <a:rPr lang="en-AU" sz="2000" dirty="0" smtClean="0"/>
              <a:t>K = 3</a:t>
            </a:r>
          </a:p>
          <a:p>
            <a:pPr lvl="2"/>
            <a:r>
              <a:rPr lang="en-AU" sz="2000" dirty="0" smtClean="0"/>
              <a:t>Q = 2</a:t>
            </a:r>
          </a:p>
          <a:p>
            <a:pPr lvl="2"/>
            <a:r>
              <a:rPr lang="en-AU" sz="2000" dirty="0" smtClean="0"/>
              <a:t>J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Task 1 – Class </a:t>
            </a:r>
            <a:r>
              <a:rPr lang="en-AU" dirty="0" smtClean="0"/>
              <a:t>Design</a:t>
            </a:r>
            <a:endParaRPr lang="en-US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Design a class architecture for a Bridge Dealing program that deals out four hands and displays them (textually), sorted into suits, along with the HCP for each hand.</a:t>
            </a:r>
          </a:p>
          <a:p>
            <a:r>
              <a:rPr lang="en-AU" dirty="0" smtClean="0"/>
              <a:t>Draw a UML-style diagram of your classes, showing class name, properties and methods for all classes.</a:t>
            </a:r>
          </a:p>
          <a:p>
            <a:r>
              <a:rPr lang="en-AU" dirty="0" smtClean="0"/>
              <a:t>Pseudo-code your methods.</a:t>
            </a:r>
          </a:p>
          <a:p>
            <a:r>
              <a:rPr lang="en-AU" dirty="0" smtClean="0"/>
              <a:t>Bring your class diagram and pseudo-code (hard copy; hand-written is fine) to class for Session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787</TotalTime>
  <Words>354</Words>
  <Application>Microsoft Office PowerPoint</Application>
  <PresentationFormat>On-screen Show (4:3)</PresentationFormat>
  <Paragraphs>49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Times New Roman</vt:lpstr>
      <vt:lpstr>Clarity</vt:lpstr>
      <vt:lpstr>In-Class Practical</vt:lpstr>
      <vt:lpstr>In-Class Practical</vt:lpstr>
      <vt:lpstr>Task 1 – Class Design</vt:lpstr>
      <vt:lpstr>Task 1 – Class Design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</dc:creator>
  <cp:lastModifiedBy>Default-User</cp:lastModifiedBy>
  <cp:revision>323</cp:revision>
  <dcterms:created xsi:type="dcterms:W3CDTF">1601-01-01T00:00:00Z</dcterms:created>
  <dcterms:modified xsi:type="dcterms:W3CDTF">2017-02-14T02:15:31Z</dcterms:modified>
</cp:coreProperties>
</file>