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7"/>
  </p:notesMasterIdLst>
  <p:sldIdLst>
    <p:sldId id="263" r:id="rId2"/>
    <p:sldId id="256" r:id="rId3"/>
    <p:sldId id="262" r:id="rId4"/>
    <p:sldId id="257" r:id="rId5"/>
    <p:sldId id="260" r:id="rId6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718" autoAdjust="0"/>
  </p:normalViewPr>
  <p:slideViewPr>
    <p:cSldViewPr>
      <p:cViewPr varScale="1">
        <p:scale>
          <a:sx n="44" d="100"/>
          <a:sy n="44" d="100"/>
        </p:scale>
        <p:origin x="193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64569-CFEE-405D-B36D-DF5B921BBA82}" type="datetimeFigureOut">
              <a:rPr lang="en-NZ" smtClean="0"/>
              <a:pPr/>
              <a:t>3/02/2017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29722-DA00-4EFB-AB3C-835FE7F61056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876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Implement</a:t>
            </a:r>
            <a:r>
              <a:rPr lang="en-NZ" baseline="0" dirty="0" smtClean="0"/>
              <a:t> your bridge dealer.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You have 45 minutes.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If you have planned completely this should be plenty of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29722-DA00-4EFB-AB3C-835FE7F61056}" type="slidenum">
              <a:rPr lang="en-NZ" smtClean="0"/>
              <a:pPr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437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On the I</a:t>
            </a:r>
            <a:r>
              <a:rPr lang="en-NZ" baseline="0" dirty="0" smtClean="0"/>
              <a:t> drive you will find four bridge dealers written by students in 2010’s class.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Copy the one corresponding to your number, and modify it to display the new format.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You have 45 minutes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Think carefully about how difficult or easy this modification is: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NZ" baseline="0" dirty="0" smtClean="0"/>
              <a:t>What changes do you have to make?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NZ" baseline="0" dirty="0" smtClean="0"/>
              <a:t>What aspects of the design make those changes necessary?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NZ" baseline="0" dirty="0" smtClean="0"/>
              <a:t>Could the design have been different to reduce the amount of work required for the modification?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NZ" baseline="0" dirty="0" smtClean="0"/>
              <a:t>We will discuss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29722-DA00-4EFB-AB3C-835FE7F61056}" type="slidenum">
              <a:rPr lang="en-NZ" smtClean="0"/>
              <a:pPr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675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29D688-32C4-4B01-AC76-09F0CA1046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0DC02-F93E-46F7-A733-5DFAA59563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03F730-D16D-46C6-AB1E-3F52165E4C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05894A-7CF4-4F78-828A-A3F6B7FA8B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0A755B-ED32-4273-A2E4-B3346F8EE8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2ADD1-E81E-4AA3-A560-CD08CF9F55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DE20C-F5A3-4F5F-BB0F-1535A9DB71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CAD35-1795-4B99-9AAB-62AC5F4D94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AB1694-A786-4DBA-8C8C-08CA6791BB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95478-7EA4-49D9-B914-10EDB7F7BA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2D8CD-5BFA-4E69-8B7C-772C44F2B6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8F09000-F8E4-448D-A9E5-EE0E54B1E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Part 0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From the reading:</a:t>
            </a:r>
          </a:p>
          <a:p>
            <a:endParaRPr lang="en-NZ" dirty="0" smtClean="0"/>
          </a:p>
          <a:p>
            <a:pPr lvl="1"/>
            <a:r>
              <a:rPr lang="en-NZ" dirty="0" smtClean="0"/>
              <a:t>Many of the interviewed famous programmers mentioned that good code has minimal “dependencies”.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In this context, what is a dependency?</a:t>
            </a:r>
            <a:endParaRPr lang="en-N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AU" sz="4400" dirty="0" smtClean="0"/>
              <a:t>Part 1</a:t>
            </a:r>
            <a:br>
              <a:rPr lang="en-AU" sz="4400" dirty="0" smtClean="0"/>
            </a:br>
            <a:r>
              <a:rPr lang="en-AU" sz="4400" dirty="0" smtClean="0"/>
              <a:t>Working From a Design</a:t>
            </a:r>
            <a:endParaRPr lang="en-US" sz="44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63500"/>
            <a:r>
              <a:rPr lang="en-AU" dirty="0" smtClean="0"/>
              <a:t>IN710 Object Oriented System Development </a:t>
            </a:r>
          </a:p>
          <a:p>
            <a:pPr marL="63500"/>
            <a:r>
              <a:rPr lang="en-AU" dirty="0" smtClean="0"/>
              <a:t>Semester 1, </a:t>
            </a:r>
            <a:r>
              <a:rPr lang="en-AU" dirty="0" smtClean="0"/>
              <a:t>2017</a:t>
            </a:r>
            <a:endParaRPr lang="en-AU" dirty="0" smtClean="0"/>
          </a:p>
          <a:p>
            <a:pPr marL="63500"/>
            <a:r>
              <a:rPr lang="en-AU" dirty="0" smtClean="0"/>
              <a:t>Session 1.2</a:t>
            </a:r>
          </a:p>
          <a:p>
            <a:pPr marL="6350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 smtClean="0"/>
              <a:t>Part 2</a:t>
            </a:r>
            <a:br>
              <a:rPr lang="en-AU" dirty="0" smtClean="0"/>
            </a:br>
            <a:r>
              <a:rPr lang="en-AU" dirty="0" smtClean="0"/>
              <a:t>Dealing with Change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63500"/>
            <a:r>
              <a:rPr lang="en-AU" dirty="0"/>
              <a:t>Dealing with Change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6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Display Format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00250"/>
            <a:ext cx="7693025" cy="4525094"/>
          </a:xfrm>
        </p:spPr>
        <p:txBody>
          <a:bodyPr>
            <a:normAutofit/>
          </a:bodyPr>
          <a:lstStyle/>
          <a:p>
            <a:pPr eaLnBrk="1" hangingPunct="1"/>
            <a:r>
              <a:rPr lang="en-AU" dirty="0" smtClean="0"/>
              <a:t>Real bridge hands are displayed in this format:</a:t>
            </a:r>
          </a:p>
          <a:p>
            <a:pPr eaLnBrk="1" hangingPunct="1"/>
            <a:endParaRPr lang="en-AU" dirty="0"/>
          </a:p>
          <a:p>
            <a:pPr eaLnBrk="1" hangingPunct="1"/>
            <a:endParaRPr lang="en-AU" dirty="0" smtClean="0"/>
          </a:p>
          <a:p>
            <a:pPr eaLnBrk="1" hangingPunct="1"/>
            <a:endParaRPr lang="en-AU" dirty="0"/>
          </a:p>
          <a:p>
            <a:pPr eaLnBrk="1" hangingPunct="1"/>
            <a:endParaRPr lang="en-AU" dirty="0" smtClean="0"/>
          </a:p>
          <a:p>
            <a:pPr eaLnBrk="1" hangingPunct="1"/>
            <a:endParaRPr lang="en-AU" dirty="0"/>
          </a:p>
          <a:p>
            <a:pPr eaLnBrk="1" hangingPunct="1"/>
            <a:endParaRPr lang="en-AU" dirty="0" smtClean="0"/>
          </a:p>
          <a:p>
            <a:r>
              <a:rPr lang="en-AU" dirty="0" smtClean="0"/>
              <a:t>Now we </a:t>
            </a:r>
            <a:r>
              <a:rPr lang="en-AU" dirty="0"/>
              <a:t>will modify </a:t>
            </a:r>
            <a:r>
              <a:rPr lang="en-AU" smtClean="0"/>
              <a:t>someone else’s Bridge </a:t>
            </a:r>
            <a:r>
              <a:rPr lang="en-AU"/>
              <a:t>Dealer </a:t>
            </a:r>
            <a:r>
              <a:rPr lang="en-AU" smtClean="0"/>
              <a:t>application </a:t>
            </a:r>
            <a:r>
              <a:rPr lang="en-AU" dirty="0"/>
              <a:t>to display hands correctly.</a:t>
            </a:r>
            <a:endParaRPr lang="en-US" dirty="0"/>
          </a:p>
          <a:p>
            <a:pPr eaLnBrk="1" hangingPunct="1"/>
            <a:endParaRPr lang="en-US" dirty="0" smtClean="0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71813"/>
            <a:ext cx="21367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428625" y="4883150"/>
            <a:ext cx="8358188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endParaRPr 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Modifying Bridge Dealer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628800"/>
            <a:ext cx="8039298" cy="372427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AU" dirty="0" smtClean="0"/>
              <a:t>Take the new Bridge Dealer application as advised, and modify it to produce the new display format. (Please note that Aces are the highest ranking card in the suit.)</a:t>
            </a:r>
            <a:endParaRPr lang="en-US" dirty="0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996952"/>
            <a:ext cx="2592288" cy="3559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</TotalTime>
  <Words>220</Words>
  <Application>Microsoft Office PowerPoint</Application>
  <PresentationFormat>On-screen Show (4:3)</PresentationFormat>
  <Paragraphs>36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Clarity</vt:lpstr>
      <vt:lpstr>Part 0</vt:lpstr>
      <vt:lpstr>Part 1 Working From a Design</vt:lpstr>
      <vt:lpstr>Part 2 Dealing with Change</vt:lpstr>
      <vt:lpstr>Display Format</vt:lpstr>
      <vt:lpstr>Modifying Bridge Dealer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</dc:creator>
  <cp:lastModifiedBy>Default-User</cp:lastModifiedBy>
  <cp:revision>56</cp:revision>
  <dcterms:created xsi:type="dcterms:W3CDTF">1601-01-01T00:00:00Z</dcterms:created>
  <dcterms:modified xsi:type="dcterms:W3CDTF">2017-02-03T01:02:16Z</dcterms:modified>
</cp:coreProperties>
</file>