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554" autoAdjust="0"/>
  </p:normalViewPr>
  <p:slideViewPr>
    <p:cSldViewPr>
      <p:cViewPr varScale="1">
        <p:scale>
          <a:sx n="58" d="100"/>
          <a:sy n="58" d="100"/>
        </p:scale>
        <p:origin x="-158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 smtClean="0"/>
              <a:t>Click to edit Master text styles</a:t>
            </a:r>
          </a:p>
          <a:p>
            <a:pPr lvl="1"/>
            <a:r>
              <a:rPr lang="en-NZ" noProof="0" smtClean="0"/>
              <a:t>Second level</a:t>
            </a:r>
          </a:p>
          <a:p>
            <a:pPr lvl="2"/>
            <a:r>
              <a:rPr lang="en-NZ" noProof="0" smtClean="0"/>
              <a:t>Third level</a:t>
            </a:r>
          </a:p>
          <a:p>
            <a:pPr lvl="3"/>
            <a:r>
              <a:rPr lang="en-NZ" noProof="0" smtClean="0"/>
              <a:t>Fourth level</a:t>
            </a:r>
          </a:p>
          <a:p>
            <a:pPr lvl="4"/>
            <a:r>
              <a:rPr lang="en-NZ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0F64D236-BED8-415C-A48C-122B50B913C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008794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 Today is independent in-class work day.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You will have a number of exploratory tasks to perform, and I will be marking them off in class.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In a moment, you’ll have the handout.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After about an hour, we will stop and talk about what you need to do for next time.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But first….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4D236-BED8-415C-A48C-122B50B913C2}" type="slidenum">
              <a:rPr lang="en-NZ" smtClean="0"/>
              <a:pPr>
                <a:defRPr/>
              </a:pPr>
              <a:t>1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631346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For efficient parsing, your QR codes need a clear white border,</a:t>
            </a:r>
            <a:r>
              <a:rPr lang="en-NZ" baseline="0" dirty="0" smtClean="0"/>
              <a:t> like this.</a:t>
            </a:r>
          </a:p>
          <a:p>
            <a:pPr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4D236-BED8-415C-A48C-122B50B913C2}" type="slidenum">
              <a:rPr lang="en-NZ" smtClean="0"/>
              <a:pPr>
                <a:defRPr/>
              </a:pPr>
              <a:t>3</a:t>
            </a:fld>
            <a:endParaRPr lang="en-N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We will</a:t>
            </a:r>
            <a:r>
              <a:rPr lang="en-NZ" baseline="0" dirty="0" smtClean="0"/>
              <a:t> be doing this in class, and I want, if possible, to get it done during class time.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 So you need to come in already knowing how these classes work 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 Be prepared to discuss.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 Building a prototype would be sensible, but make sure you understand what all the elements are for and how they are interacting. Don’t just </a:t>
            </a:r>
            <a:r>
              <a:rPr lang="en-NZ" baseline="0" dirty="0" err="1" smtClean="0"/>
              <a:t>robocode</a:t>
            </a:r>
            <a:r>
              <a:rPr lang="en-NZ" baseline="0" dirty="0" smtClean="0"/>
              <a:t>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4D236-BED8-415C-A48C-122B50B913C2}" type="slidenum">
              <a:rPr lang="en-NZ" smtClean="0"/>
              <a:pPr>
                <a:defRPr/>
              </a:pPr>
              <a:t>4</a:t>
            </a:fld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28523-E0F7-4044-89A0-F242E8782D65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C3A69-AC4D-475E-BEED-B73EFBB251A7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58478-D436-4801-A81C-C2F6A97EF4FE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D85A3-8444-451D-AE5E-FA5D3C0A9327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B0817-5139-425A-AE15-C6203E7816B0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178D-A05A-428A-BAF9-183D58917CDA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64EFF-921C-4FD0-8B00-F66B57E04AE7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1A9C2-5C9D-4B46-808B-6A1408327A33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DEF32-F19D-4761-B04A-96EFA9F21782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4909C-509B-4A77-A499-B8BD03A97463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E727EE-4258-4283-9DBE-8B6EF1DF6674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897ED57-6697-4273-9E3F-B169012E37DF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3</a:t>
            </a:r>
            <a:r>
              <a:rPr lang="en-NZ" baseline="30000" dirty="0" smtClean="0"/>
              <a:t>rd</a:t>
            </a:r>
            <a:r>
              <a:rPr lang="en-NZ" dirty="0" smtClean="0"/>
              <a:t> Party Libraries</a:t>
            </a:r>
            <a:endParaRPr lang="en-NZ" dirty="0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>
            <a:normAutofit/>
          </a:bodyPr>
          <a:lstStyle/>
          <a:p>
            <a:r>
              <a:rPr lang="en-NZ" dirty="0" smtClean="0"/>
              <a:t>IN721 2017</a:t>
            </a:r>
          </a:p>
          <a:p>
            <a:r>
              <a:rPr lang="en-AU" dirty="0" smtClean="0"/>
              <a:t>Design and Development for Mobile Devices</a:t>
            </a:r>
            <a:endParaRPr lang="en-NZ" dirty="0" smtClean="0"/>
          </a:p>
          <a:p>
            <a:r>
              <a:rPr lang="en-NZ" dirty="0" smtClean="0"/>
              <a:t>Session </a:t>
            </a:r>
            <a:r>
              <a:rPr lang="en-NZ" dirty="0" smtClean="0"/>
              <a:t>12.1</a:t>
            </a:r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Design Readings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Comments on chapter 5?</a:t>
            </a:r>
          </a:p>
          <a:p>
            <a:r>
              <a:rPr lang="en-NZ" dirty="0" smtClean="0"/>
              <a:t>This week: Chapter 6 of Clifton (examinable)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For Friday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NZ" dirty="0" smtClean="0"/>
              <a:t>Create a QR code (there are several sites that provide this facility) for </a:t>
            </a:r>
            <a:r>
              <a:rPr lang="en-NZ" b="1" dirty="0" smtClean="0"/>
              <a:t>the month in which you were born.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Save it as a jpg (snipping tool works well).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Title it informatively.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Email it to me by Thursday at 5.00</a:t>
            </a:r>
          </a:p>
          <a:p>
            <a:pPr marL="514350" indent="-514350">
              <a:buFont typeface="+mj-lt"/>
              <a:buAutoNum type="arabicPeriod"/>
            </a:pPr>
            <a:endParaRPr lang="en-NZ" dirty="0"/>
          </a:p>
        </p:txBody>
      </p:sp>
      <p:pic>
        <p:nvPicPr>
          <p:cNvPr id="1026" name="Picture 2" descr="E:\Users\Patricia\Desktop\Marc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772816"/>
            <a:ext cx="3024336" cy="304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Prepare for </a:t>
            </a:r>
            <a:r>
              <a:rPr lang="en-NZ" dirty="0" err="1" smtClean="0"/>
              <a:t>QRCode</a:t>
            </a:r>
            <a:r>
              <a:rPr lang="en-NZ" dirty="0" smtClean="0"/>
              <a:t> Practical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Review intents.</a:t>
            </a:r>
          </a:p>
          <a:p>
            <a:r>
              <a:rPr lang="en-NZ" dirty="0" smtClean="0"/>
              <a:t>Review passing data with </a:t>
            </a:r>
            <a:r>
              <a:rPr lang="en-NZ" dirty="0" err="1" smtClean="0"/>
              <a:t>StartActivityForResult</a:t>
            </a:r>
            <a:r>
              <a:rPr lang="en-NZ" dirty="0" smtClean="0"/>
              <a:t>.</a:t>
            </a:r>
          </a:p>
          <a:p>
            <a:r>
              <a:rPr lang="en-NZ" dirty="0" smtClean="0"/>
              <a:t>Learn about these Android classes:</a:t>
            </a:r>
          </a:p>
          <a:p>
            <a:pPr lvl="1"/>
            <a:r>
              <a:rPr lang="en-NZ" dirty="0" err="1" smtClean="0"/>
              <a:t>SparseArray</a:t>
            </a:r>
            <a:r>
              <a:rPr lang="en-NZ" dirty="0" smtClean="0"/>
              <a:t>&lt;T&gt;</a:t>
            </a:r>
          </a:p>
          <a:p>
            <a:pPr lvl="1"/>
            <a:r>
              <a:rPr lang="en-NZ" dirty="0" err="1" smtClean="0"/>
              <a:t>SurfaceView</a:t>
            </a:r>
            <a:r>
              <a:rPr lang="en-NZ" dirty="0" smtClean="0"/>
              <a:t> (this is a screen widget)</a:t>
            </a:r>
          </a:p>
          <a:p>
            <a:pPr lvl="1"/>
            <a:r>
              <a:rPr lang="en-NZ" dirty="0" err="1" smtClean="0"/>
              <a:t>CameraSource</a:t>
            </a:r>
            <a:endParaRPr lang="en-NZ" dirty="0" smtClean="0"/>
          </a:p>
          <a:p>
            <a:pPr lvl="1"/>
            <a:r>
              <a:rPr lang="en-NZ" dirty="0" err="1" smtClean="0"/>
              <a:t>BarcodeDetector</a:t>
            </a:r>
            <a:endParaRPr lang="en-NZ" dirty="0" smtClean="0"/>
          </a:p>
          <a:p>
            <a:r>
              <a:rPr lang="en-NZ" dirty="0" smtClean="0"/>
              <a:t>Learn about these Interfaces</a:t>
            </a:r>
          </a:p>
          <a:p>
            <a:pPr lvl="1"/>
            <a:r>
              <a:rPr lang="en-NZ" dirty="0" err="1" smtClean="0"/>
              <a:t>Detector.Processor</a:t>
            </a:r>
            <a:r>
              <a:rPr lang="en-NZ" dirty="0" smtClean="0"/>
              <a:t>&lt;T&gt;</a:t>
            </a:r>
          </a:p>
          <a:p>
            <a:pPr lvl="1"/>
            <a:r>
              <a:rPr lang="en-NZ" dirty="0" err="1" smtClean="0"/>
              <a:t>SurfaceHolder.Callback</a:t>
            </a:r>
            <a:r>
              <a:rPr lang="en-NZ" dirty="0" smtClean="0"/>
              <a:t> 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4390</TotalTime>
  <Words>272</Words>
  <Application>Microsoft Office PowerPoint</Application>
  <PresentationFormat>On-screen Show (4:3)</PresentationFormat>
  <Paragraphs>36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3rd Party Libraries</vt:lpstr>
      <vt:lpstr>Design Readings</vt:lpstr>
      <vt:lpstr>For Friday</vt:lpstr>
      <vt:lpstr>Prepare for QRCode Practical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</dc:creator>
  <cp:lastModifiedBy>Patricia Haden</cp:lastModifiedBy>
  <cp:revision>1578</cp:revision>
  <dcterms:created xsi:type="dcterms:W3CDTF">1601-01-01T00:00:00Z</dcterms:created>
  <dcterms:modified xsi:type="dcterms:W3CDTF">2017-05-16T19:45:26Z</dcterms:modified>
</cp:coreProperties>
</file>