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8"/>
  </p:notesMasterIdLst>
  <p:sldIdLst>
    <p:sldId id="257" r:id="rId2"/>
    <p:sldId id="258" r:id="rId3"/>
    <p:sldId id="260" r:id="rId4"/>
    <p:sldId id="259" r:id="rId5"/>
    <p:sldId id="261" r:id="rId6"/>
    <p:sldId id="262" r:id="rId7"/>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54" autoAdjust="0"/>
  </p:normalViewPr>
  <p:slideViewPr>
    <p:cSldViewPr>
      <p:cViewPr varScale="1">
        <p:scale>
          <a:sx n="59" d="100"/>
          <a:sy n="59" d="100"/>
        </p:scale>
        <p:origin x="2146" y="6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baseline="0" dirty="0" smtClean="0"/>
              <a:t> Today you are going to build an app that reads QR Codes to perform a specific task.</a:t>
            </a:r>
          </a:p>
          <a:p>
            <a:pPr>
              <a:buFont typeface="Arial" pitchFamily="34" charset="0"/>
              <a:buChar char="•"/>
            </a:pPr>
            <a:r>
              <a:rPr lang="en-US" baseline="0" dirty="0" smtClean="0"/>
              <a:t> Make your architecture correctly modular so that it would be easy to modify to make some other use of the codes.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Feel free to make your screen design better....</a:t>
            </a:r>
          </a:p>
          <a:p>
            <a:pPr marL="228600" indent="-228600">
              <a:buFont typeface="+mj-lt"/>
              <a:buAutoNum type="arabicPeriod"/>
            </a:pPr>
            <a:r>
              <a:rPr lang="en-NZ" dirty="0" smtClean="0"/>
              <a:t>First launch</a:t>
            </a:r>
          </a:p>
          <a:p>
            <a:pPr marL="228600" indent="-228600">
              <a:buFont typeface="+mj-lt"/>
              <a:buAutoNum type="arabicPeriod"/>
            </a:pPr>
            <a:r>
              <a:rPr lang="en-NZ" dirty="0" smtClean="0"/>
              <a:t>Button</a:t>
            </a:r>
            <a:r>
              <a:rPr lang="en-NZ" baseline="0" dirty="0" smtClean="0"/>
              <a:t> activates the live camera feed (currently looking at the keyboard)</a:t>
            </a:r>
          </a:p>
          <a:p>
            <a:pPr marL="228600" indent="-228600">
              <a:buFont typeface="+mj-lt"/>
              <a:buAutoNum type="arabicPeriod"/>
            </a:pPr>
            <a:r>
              <a:rPr lang="en-NZ" baseline="0" dirty="0" smtClean="0"/>
              <a:t>Find a QR Code....</a:t>
            </a:r>
          </a:p>
          <a:p>
            <a:pPr marL="228600" indent="-228600">
              <a:buFont typeface="+mj-lt"/>
              <a:buAutoNum type="arabicPeriod"/>
            </a:pPr>
            <a:r>
              <a:rPr lang="en-NZ" baseline="0" dirty="0" smtClean="0"/>
              <a:t>Control is returned to the main activity, and we see the data display.</a:t>
            </a:r>
          </a:p>
          <a:p>
            <a:pPr marL="228600" indent="-228600">
              <a:buFont typeface="+mj-lt"/>
              <a:buAutoNum type="arabicPeriod"/>
            </a:pPr>
            <a:endParaRPr lang="en-NZ" baseline="0" dirty="0" smtClean="0"/>
          </a:p>
          <a:p>
            <a:pPr marL="228600" indent="-228600">
              <a:buFont typeface="Arial" pitchFamily="34" charset="0"/>
              <a:buChar char="•"/>
            </a:pPr>
            <a:r>
              <a:rPr lang="en-NZ" baseline="0" dirty="0" smtClean="0"/>
              <a:t>When you are done, read all the QR Codes up on the wall to figure out how many times your month is represented, and come and show it to me to get </a:t>
            </a:r>
            <a:r>
              <a:rPr lang="en-NZ" baseline="0" smtClean="0"/>
              <a:t>the practical marked off.</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err="1" smtClean="0"/>
              <a:t>QRCode</a:t>
            </a:r>
            <a:r>
              <a:rPr lang="en-NZ" dirty="0" smtClean="0"/>
              <a:t> Reader</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12.2</a:t>
            </a:r>
          </a:p>
          <a:p>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a:t>
            </a:r>
            <a:endParaRPr lang="en-NZ" dirty="0"/>
          </a:p>
        </p:txBody>
      </p:sp>
      <p:sp>
        <p:nvSpPr>
          <p:cNvPr id="3" name="Content Placeholder 2"/>
          <p:cNvSpPr>
            <a:spLocks noGrp="1"/>
          </p:cNvSpPr>
          <p:nvPr>
            <p:ph idx="1"/>
          </p:nvPr>
        </p:nvSpPr>
        <p:spPr/>
        <p:txBody>
          <a:bodyPr/>
          <a:lstStyle/>
          <a:p>
            <a:r>
              <a:rPr lang="en-NZ" dirty="0" smtClean="0"/>
              <a:t>The app will:</a:t>
            </a:r>
          </a:p>
          <a:p>
            <a:pPr lvl="1"/>
            <a:r>
              <a:rPr lang="en-NZ" dirty="0" smtClean="0"/>
              <a:t>Provide a main activity with a button to start the reader (i.e. display the camera feed).</a:t>
            </a:r>
          </a:p>
          <a:p>
            <a:pPr lvl="1"/>
            <a:r>
              <a:rPr lang="en-NZ" dirty="0" smtClean="0"/>
              <a:t>Display the camera feed in a second activity which performs the actual QR code reading.</a:t>
            </a:r>
          </a:p>
          <a:p>
            <a:pPr lvl="1"/>
            <a:r>
              <a:rPr lang="en-NZ" dirty="0" smtClean="0"/>
              <a:t>Return the QR code’s text value from the second activity to the main.</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Task 1</a:t>
            </a:r>
            <a:endParaRPr lang="en-NZ" dirty="0"/>
          </a:p>
        </p:txBody>
      </p:sp>
      <p:sp>
        <p:nvSpPr>
          <p:cNvPr id="3" name="Content Placeholder 2"/>
          <p:cNvSpPr>
            <a:spLocks noGrp="1"/>
          </p:cNvSpPr>
          <p:nvPr>
            <p:ph idx="1"/>
          </p:nvPr>
        </p:nvSpPr>
        <p:spPr/>
        <p:txBody>
          <a:bodyPr/>
          <a:lstStyle/>
          <a:p>
            <a:pPr marL="0" indent="0">
              <a:buNone/>
            </a:pPr>
            <a:r>
              <a:rPr lang="en-NZ" dirty="0" smtClean="0"/>
              <a:t>Read all the codes. Have your app display, for each code read:</a:t>
            </a:r>
          </a:p>
          <a:p>
            <a:pPr marL="788670" lvl="1" indent="-514350">
              <a:buFont typeface="+mj-lt"/>
              <a:buAutoNum type="arabicPeriod"/>
            </a:pPr>
            <a:r>
              <a:rPr lang="en-NZ" dirty="0" smtClean="0"/>
              <a:t>The code value</a:t>
            </a:r>
          </a:p>
          <a:p>
            <a:pPr marL="788670" lvl="1" indent="-514350">
              <a:buFont typeface="+mj-lt"/>
              <a:buAutoNum type="arabicPeriod"/>
            </a:pPr>
            <a:r>
              <a:rPr lang="en-NZ" dirty="0" smtClean="0"/>
              <a:t>The total times your birth month has been seen, so far.</a:t>
            </a:r>
            <a:endParaRPr lang="en-NZ" dirty="0"/>
          </a:p>
        </p:txBody>
      </p:sp>
    </p:spTree>
    <p:extLst>
      <p:ext uri="{BB962C8B-B14F-4D97-AF65-F5344CB8AC3E}">
        <p14:creationId xmlns:p14="http://schemas.microsoft.com/office/powerpoint/2010/main" val="133878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107504" y="2132856"/>
            <a:ext cx="2126250" cy="3780000"/>
          </a:xfrm>
          <a:prstGeom prst="rect">
            <a:avLst/>
          </a:prstGeom>
          <a:noFill/>
          <a:ln w="9525">
            <a:solidFill>
              <a:schemeClr val="tx1"/>
            </a:solid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363755" y="2132856"/>
            <a:ext cx="2126250" cy="3780000"/>
          </a:xfrm>
          <a:prstGeom prst="rect">
            <a:avLst/>
          </a:prstGeom>
          <a:noFill/>
          <a:ln w="9525">
            <a:solidFill>
              <a:schemeClr val="tx1"/>
            </a:solid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6876256" y="2132856"/>
            <a:ext cx="2126250" cy="3780000"/>
          </a:xfrm>
          <a:prstGeom prst="rect">
            <a:avLst/>
          </a:prstGeom>
          <a:noFill/>
          <a:ln w="9525">
            <a:solidFill>
              <a:schemeClr val="tx1"/>
            </a:solidFill>
            <a:miter lim="800000"/>
            <a:headEnd/>
            <a:tailEnd/>
          </a:ln>
          <a:effectLst/>
        </p:spPr>
      </p:pic>
      <p:pic>
        <p:nvPicPr>
          <p:cNvPr id="1033" name="Picture 9"/>
          <p:cNvPicPr>
            <a:picLocks noChangeAspect="1" noChangeArrowheads="1"/>
          </p:cNvPicPr>
          <p:nvPr/>
        </p:nvPicPr>
        <p:blipFill>
          <a:blip r:embed="rId6" cstate="print"/>
          <a:srcRect/>
          <a:stretch>
            <a:fillRect/>
          </a:stretch>
        </p:blipFill>
        <p:spPr bwMode="auto">
          <a:xfrm>
            <a:off x="4620006" y="2132856"/>
            <a:ext cx="2126250" cy="37800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Task 2</a:t>
            </a:r>
            <a:endParaRPr lang="en-NZ" dirty="0"/>
          </a:p>
        </p:txBody>
      </p:sp>
      <p:sp>
        <p:nvSpPr>
          <p:cNvPr id="3" name="Content Placeholder 2"/>
          <p:cNvSpPr>
            <a:spLocks noGrp="1"/>
          </p:cNvSpPr>
          <p:nvPr>
            <p:ph idx="1"/>
          </p:nvPr>
        </p:nvSpPr>
        <p:spPr/>
        <p:txBody>
          <a:bodyPr/>
          <a:lstStyle/>
          <a:p>
            <a:pPr marL="0" indent="0">
              <a:buNone/>
            </a:pPr>
            <a:r>
              <a:rPr lang="en-NZ" dirty="0"/>
              <a:t>Read all the codes. Have your app display, for each code </a:t>
            </a:r>
            <a:r>
              <a:rPr lang="en-NZ" dirty="0" smtClean="0"/>
              <a:t>read, </a:t>
            </a:r>
            <a:r>
              <a:rPr lang="en-NZ" dirty="0" smtClean="0"/>
              <a:t>the total count of each month read so </a:t>
            </a:r>
            <a:r>
              <a:rPr lang="en-NZ" dirty="0" smtClean="0"/>
              <a:t>far (include 0s).</a:t>
            </a:r>
            <a:endParaRPr lang="en-NZ" dirty="0"/>
          </a:p>
        </p:txBody>
      </p:sp>
    </p:spTree>
    <p:extLst>
      <p:ext uri="{BB962C8B-B14F-4D97-AF65-F5344CB8AC3E}">
        <p14:creationId xmlns:p14="http://schemas.microsoft.com/office/powerpoint/2010/main" val="538189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Task 3</a:t>
            </a:r>
            <a:endParaRPr lang="en-NZ" dirty="0"/>
          </a:p>
        </p:txBody>
      </p:sp>
      <p:sp>
        <p:nvSpPr>
          <p:cNvPr id="3" name="Content Placeholder 2"/>
          <p:cNvSpPr>
            <a:spLocks noGrp="1"/>
          </p:cNvSpPr>
          <p:nvPr>
            <p:ph idx="1"/>
          </p:nvPr>
        </p:nvSpPr>
        <p:spPr/>
        <p:txBody>
          <a:bodyPr/>
          <a:lstStyle/>
          <a:p>
            <a:r>
              <a:rPr lang="en-NZ" dirty="0"/>
              <a:t>Read all the codes. </a:t>
            </a:r>
            <a:r>
              <a:rPr lang="en-NZ" dirty="0" smtClean="0"/>
              <a:t>Have your app detect when a </a:t>
            </a:r>
            <a:r>
              <a:rPr lang="en-NZ" dirty="0" err="1" smtClean="0"/>
              <a:t>url</a:t>
            </a:r>
            <a:r>
              <a:rPr lang="en-NZ" dirty="0" smtClean="0"/>
              <a:t> is found, and navigate to </a:t>
            </a:r>
            <a:r>
              <a:rPr lang="en-NZ" smtClean="0"/>
              <a:t>the web page</a:t>
            </a:r>
            <a:r>
              <a:rPr lang="en-NZ" dirty="0" smtClean="0"/>
              <a:t>.</a:t>
            </a:r>
          </a:p>
        </p:txBody>
      </p:sp>
    </p:spTree>
    <p:extLst>
      <p:ext uri="{BB962C8B-B14F-4D97-AF65-F5344CB8AC3E}">
        <p14:creationId xmlns:p14="http://schemas.microsoft.com/office/powerpoint/2010/main" val="3066324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4425</TotalTime>
  <Words>282</Words>
  <Application>Microsoft Office PowerPoint</Application>
  <PresentationFormat>On-screen Show (4:3)</PresentationFormat>
  <Paragraphs>29</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Clarity</vt:lpstr>
      <vt:lpstr>QRCode Reader</vt:lpstr>
      <vt:lpstr>Requirements</vt:lpstr>
      <vt:lpstr>Task 1</vt:lpstr>
      <vt:lpstr>Example</vt:lpstr>
      <vt:lpstr>Task 2</vt:lpstr>
      <vt:lpstr>Task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1598</cp:revision>
  <dcterms:created xsi:type="dcterms:W3CDTF">1601-01-01T00:00:00Z</dcterms:created>
  <dcterms:modified xsi:type="dcterms:W3CDTF">2017-05-18T21:35:56Z</dcterms:modified>
</cp:coreProperties>
</file>