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45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Tema</a:t>
            </a:r>
            <a:r>
              <a:rPr lang="en-US" dirty="0" smtClean="0"/>
              <a:t> 1 SD </a:t>
            </a:r>
            <a:r>
              <a:rPr lang="en-US" dirty="0" err="1" smtClean="0"/>
              <a:t>sortari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7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45" y="609600"/>
            <a:ext cx="64579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12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69342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9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127750" cy="34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90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idx="1"/>
          </p:nvPr>
        </p:nvSpPr>
        <p:spPr/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653337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14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"/>
            <a:ext cx="62484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59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42963"/>
            <a:ext cx="7010400" cy="357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6394450" cy="38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06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29627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43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79248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42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Tema 1 SD sortari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Daniel-Gabriel</dc:creator>
  <cp:lastModifiedBy>Lazar Daniel-Gabriel</cp:lastModifiedBy>
  <cp:revision>8</cp:revision>
  <dcterms:created xsi:type="dcterms:W3CDTF">2006-08-16T00:00:00Z</dcterms:created>
  <dcterms:modified xsi:type="dcterms:W3CDTF">2023-03-19T14:42:01Z</dcterms:modified>
</cp:coreProperties>
</file>