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1 SD </a:t>
            </a:r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45" y="609600"/>
            <a:ext cx="64579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9342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9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127750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90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/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53337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14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62484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2963"/>
            <a:ext cx="701040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394450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06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962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9248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42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Tema 1 SD sortari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Daniel-Gabriel</dc:creator>
  <cp:lastModifiedBy>Lazar Daniel-Gabriel</cp:lastModifiedBy>
  <cp:revision>7</cp:revision>
  <dcterms:created xsi:type="dcterms:W3CDTF">2006-08-16T00:00:00Z</dcterms:created>
  <dcterms:modified xsi:type="dcterms:W3CDTF">2023-03-18T22:03:12Z</dcterms:modified>
</cp:coreProperties>
</file>