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everyone, welcome to </a:t>
            </a:r>
            <a:r>
              <a:rPr i="1" lang="en"/>
              <a:t>Robotics programming with 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 stands for the Robot Operating System, which is a free and open source library for robotics programming.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hope with this video is to show you that with an Ubuntu Linux computer and some knowledge of programming, you can quickly get started programming robots.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in fact, you don't even need a robot to get started, we're going to run a pretty realistic simulated robot.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9ec7c0a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9ec7c0a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9ec7c0a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9ec7c0a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ec7c0a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9ec7c0a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ec7c0a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9ec7c0a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Robotics programming with ROS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 and installation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Robotics in the real world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18850" r="15329" t="0"/>
          <a:stretch/>
        </p:blipFill>
        <p:spPr>
          <a:xfrm>
            <a:off x="311700" y="333425"/>
            <a:ext cx="2833176" cy="2869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y-towel-delivery.jpg" id="62" name="Google Shape;62;p14"/>
          <p:cNvPicPr preferRelativeResize="0"/>
          <p:nvPr/>
        </p:nvPicPr>
        <p:blipFill rotWithShape="1">
          <a:blip r:embed="rId4">
            <a:alphaModFix/>
          </a:blip>
          <a:srcRect b="0" l="44505" r="7761" t="0"/>
          <a:stretch/>
        </p:blipFill>
        <p:spPr>
          <a:xfrm>
            <a:off x="6794650" y="333425"/>
            <a:ext cx="2054977" cy="28695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ime-air_04.jpg" id="63" name="Google Shape;63;p14"/>
          <p:cNvPicPr preferRelativeResize="0"/>
          <p:nvPr/>
        </p:nvPicPr>
        <p:blipFill rotWithShape="1">
          <a:blip r:embed="rId5">
            <a:alphaModFix/>
          </a:blip>
          <a:srcRect b="0" l="7669" r="21514" t="0"/>
          <a:stretch/>
        </p:blipFill>
        <p:spPr>
          <a:xfrm>
            <a:off x="3385100" y="333425"/>
            <a:ext cx="3169173" cy="28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11650" y="3347125"/>
            <a:ext cx="2833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Google Self-Driving Car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794650" y="3347125"/>
            <a:ext cx="2055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Savioke Relay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385150" y="3347125"/>
            <a:ext cx="3169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Amazon Prime Air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ROS?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software framework for programming robots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Prototypes originated from Stanford AI research, officially created and developed by Willow Garage starting in 2007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maintained by Open Source Robotics Foundation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Consists of infrastructure, tools, capabilities, and ecosystem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Disadvantages of ROS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665850"/>
            <a:ext cx="4188900" cy="29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Provides lots of infrastructure, tools, and capabilities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Easy to try other people's work and share your own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Large community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Free, open source, BSD license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800"/>
              <a:t>Great for open-source and researchers</a:t>
            </a:r>
            <a:endParaRPr i="1" sz="1800"/>
          </a:p>
        </p:txBody>
      </p:sp>
      <p:sp>
        <p:nvSpPr>
          <p:cNvPr id="79" name="Google Shape;79;p16"/>
          <p:cNvSpPr txBox="1"/>
          <p:nvPr/>
        </p:nvSpPr>
        <p:spPr>
          <a:xfrm>
            <a:off x="268800" y="1152475"/>
            <a:ext cx="39999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Advantages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649150" y="1665850"/>
            <a:ext cx="3999900" cy="29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Approaching maturity, but still changing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Security and scalability are not first-class concerns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OSes other than Ubuntu Linux are not well supported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800"/>
              <a:t>Not great for mission-critical tasks</a:t>
            </a:r>
            <a:endParaRPr i="1" sz="1800"/>
          </a:p>
        </p:txBody>
      </p:sp>
      <p:sp>
        <p:nvSpPr>
          <p:cNvPr id="81" name="Google Shape;81;p16"/>
          <p:cNvSpPr txBox="1"/>
          <p:nvPr/>
        </p:nvSpPr>
        <p:spPr>
          <a:xfrm>
            <a:off x="4649150" y="1152475"/>
            <a:ext cx="39999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Disadvantages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these tutorials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578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is on ROS concepts and software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Mostly developing with a Turtlebot in simulation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mix of explanation and 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 checking out the official ROS tutorials and documentation</a:t>
            </a:r>
            <a:endParaRPr/>
          </a:p>
        </p:txBody>
      </p:sp>
      <p:grpSp>
        <p:nvGrpSpPr>
          <p:cNvPr id="88" name="Google Shape;88;p17"/>
          <p:cNvGrpSpPr/>
          <p:nvPr/>
        </p:nvGrpSpPr>
        <p:grpSpPr>
          <a:xfrm>
            <a:off x="6099400" y="759300"/>
            <a:ext cx="2733000" cy="3624900"/>
            <a:chOff x="6099400" y="759300"/>
            <a:chExt cx="2733000" cy="3624900"/>
          </a:xfrm>
        </p:grpSpPr>
        <p:sp>
          <p:nvSpPr>
            <p:cNvPr id="89" name="Google Shape;89;p17"/>
            <p:cNvSpPr/>
            <p:nvPr/>
          </p:nvSpPr>
          <p:spPr>
            <a:xfrm>
              <a:off x="6099400" y="759300"/>
              <a:ext cx="2733000" cy="3624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0" name="Google Shape;9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72563" y="882750"/>
              <a:ext cx="2562225" cy="3409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7"/>
          <p:cNvSpPr txBox="1"/>
          <p:nvPr/>
        </p:nvSpPr>
        <p:spPr>
          <a:xfrm>
            <a:off x="6079025" y="4500725"/>
            <a:ext cx="27534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Turtlebot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Ubuntu Linux 14.04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fairly recent/fast computer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Mostly to run the simulation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Familiarity with developing in a Linux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of programming in C++ and/or Python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682200" y="2150850"/>
            <a:ext cx="777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ROS and running the Turtlebot simulation!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