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" Target="slides/slide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a99917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a99917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d19064d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d19064d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ba99917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ba99917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0b58bb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0b58bb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ba99917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ba99917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ba99917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ba99917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ROS tutorial #</a:t>
            </a:r>
            <a:r>
              <a:rPr lang="en"/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services?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ROS's remote procedure call (RPC)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/>
              <a:t>A node can implement one or more services (server)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 node can call a service (client)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Calls are synchronous / blocking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Actions are preferred for long-running tasks</a:t>
            </a:r>
            <a:endParaRPr sz="2400"/>
          </a:p>
        </p:txBody>
      </p:sp>
      <p:grpSp>
        <p:nvGrpSpPr>
          <p:cNvPr id="62" name="Google Shape;62;p14"/>
          <p:cNvGrpSpPr/>
          <p:nvPr/>
        </p:nvGrpSpPr>
        <p:grpSpPr>
          <a:xfrm>
            <a:off x="6473925" y="3694150"/>
            <a:ext cx="1609450" cy="1030900"/>
            <a:chOff x="6473925" y="3694150"/>
            <a:chExt cx="1609450" cy="1030900"/>
          </a:xfrm>
        </p:grpSpPr>
        <p:sp>
          <p:nvSpPr>
            <p:cNvPr id="63" name="Google Shape;63;p14"/>
            <p:cNvSpPr/>
            <p:nvPr/>
          </p:nvSpPr>
          <p:spPr>
            <a:xfrm>
              <a:off x="6522700" y="3694150"/>
              <a:ext cx="1499700" cy="7314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Node:</a:t>
              </a:r>
              <a:r>
                <a:rPr lang="en" sz="1800"/>
                <a:t> /robot_state</a:t>
              </a:r>
              <a:endParaRPr sz="1800"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6473925" y="4395950"/>
              <a:ext cx="329100" cy="3291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7754275" y="4395950"/>
              <a:ext cx="329100" cy="3291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1158225" y="3694150"/>
            <a:ext cx="1865400" cy="731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Node: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/remote_control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3291850" y="3520450"/>
            <a:ext cx="2816400" cy="405300"/>
            <a:chOff x="3291850" y="3520450"/>
            <a:chExt cx="2816400" cy="405300"/>
          </a:xfrm>
        </p:grpSpPr>
        <p:cxnSp>
          <p:nvCxnSpPr>
            <p:cNvPr id="68" name="Google Shape;68;p14"/>
            <p:cNvCxnSpPr/>
            <p:nvPr/>
          </p:nvCxnSpPr>
          <p:spPr>
            <a:xfrm>
              <a:off x="3291850" y="3925750"/>
              <a:ext cx="28164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" name="Google Shape;69;p14"/>
            <p:cNvSpPr txBox="1"/>
            <p:nvPr/>
          </p:nvSpPr>
          <p:spPr>
            <a:xfrm>
              <a:off x="3462600" y="3520450"/>
              <a:ext cx="22188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GetGripperState request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3291800" y="4248825"/>
            <a:ext cx="2816400" cy="344200"/>
            <a:chOff x="3291800" y="4248825"/>
            <a:chExt cx="2816400" cy="344200"/>
          </a:xfrm>
        </p:grpSpPr>
        <p:cxnSp>
          <p:nvCxnSpPr>
            <p:cNvPr id="71" name="Google Shape;71;p14"/>
            <p:cNvCxnSpPr/>
            <p:nvPr/>
          </p:nvCxnSpPr>
          <p:spPr>
            <a:xfrm rot="10800000">
              <a:off x="3291800" y="4248825"/>
              <a:ext cx="28164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" name="Google Shape;72;p14"/>
            <p:cNvSpPr txBox="1"/>
            <p:nvPr/>
          </p:nvSpPr>
          <p:spPr>
            <a:xfrm>
              <a:off x="3639375" y="4263925"/>
              <a:ext cx="22188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Response: open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4482075" y="1793175"/>
            <a:ext cx="4076700" cy="1864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messages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793175"/>
            <a:ext cx="4265400" cy="27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Must define a .srv message that defines a Request message and a Response message</a:t>
            </a:r>
            <a:endParaRPr sz="24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7100" y="1152475"/>
            <a:ext cx="42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Example: GetDistance.srv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string name</a:t>
            </a:r>
            <a:endParaRPr sz="2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---</a:t>
            </a:r>
            <a:endParaRPr sz="2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float64 distance</a:t>
            </a:r>
            <a:endParaRPr sz="24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command-line tools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ros</a:t>
            </a:r>
            <a:r>
              <a:rPr lang="en" sz="2400">
                <a:solidFill>
                  <a:schemeClr val="accent2"/>
                </a:solidFill>
              </a:rPr>
              <a:t>service</a:t>
            </a: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list</a:t>
            </a:r>
            <a:endParaRPr sz="2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ros</a:t>
            </a:r>
            <a:r>
              <a:rPr lang="en" sz="2400">
                <a:solidFill>
                  <a:schemeClr val="accent2"/>
                </a:solidFill>
              </a:rPr>
              <a:t>service</a:t>
            </a: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info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/some_</a:t>
            </a:r>
            <a:r>
              <a:rPr lang="en" sz="2400"/>
              <a:t>service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ros</a:t>
            </a:r>
            <a:r>
              <a:rPr lang="en" sz="2400">
                <a:solidFill>
                  <a:schemeClr val="accent2"/>
                </a:solidFill>
              </a:rPr>
              <a:t>service call </a:t>
            </a:r>
            <a:r>
              <a:rPr lang="en" sz="2400"/>
              <a:t>/some_service "param1: 0.0"</a:t>
            </a:r>
            <a:endParaRPr sz="2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ros</a:t>
            </a:r>
            <a:r>
              <a:rPr lang="en" sz="2400">
                <a:solidFill>
                  <a:schemeClr val="accent2"/>
                </a:solidFill>
              </a:rPr>
              <a:t>srv</a:t>
            </a: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chemeClr val="accent2"/>
                </a:solidFill>
              </a:rPr>
              <a:t>show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/>
              <a:t>my_msgs/ServiceName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services?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</a:rPr>
              <a:t>In many cases, writing a library function is better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</a:rPr>
              <a:t>Quick operations</a:t>
            </a:r>
            <a:endParaRPr sz="2400">
              <a:solidFill>
                <a:schemeClr val="accent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</a:pPr>
            <a:r>
              <a:rPr lang="en" sz="2400">
                <a:solidFill>
                  <a:schemeClr val="accent2"/>
                </a:solidFill>
              </a:rPr>
              <a:t>For long running functions, use Actions instead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C++ / Python interoperability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When one computer is connected to real hardware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Let's write some code!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41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GetDistance and GetClosest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675325"/>
            <a:ext cx="4129500" cy="28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create two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GetDistance</a:t>
            </a:r>
            <a:r>
              <a:rPr lang="en"/>
              <a:t> will given in the name of a landmark and return the distance to the landmark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GetClosest</a:t>
            </a:r>
            <a:r>
              <a:rPr lang="en"/>
              <a:t> will return the name of the closest landmark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302" y="0"/>
            <a:ext cx="456969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6860800" y="3493900"/>
            <a:ext cx="533100" cy="53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5744250" y="3493900"/>
            <a:ext cx="533100" cy="53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625950" y="2664975"/>
            <a:ext cx="533100" cy="53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6666625" y="1675325"/>
            <a:ext cx="533100" cy="53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7673475" y="3358950"/>
            <a:ext cx="533100" cy="53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6581500" y="2123375"/>
            <a:ext cx="1091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Barrier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108025" y="2728463"/>
            <a:ext cx="1091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Cylinder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574300" y="3426675"/>
            <a:ext cx="1220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Dumpster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7636825" y="2944525"/>
            <a:ext cx="1220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Bookshelf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581500" y="3951100"/>
            <a:ext cx="1220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Cube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