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14"/>
    </p:embeddedFont>
    <p:embeddedFont>
      <p:font typeface="Anaheim" panose="02000503000000000000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DFFDD-8D00-447F-B2C9-181EEE7F2E9A}">
  <a:tblStyle styleId="{EEADFFDD-8D00-447F-B2C9-181EEE7F2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1f8a3fc19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1f8a3fc19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1f7964d3d6e_1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1f7964d3d6e_1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0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5" name="Google Shape;5805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4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79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Google Shape;5393;g1fb84125b9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4" name="Google Shape;5394;g1fb84125b9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91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Google Shape;5393;g1fb84125b9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4" name="Google Shape;5394;g1fb84125b9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62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Google Shape;5393;g1fb84125b9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4" name="Google Shape;5394;g1fb84125b9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20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Google Shape;5083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4" name="Google Shape;5084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4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Google Shape;5083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4" name="Google Shape;5084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0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09424" y="2623200"/>
            <a:ext cx="7781197" cy="135049"/>
          </a:xfrm>
          <a:custGeom>
            <a:avLst/>
            <a:gdLst/>
            <a:ahLst/>
            <a:cxnLst/>
            <a:rect l="l" t="t" r="r" b="b"/>
            <a:pathLst>
              <a:path w="187183" h="1311" extrusionOk="0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" y="3063846"/>
            <a:ext cx="1784708" cy="73026"/>
          </a:xfrm>
          <a:custGeom>
            <a:avLst/>
            <a:gdLst/>
            <a:ahLst/>
            <a:cxnLst/>
            <a:rect l="l" t="t" r="r" b="b"/>
            <a:pathLst>
              <a:path w="39669" h="789" extrusionOk="0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84725" y="2678425"/>
            <a:ext cx="6451767" cy="224876"/>
          </a:xfrm>
          <a:custGeom>
            <a:avLst/>
            <a:gdLst/>
            <a:ahLst/>
            <a:cxnLst/>
            <a:rect l="l" t="t" r="r" b="b"/>
            <a:pathLst>
              <a:path w="152317" h="1053" extrusionOk="0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2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Consolas" panose="020B0609020204030204" pitchFamily="49" charset="0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21" name="Google Shape;221;p2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2" name="Google Shape;222;p2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2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4" name="Google Shape;224;p2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2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" name="Google Shape;232;p2"/>
          <p:cNvGrpSpPr/>
          <p:nvPr/>
        </p:nvGrpSpPr>
        <p:grpSpPr>
          <a:xfrm rot="5400000">
            <a:off x="1935918" y="-971783"/>
            <a:ext cx="246883" cy="2692268"/>
            <a:chOff x="8485340" y="3907478"/>
            <a:chExt cx="330366" cy="3614753"/>
          </a:xfrm>
        </p:grpSpPr>
        <p:grpSp>
          <p:nvGrpSpPr>
            <p:cNvPr id="233" name="Google Shape;233;p2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"/>
            <p:cNvCxnSpPr>
              <a:stCxn id="223" idx="6"/>
            </p:cNvCxnSpPr>
            <p:nvPr/>
          </p:nvCxnSpPr>
          <p:spPr>
            <a:xfrm rot="-5400000">
              <a:off x="6847372" y="5719081"/>
              <a:ext cx="360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2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0" name="Google Shape;240;p2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2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244" name="Google Shape;244;p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8" name="Google Shape;248;p2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3" name="Google Shape;253;p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32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524" name="Google Shape;4524;p3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32"/>
          <p:cNvGrpSpPr/>
          <p:nvPr/>
        </p:nvGrpSpPr>
        <p:grpSpPr>
          <a:xfrm flipH="1">
            <a:off x="-552020" y="-30151"/>
            <a:ext cx="3878601" cy="503207"/>
            <a:chOff x="-938188" y="-110700"/>
            <a:chExt cx="5124324" cy="503207"/>
          </a:xfrm>
        </p:grpSpPr>
        <p:sp>
          <p:nvSpPr>
            <p:cNvPr id="4615" name="Google Shape;4615;p3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4" name="Google Shape;4624;p32"/>
          <p:cNvGrpSpPr/>
          <p:nvPr/>
        </p:nvGrpSpPr>
        <p:grpSpPr>
          <a:xfrm flipH="1">
            <a:off x="-769824" y="4638506"/>
            <a:ext cx="4459429" cy="708494"/>
            <a:chOff x="4645026" y="4638506"/>
            <a:chExt cx="4459429" cy="708494"/>
          </a:xfrm>
        </p:grpSpPr>
        <p:cxnSp>
          <p:nvCxnSpPr>
            <p:cNvPr id="4625" name="Google Shape;4625;p3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26" name="Google Shape;4626;p3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7" name="Google Shape;4627;p32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628" name="Google Shape;4628;p3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3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0" name="Google Shape;4630;p3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1" name="Google Shape;4631;p3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632" name="Google Shape;4632;p3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3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3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3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3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7" name="Google Shape;4637;p3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8" name="Google Shape;4638;p3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639" name="Google Shape;4639;p3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3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41" name="Google Shape;4641;p32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642" name="Google Shape;4642;p3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43" name="Google Shape;4643;p32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644" name="Google Shape;4644;p3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5" name="Google Shape;4645;p32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646" name="Google Shape;4646;p3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7" name="Google Shape;4647;p3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48" name="Google Shape;4648;p3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0" name="Google Shape;4650;p33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651" name="Google Shape;4651;p3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652" name="Google Shape;4652;p3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3" name="Google Shape;4653;p3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54" name="Google Shape;4654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55" name="Google Shape;4655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56" name="Google Shape;4656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57" name="Google Shape;4657;p33"/>
                <p:cNvCxnSpPr>
                  <a:endCxn id="465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58" name="Google Shape;4658;p33"/>
            <p:cNvCxnSpPr>
              <a:stCxn id="465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59" name="Google Shape;4659;p3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2" name="Google Shape;4662;p3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3" name="Google Shape;4663;p33"/>
            <p:cNvCxnSpPr>
              <a:endCxn id="466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4" name="Google Shape;4664;p33"/>
          <p:cNvGrpSpPr/>
          <p:nvPr/>
        </p:nvGrpSpPr>
        <p:grpSpPr>
          <a:xfrm flipH="1">
            <a:off x="8469963" y="-30912"/>
            <a:ext cx="674025" cy="1676400"/>
            <a:chOff x="-12" y="-30912"/>
            <a:chExt cx="674025" cy="1676400"/>
          </a:xfrm>
        </p:grpSpPr>
        <p:cxnSp>
          <p:nvCxnSpPr>
            <p:cNvPr id="4665" name="Google Shape;4665;p33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66" name="Google Shape;4666;p33"/>
            <p:cNvGrpSpPr/>
            <p:nvPr/>
          </p:nvGrpSpPr>
          <p:grpSpPr>
            <a:xfrm rot="5400000">
              <a:off x="343713" y="1315188"/>
              <a:ext cx="330300" cy="330300"/>
              <a:chOff x="1315200" y="4608575"/>
              <a:chExt cx="330300" cy="330300"/>
            </a:xfrm>
          </p:grpSpPr>
          <p:sp>
            <p:nvSpPr>
              <p:cNvPr id="4667" name="Google Shape;4667;p3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8" name="Google Shape;4668;p3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69" name="Google Shape;4669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70" name="Google Shape;4670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71" name="Google Shape;4671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72" name="Google Shape;4672;p33"/>
                <p:cNvCxnSpPr>
                  <a:endCxn id="4667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73" name="Google Shape;4673;p33"/>
            <p:cNvCxnSpPr>
              <a:stCxn id="466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4" name="Google Shape;4674;p33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675" name="Google Shape;4675;p3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3"/>
          <p:cNvGrpSpPr/>
          <p:nvPr/>
        </p:nvGrpSpPr>
        <p:grpSpPr>
          <a:xfrm>
            <a:off x="-894745" y="-2"/>
            <a:ext cx="3909426" cy="453014"/>
            <a:chOff x="-978913" y="-110701"/>
            <a:chExt cx="5165050" cy="453014"/>
          </a:xfrm>
        </p:grpSpPr>
        <p:sp>
          <p:nvSpPr>
            <p:cNvPr id="4766" name="Google Shape;4766;p3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3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3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5"/>
          <p:cNvGrpSpPr/>
          <p:nvPr/>
        </p:nvGrpSpPr>
        <p:grpSpPr>
          <a:xfrm>
            <a:off x="-50592" y="4626864"/>
            <a:ext cx="2882011" cy="716850"/>
            <a:chOff x="-50592" y="4608570"/>
            <a:chExt cx="2882011" cy="716850"/>
          </a:xfrm>
        </p:grpSpPr>
        <p:sp>
          <p:nvSpPr>
            <p:cNvPr id="628" name="Google Shape;628;p5"/>
            <p:cNvSpPr/>
            <p:nvPr/>
          </p:nvSpPr>
          <p:spPr>
            <a:xfrm rot="5400000">
              <a:off x="364008" y="460857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5"/>
            <p:cNvCxnSpPr>
              <a:stCxn id="628" idx="1"/>
              <a:endCxn id="628" idx="5"/>
            </p:cNvCxnSpPr>
            <p:nvPr/>
          </p:nvCxnSpPr>
          <p:spPr>
            <a:xfrm flipH="1">
              <a:off x="412236" y="4656942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5"/>
            <p:cNvCxnSpPr>
              <a:stCxn id="628" idx="7"/>
              <a:endCxn id="628" idx="3"/>
            </p:cNvCxnSpPr>
            <p:nvPr/>
          </p:nvCxnSpPr>
          <p:spPr>
            <a:xfrm rot="10800000">
              <a:off x="412236" y="4656799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5"/>
            <p:cNvCxnSpPr/>
            <p:nvPr/>
          </p:nvCxnSpPr>
          <p:spPr>
            <a:xfrm rot="5400000">
              <a:off x="886608" y="504957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5"/>
            <p:cNvGrpSpPr/>
            <p:nvPr/>
          </p:nvGrpSpPr>
          <p:grpSpPr>
            <a:xfrm rot="5400000">
              <a:off x="1164657" y="4179929"/>
              <a:ext cx="246883" cy="1187582"/>
              <a:chOff x="8485340" y="3907478"/>
              <a:chExt cx="330366" cy="1594498"/>
            </a:xfrm>
          </p:grpSpPr>
          <p:grpSp>
            <p:nvGrpSpPr>
              <p:cNvPr id="633" name="Google Shape;633;p5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34" name="Google Shape;634;p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36" name="Google Shape;636;p5"/>
              <p:cNvCxnSpPr>
                <a:stCxn id="628" idx="0"/>
              </p:cNvCxnSpPr>
              <p:nvPr/>
            </p:nvCxnSpPr>
            <p:spPr>
              <a:xfrm rot="-5400000">
                <a:off x="7857473" y="4708926"/>
                <a:ext cx="158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7" name="Google Shape;637;p5"/>
            <p:cNvCxnSpPr>
              <a:stCxn id="628" idx="4"/>
            </p:cNvCxnSpPr>
            <p:nvPr/>
          </p:nvCxnSpPr>
          <p:spPr>
            <a:xfrm rot="10800000">
              <a:off x="-50592" y="4773720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8" name="Google Shape;638;p5"/>
            <p:cNvGrpSpPr/>
            <p:nvPr/>
          </p:nvGrpSpPr>
          <p:grpSpPr>
            <a:xfrm rot="-5400000" flipH="1">
              <a:off x="2257403" y="4339541"/>
              <a:ext cx="246878" cy="901153"/>
              <a:chOff x="8534854" y="3053621"/>
              <a:chExt cx="230125" cy="830250"/>
            </a:xfrm>
          </p:grpSpPr>
          <p:cxnSp>
            <p:nvCxnSpPr>
              <p:cNvPr id="639" name="Google Shape;639;p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4" name="Google Shape;644;p5"/>
          <p:cNvGrpSpPr/>
          <p:nvPr/>
        </p:nvGrpSpPr>
        <p:grpSpPr>
          <a:xfrm>
            <a:off x="8461600" y="3498000"/>
            <a:ext cx="730475" cy="1645500"/>
            <a:chOff x="8461600" y="3498000"/>
            <a:chExt cx="730475" cy="1645500"/>
          </a:xfrm>
        </p:grpSpPr>
        <p:sp>
          <p:nvSpPr>
            <p:cNvPr id="645" name="Google Shape;645;p5"/>
            <p:cNvSpPr/>
            <p:nvPr/>
          </p:nvSpPr>
          <p:spPr>
            <a:xfrm rot="-5400000">
              <a:off x="8461600" y="349800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5"/>
            <p:cNvGrpSpPr/>
            <p:nvPr/>
          </p:nvGrpSpPr>
          <p:grpSpPr>
            <a:xfrm rot="-5400000">
              <a:off x="8503138" y="3614889"/>
              <a:ext cx="246927" cy="179894"/>
              <a:chOff x="4602071" y="4683769"/>
              <a:chExt cx="207711" cy="179912"/>
            </a:xfrm>
          </p:grpSpPr>
          <p:grpSp>
            <p:nvGrpSpPr>
              <p:cNvPr id="647" name="Google Shape;647;p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648" name="Google Shape;648;p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0" name="Google Shape;650;p5"/>
              <p:cNvCxnSpPr>
                <a:endCxn id="645" idx="2"/>
              </p:cNvCxnSpPr>
              <p:nvPr/>
            </p:nvCxnSpPr>
            <p:spPr>
              <a:xfrm>
                <a:off x="4701221" y="4674723"/>
                <a:ext cx="0" cy="19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51" name="Google Shape;651;p5"/>
            <p:cNvCxnSpPr>
              <a:stCxn id="645" idx="2"/>
            </p:cNvCxnSpPr>
            <p:nvPr/>
          </p:nvCxnSpPr>
          <p:spPr>
            <a:xfrm>
              <a:off x="8626750" y="382830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5"/>
            <p:cNvCxnSpPr/>
            <p:nvPr/>
          </p:nvCxnSpPr>
          <p:spPr>
            <a:xfrm>
              <a:off x="8637075" y="4164000"/>
              <a:ext cx="55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3" name="Google Shape;653;p5"/>
          <p:cNvGrpSpPr/>
          <p:nvPr/>
        </p:nvGrpSpPr>
        <p:grpSpPr>
          <a:xfrm>
            <a:off x="5893850" y="-3"/>
            <a:ext cx="4520619" cy="591796"/>
            <a:chOff x="5893850" y="-3"/>
            <a:chExt cx="4520619" cy="591796"/>
          </a:xfrm>
        </p:grpSpPr>
        <p:sp>
          <p:nvSpPr>
            <p:cNvPr id="654" name="Google Shape;654;p5"/>
            <p:cNvSpPr/>
            <p:nvPr/>
          </p:nvSpPr>
          <p:spPr>
            <a:xfrm rot="10800000" flipH="1">
              <a:off x="6169500" y="187873"/>
              <a:ext cx="3000581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 rot="10800000" flipH="1">
              <a:off x="81340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 rot="10800000" flipH="1">
              <a:off x="81340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 rot="10800000" flipH="1">
              <a:off x="7622151" y="-3"/>
              <a:ext cx="2792318" cy="7620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 rot="10800000" flipH="1">
              <a:off x="7069900" y="5321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 rot="10800000" flipH="1">
              <a:off x="5893850" y="28129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 rot="10800000" flipH="1">
              <a:off x="750520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 rot="10800000" flipH="1">
              <a:off x="8476763" y="48720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 rot="10800000" flipH="1">
              <a:off x="6603800" y="229697"/>
              <a:ext cx="558372" cy="122751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5"/>
          <p:cNvGrpSpPr/>
          <p:nvPr/>
        </p:nvGrpSpPr>
        <p:grpSpPr>
          <a:xfrm>
            <a:off x="3761359" y="4757447"/>
            <a:ext cx="4215397" cy="1014842"/>
            <a:chOff x="2172833" y="1371669"/>
            <a:chExt cx="6637375" cy="1597925"/>
          </a:xfrm>
        </p:grpSpPr>
        <p:sp>
          <p:nvSpPr>
            <p:cNvPr id="664" name="Google Shape;664;p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55" name="Google Shape;755;p5"/>
          <p:cNvSpPr txBox="1">
            <a:spLocks noGrp="1"/>
          </p:cNvSpPr>
          <p:nvPr>
            <p:ph type="subTitle" idx="1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6" name="Google Shape;756;p5"/>
          <p:cNvSpPr txBox="1">
            <a:spLocks noGrp="1"/>
          </p:cNvSpPr>
          <p:nvPr>
            <p:ph type="subTitle" idx="2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7" name="Google Shape;757;p5"/>
          <p:cNvSpPr txBox="1">
            <a:spLocks noGrp="1"/>
          </p:cNvSpPr>
          <p:nvPr>
            <p:ph type="subTitle" idx="3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758" name="Google Shape;758;p5"/>
          <p:cNvSpPr txBox="1">
            <a:spLocks noGrp="1"/>
          </p:cNvSpPr>
          <p:nvPr>
            <p:ph type="subTitle" idx="4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9"/>
          <p:cNvGrpSpPr/>
          <p:nvPr/>
        </p:nvGrpSpPr>
        <p:grpSpPr>
          <a:xfrm>
            <a:off x="-946350" y="-6"/>
            <a:ext cx="4507397" cy="457349"/>
            <a:chOff x="-946350" y="-6"/>
            <a:chExt cx="4507397" cy="457349"/>
          </a:xfrm>
        </p:grpSpPr>
        <p:sp>
          <p:nvSpPr>
            <p:cNvPr id="1267" name="Google Shape;1267;p9"/>
            <p:cNvSpPr/>
            <p:nvPr/>
          </p:nvSpPr>
          <p:spPr>
            <a:xfrm rot="10800000" flipH="1">
              <a:off x="221200" y="187882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 rot="10800000" flipH="1">
              <a:off x="21593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 rot="10800000" flipH="1">
              <a:off x="12853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 rot="10800000" flipH="1">
              <a:off x="-375913" y="-6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 rot="10800000" flipH="1">
              <a:off x="1463662" y="53227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 rot="10800000" flipH="1">
              <a:off x="-946350" y="137115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 rot="10800000" flipH="1">
              <a:off x="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 rot="10800000" flipH="1">
              <a:off x="1285363" y="19035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 rot="10800000" flipH="1">
              <a:off x="-598" y="297398"/>
              <a:ext cx="851145" cy="151427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9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1277" name="Google Shape;1277;p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9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 b="1"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368" name="Google Shape;1368;p9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369" name="Google Shape;1369;p9"/>
          <p:cNvSpPr>
            <a:spLocks noGrp="1"/>
          </p:cNvSpPr>
          <p:nvPr>
            <p:ph type="pic" idx="2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370" name="Google Shape;1370;p9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1" name="Google Shape;1371;p9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1372" name="Google Shape;1372;p9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9"/>
            <p:cNvGrpSpPr/>
            <p:nvPr/>
          </p:nvGrpSpPr>
          <p:grpSpPr>
            <a:xfrm rot="-5400000" flipH="1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1374" name="Google Shape;1374;p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376" name="Google Shape;1376;p9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7" name="Google Shape;1377;p9"/>
          <p:cNvGrpSpPr/>
          <p:nvPr/>
        </p:nvGrpSpPr>
        <p:grpSpPr>
          <a:xfrm rot="5400000" flipH="1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1378" name="Google Shape;1378;p9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9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9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9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9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83" name="Google Shape;1383;p9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9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1385" name="Google Shape;1385;p9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9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7" name="Google Shape;1387;p9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1388" name="Google Shape;1388;p9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1389" name="Google Shape;1389;p9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0" name="Google Shape;1390;p9"/>
              <p:cNvCxnSpPr>
                <a:stCxn id="1389" idx="1"/>
                <a:endCxn id="138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9"/>
              <p:cNvCxnSpPr>
                <a:stCxn id="1389" idx="7"/>
                <a:endCxn id="138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2" name="Google Shape;1392;p9"/>
            <p:cNvCxnSpPr>
              <a:stCxn id="138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3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1658" name="Google Shape;1658;p1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13"/>
          <p:cNvGrpSpPr/>
          <p:nvPr/>
        </p:nvGrpSpPr>
        <p:grpSpPr>
          <a:xfrm>
            <a:off x="-938170" y="-110701"/>
            <a:ext cx="3878601" cy="503207"/>
            <a:chOff x="-938188" y="-110700"/>
            <a:chExt cx="5124324" cy="503207"/>
          </a:xfrm>
        </p:grpSpPr>
        <p:sp>
          <p:nvSpPr>
            <p:cNvPr id="1749" name="Google Shape;1749;p1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Consolas" panose="020B0609020204030204" pitchFamily="49" charset="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759" name="Google Shape;1759;p13"/>
          <p:cNvSpPr txBox="1">
            <a:spLocks noGrp="1"/>
          </p:cNvSpPr>
          <p:nvPr>
            <p:ph type="subTitle" idx="1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13"/>
          <p:cNvSpPr txBox="1">
            <a:spLocks noGrp="1"/>
          </p:cNvSpPr>
          <p:nvPr>
            <p:ph type="subTitle" idx="2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13"/>
          <p:cNvSpPr txBox="1">
            <a:spLocks noGrp="1"/>
          </p:cNvSpPr>
          <p:nvPr>
            <p:ph type="subTitle" idx="3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2" name="Google Shape;1762;p13"/>
          <p:cNvSpPr txBox="1">
            <a:spLocks noGrp="1"/>
          </p:cNvSpPr>
          <p:nvPr>
            <p:ph type="subTitle" idx="4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3" name="Google Shape;1763;p13"/>
          <p:cNvSpPr txBox="1">
            <a:spLocks noGrp="1"/>
          </p:cNvSpPr>
          <p:nvPr>
            <p:ph type="title" idx="5" hasCustomPrompt="1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764" name="Google Shape;1764;p13"/>
          <p:cNvSpPr txBox="1">
            <a:spLocks noGrp="1"/>
          </p:cNvSpPr>
          <p:nvPr>
            <p:ph type="title" idx="6" hasCustomPrompt="1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765" name="Google Shape;1765;p13"/>
          <p:cNvSpPr txBox="1">
            <a:spLocks noGrp="1"/>
          </p:cNvSpPr>
          <p:nvPr>
            <p:ph type="title" idx="7" hasCustomPrompt="1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766" name="Google Shape;1766;p13"/>
          <p:cNvSpPr txBox="1">
            <a:spLocks noGrp="1"/>
          </p:cNvSpPr>
          <p:nvPr>
            <p:ph type="title" idx="8" hasCustomPrompt="1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767" name="Google Shape;1767;p13"/>
          <p:cNvSpPr txBox="1">
            <a:spLocks noGrp="1"/>
          </p:cNvSpPr>
          <p:nvPr>
            <p:ph type="subTitle" idx="9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768" name="Google Shape;1768;p13"/>
          <p:cNvSpPr txBox="1">
            <a:spLocks noGrp="1"/>
          </p:cNvSpPr>
          <p:nvPr>
            <p:ph type="subTitle" idx="13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769" name="Google Shape;1769;p13"/>
          <p:cNvSpPr txBox="1">
            <a:spLocks noGrp="1"/>
          </p:cNvSpPr>
          <p:nvPr>
            <p:ph type="subTitle" idx="14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770" name="Google Shape;1770;p13"/>
          <p:cNvSpPr txBox="1">
            <a:spLocks noGrp="1"/>
          </p:cNvSpPr>
          <p:nvPr>
            <p:ph type="subTitle" idx="15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grpSp>
        <p:nvGrpSpPr>
          <p:cNvPr id="1771" name="Google Shape;1771;p13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1772" name="Google Shape;1772;p13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3" name="Google Shape;1773;p13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1774" name="Google Shape;1774;p1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5" name="Google Shape;1775;p1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1776" name="Google Shape;1776;p1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777" name="Google Shape;1777;p1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78" name="Google Shape;1778;p1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79" name="Google Shape;1779;p13"/>
                <p:cNvCxnSpPr>
                  <a:endCxn id="1774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780" name="Google Shape;1780;p13"/>
            <p:cNvCxnSpPr>
              <a:stCxn id="1774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1" name="Google Shape;1781;p13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1782" name="Google Shape;1782;p13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1783" name="Google Shape;1783;p13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1784" name="Google Shape;1784;p13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5" name="Google Shape;1785;p13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6" name="Google Shape;1786;p13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7" name="Google Shape;1787;p13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8" name="Google Shape;1788;p13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89" name="Google Shape;1789;p13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1790" name="Google Shape;1790;p13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13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2" name="Google Shape;1792;p13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1793" name="Google Shape;1793;p13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94" name="Google Shape;1794;p13"/>
                <p:cNvCxnSpPr>
                  <a:stCxn id="1793" idx="1"/>
                  <a:endCxn id="1793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13"/>
                <p:cNvCxnSpPr>
                  <a:stCxn id="1793" idx="7"/>
                  <a:endCxn id="1793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796" name="Google Shape;1796;p13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1797" name="Google Shape;1797;p13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1798" name="Google Shape;1798;p13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799" name="Google Shape;1799;p13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800" name="Google Shape;1800;p13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1801" name="Google Shape;1801;p13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8"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" name="Google Shape;2652;p19"/>
          <p:cNvGrpSpPr/>
          <p:nvPr/>
        </p:nvGrpSpPr>
        <p:grpSpPr>
          <a:xfrm flipH="1">
            <a:off x="6679837" y="6"/>
            <a:ext cx="5305320" cy="530209"/>
            <a:chOff x="3863725" y="4696369"/>
            <a:chExt cx="5305320" cy="530209"/>
          </a:xfrm>
        </p:grpSpPr>
        <p:sp>
          <p:nvSpPr>
            <p:cNvPr id="2653" name="Google Shape;2653;p19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9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9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9"/>
            <p:cNvSpPr/>
            <p:nvPr/>
          </p:nvSpPr>
          <p:spPr>
            <a:xfrm>
              <a:off x="386372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9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9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9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9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9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19"/>
          <p:cNvGrpSpPr/>
          <p:nvPr/>
        </p:nvGrpSpPr>
        <p:grpSpPr>
          <a:xfrm rot="5400000" flipH="1">
            <a:off x="-888856" y="1122258"/>
            <a:ext cx="2321150" cy="896538"/>
            <a:chOff x="6332225" y="4608575"/>
            <a:chExt cx="2321150" cy="896538"/>
          </a:xfrm>
        </p:grpSpPr>
        <p:sp>
          <p:nvSpPr>
            <p:cNvPr id="2663" name="Google Shape;2663;p19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4" name="Google Shape;2664;p19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2665" name="Google Shape;2665;p19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666" name="Google Shape;2666;p19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7" name="Google Shape;2667;p19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668" name="Google Shape;2668;p19"/>
              <p:cNvCxnSpPr>
                <a:endCxn id="2663" idx="2"/>
              </p:cNvCxnSpPr>
              <p:nvPr/>
            </p:nvCxnSpPr>
            <p:spPr>
              <a:xfrm>
                <a:off x="4701221" y="4674723"/>
                <a:ext cx="0" cy="19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69" name="Google Shape;2669;p19"/>
            <p:cNvCxnSpPr>
              <a:stCxn id="2663" idx="2"/>
              <a:endCxn id="2670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0" name="Google Shape;2670;p19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9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9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3" name="Google Shape;2673;p19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19"/>
          <p:cNvGrpSpPr/>
          <p:nvPr/>
        </p:nvGrpSpPr>
        <p:grpSpPr>
          <a:xfrm rot="-5400000" flipH="1">
            <a:off x="8306325" y="3654900"/>
            <a:ext cx="330300" cy="2291400"/>
            <a:chOff x="358250" y="2855250"/>
            <a:chExt cx="330300" cy="2291400"/>
          </a:xfrm>
        </p:grpSpPr>
        <p:grpSp>
          <p:nvGrpSpPr>
            <p:cNvPr id="2675" name="Google Shape;2675;p19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2676" name="Google Shape;2676;p19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77" name="Google Shape;2677;p19"/>
              <p:cNvCxnSpPr>
                <a:stCxn id="2676" idx="1"/>
                <a:endCxn id="2676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8" name="Google Shape;2678;p19"/>
              <p:cNvCxnSpPr>
                <a:stCxn id="2676" idx="7"/>
                <a:endCxn id="2676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79" name="Google Shape;2679;p19"/>
            <p:cNvCxnSpPr>
              <a:stCxn id="2676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0" name="Google Shape;2680;p19"/>
          <p:cNvGrpSpPr/>
          <p:nvPr/>
        </p:nvGrpSpPr>
        <p:grpSpPr>
          <a:xfrm flipH="1">
            <a:off x="-1361091" y="4702272"/>
            <a:ext cx="4215397" cy="1014842"/>
            <a:chOff x="2172833" y="1371669"/>
            <a:chExt cx="6637375" cy="1597925"/>
          </a:xfrm>
        </p:grpSpPr>
        <p:sp>
          <p:nvSpPr>
            <p:cNvPr id="2681" name="Google Shape;2681;p1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1" name="Google Shape;277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72" name="Google Shape;2772;p19"/>
          <p:cNvSpPr txBox="1">
            <a:spLocks noGrp="1"/>
          </p:cNvSpPr>
          <p:nvPr>
            <p:ph type="body" idx="1"/>
          </p:nvPr>
        </p:nvSpPr>
        <p:spPr>
          <a:xfrm>
            <a:off x="1227524" y="1480300"/>
            <a:ext cx="3206100" cy="1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73" name="Google Shape;2773;p19"/>
          <p:cNvSpPr txBox="1">
            <a:spLocks noGrp="1"/>
          </p:cNvSpPr>
          <p:nvPr>
            <p:ph type="body" idx="2"/>
          </p:nvPr>
        </p:nvSpPr>
        <p:spPr>
          <a:xfrm>
            <a:off x="4710376" y="1480300"/>
            <a:ext cx="3206100" cy="1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062" name="Google Shape;3062;p22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3" name="Google Shape;3063;p22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4" name="Google Shape;3064;p22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5" name="Google Shape;3065;p22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6" name="Google Shape;3066;p22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67" name="Google Shape;3067;p22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68" name="Google Shape;3068;p22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69" name="Google Shape;3069;p22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grpSp>
        <p:nvGrpSpPr>
          <p:cNvPr id="3070" name="Google Shape;3070;p22"/>
          <p:cNvGrpSpPr/>
          <p:nvPr/>
        </p:nvGrpSpPr>
        <p:grpSpPr>
          <a:xfrm rot="10800000" flipH="1">
            <a:off x="-732945" y="-90026"/>
            <a:ext cx="3878601" cy="503207"/>
            <a:chOff x="-938188" y="-110700"/>
            <a:chExt cx="5124324" cy="503207"/>
          </a:xfrm>
        </p:grpSpPr>
        <p:sp>
          <p:nvSpPr>
            <p:cNvPr id="3071" name="Google Shape;3071;p2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22"/>
          <p:cNvGrpSpPr/>
          <p:nvPr/>
        </p:nvGrpSpPr>
        <p:grpSpPr>
          <a:xfrm rot="10800000" flipH="1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3081" name="Google Shape;3081;p2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22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3172" name="Google Shape;3172;p22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173" name="Google Shape;3173;p2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74" name="Google Shape;3174;p22"/>
              <p:cNvCxnSpPr>
                <a:stCxn id="3173" idx="1"/>
                <a:endCxn id="3173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5" name="Google Shape;3175;p22"/>
              <p:cNvCxnSpPr>
                <a:stCxn id="3173" idx="7"/>
                <a:endCxn id="317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76" name="Google Shape;3176;p22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177" name="Google Shape;3177;p2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8" name="Google Shape;3178;p2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9" name="Google Shape;3179;p2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0" name="Google Shape;3180;p2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" name="Google Shape;3181;p2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2" name="Google Shape;3182;p22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3183" name="Google Shape;3183;p22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184" name="Google Shape;3184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5" name="Google Shape;3185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86" name="Google Shape;3186;p22"/>
              <p:cNvCxnSpPr>
                <a:stCxn id="3173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7" name="Google Shape;3187;p22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188" name="Google Shape;3188;p2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9" name="Google Shape;3189;p2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0" name="Google Shape;3190;p22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1" name="Google Shape;3191;p22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3192" name="Google Shape;3192;p2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3" name="Google Shape;3193;p2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194" name="Google Shape;3194;p2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195" name="Google Shape;3195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6" name="Google Shape;3196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97" name="Google Shape;3197;p22"/>
              <p:cNvCxnSpPr>
                <a:endCxn id="319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8" name="Google Shape;3198;p22"/>
            <p:cNvCxnSpPr>
              <a:stCxn id="319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2"/>
            <p:cNvCxnSpPr>
              <a:stCxn id="320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0" name="Google Shape;3200;p2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3" name="Google Shape;3203;p2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4" name="Google Shape;3874;p28"/>
          <p:cNvGrpSpPr/>
          <p:nvPr/>
        </p:nvGrpSpPr>
        <p:grpSpPr>
          <a:xfrm flipH="1">
            <a:off x="367450" y="4626864"/>
            <a:ext cx="2321150" cy="663525"/>
            <a:chOff x="6332225" y="4608575"/>
            <a:chExt cx="2321150" cy="663525"/>
          </a:xfrm>
        </p:grpSpPr>
        <p:sp>
          <p:nvSpPr>
            <p:cNvPr id="3875" name="Google Shape;3875;p28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6" name="Google Shape;3876;p28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877" name="Google Shape;3877;p28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878" name="Google Shape;3878;p2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9" name="Google Shape;3879;p2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880" name="Google Shape;3880;p28"/>
              <p:cNvCxnSpPr>
                <a:endCxn id="387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881" name="Google Shape;3881;p28"/>
            <p:cNvCxnSpPr>
              <a:stCxn id="3875" idx="2"/>
              <a:endCxn id="3882" idx="6"/>
            </p:cNvCxnSpPr>
            <p:nvPr/>
          </p:nvCxnSpPr>
          <p:spPr>
            <a:xfrm rot="10800000">
              <a:off x="6942775" y="4773725"/>
              <a:ext cx="171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82" name="Google Shape;3882;p28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85" name="Google Shape;3885;p28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86" name="Google Shape;3886;p28"/>
          <p:cNvGrpSpPr/>
          <p:nvPr/>
        </p:nvGrpSpPr>
        <p:grpSpPr>
          <a:xfrm>
            <a:off x="5470384" y="4781622"/>
            <a:ext cx="4215397" cy="1014842"/>
            <a:chOff x="2172833" y="1371669"/>
            <a:chExt cx="6637375" cy="1597925"/>
          </a:xfrm>
        </p:grpSpPr>
        <p:sp>
          <p:nvSpPr>
            <p:cNvPr id="3887" name="Google Shape;3887;p2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28"/>
          <p:cNvGrpSpPr/>
          <p:nvPr/>
        </p:nvGrpSpPr>
        <p:grpSpPr>
          <a:xfrm>
            <a:off x="-714445" y="-58176"/>
            <a:ext cx="3878601" cy="503207"/>
            <a:chOff x="-938188" y="-110700"/>
            <a:chExt cx="5124324" cy="503207"/>
          </a:xfrm>
        </p:grpSpPr>
        <p:sp>
          <p:nvSpPr>
            <p:cNvPr id="3978" name="Google Shape;3978;p28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8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8"/>
            <p:cNvSpPr/>
            <p:nvPr/>
          </p:nvSpPr>
          <p:spPr>
            <a:xfrm>
              <a:off x="1117431" y="75351"/>
              <a:ext cx="1156926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8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8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8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8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8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8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7" name="Google Shape;39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Consolas" panose="020B0609020204030204" pitchFamily="49" charset="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grpSp>
        <p:nvGrpSpPr>
          <p:cNvPr id="3988" name="Google Shape;3988;p28"/>
          <p:cNvGrpSpPr/>
          <p:nvPr/>
        </p:nvGrpSpPr>
        <p:grpSpPr>
          <a:xfrm>
            <a:off x="8461475" y="539491"/>
            <a:ext cx="1195050" cy="2367259"/>
            <a:chOff x="8461475" y="539491"/>
            <a:chExt cx="1195050" cy="2367259"/>
          </a:xfrm>
        </p:grpSpPr>
        <p:grpSp>
          <p:nvGrpSpPr>
            <p:cNvPr id="3989" name="Google Shape;3989;p28"/>
            <p:cNvGrpSpPr/>
            <p:nvPr/>
          </p:nvGrpSpPr>
          <p:grpSpPr>
            <a:xfrm>
              <a:off x="8461475" y="539491"/>
              <a:ext cx="330300" cy="2367259"/>
              <a:chOff x="6498025" y="1388116"/>
              <a:chExt cx="330300" cy="2367259"/>
            </a:xfrm>
          </p:grpSpPr>
          <p:grpSp>
            <p:nvGrpSpPr>
              <p:cNvPr id="3990" name="Google Shape;3990;p28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3991" name="Google Shape;3991;p28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2" name="Google Shape;3992;p28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3" name="Google Shape;3993;p28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4" name="Google Shape;3994;p28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5" name="Google Shape;3995;p28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96" name="Google Shape;3996;p28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3997" name="Google Shape;3997;p28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8" name="Google Shape;3998;p28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99" name="Google Shape;3999;p28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4000" name="Google Shape;4000;p28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01" name="Google Shape;4001;p28"/>
                <p:cNvCxnSpPr>
                  <a:stCxn id="4000" idx="1"/>
                  <a:endCxn id="4000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2" name="Google Shape;4002;p28"/>
                <p:cNvCxnSpPr>
                  <a:stCxn id="4000" idx="7"/>
                  <a:endCxn id="4000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4003" name="Google Shape;4003;p28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4004" name="Google Shape;4004;p28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4005" name="Google Shape;4005;p28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006" name="Google Shape;4006;p28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4007" name="Google Shape;4007;p28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4008" name="Google Shape;4008;p28"/>
            <p:cNvCxnSpPr/>
            <p:nvPr/>
          </p:nvCxnSpPr>
          <p:spPr>
            <a:xfrm>
              <a:off x="8626625" y="2335775"/>
              <a:ext cx="102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7" name="Google Shape;4277;p31"/>
          <p:cNvGrpSpPr/>
          <p:nvPr/>
        </p:nvGrpSpPr>
        <p:grpSpPr>
          <a:xfrm>
            <a:off x="894103" y="205356"/>
            <a:ext cx="4741741" cy="1141557"/>
            <a:chOff x="2172833" y="1371669"/>
            <a:chExt cx="6637375" cy="1597925"/>
          </a:xfrm>
        </p:grpSpPr>
        <p:sp>
          <p:nvSpPr>
            <p:cNvPr id="4278" name="Google Shape;4278;p3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8" name="Google Shape;4368;p31"/>
          <p:cNvGrpSpPr/>
          <p:nvPr/>
        </p:nvGrpSpPr>
        <p:grpSpPr>
          <a:xfrm>
            <a:off x="2349553" y="1536243"/>
            <a:ext cx="4741741" cy="1141557"/>
            <a:chOff x="2172833" y="1371669"/>
            <a:chExt cx="6637375" cy="1597925"/>
          </a:xfrm>
        </p:grpSpPr>
        <p:sp>
          <p:nvSpPr>
            <p:cNvPr id="4369" name="Google Shape;4369;p3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31"/>
          <p:cNvGrpSpPr/>
          <p:nvPr/>
        </p:nvGrpSpPr>
        <p:grpSpPr>
          <a:xfrm>
            <a:off x="-2638275" y="243678"/>
            <a:ext cx="9840383" cy="2434137"/>
            <a:chOff x="-61450" y="945260"/>
            <a:chExt cx="9273757" cy="3339924"/>
          </a:xfrm>
        </p:grpSpPr>
        <p:sp>
          <p:nvSpPr>
            <p:cNvPr id="4460" name="Google Shape;4460;p31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1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1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1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1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1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1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1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1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1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1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1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1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1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1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1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1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1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1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1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1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1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1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1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1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31"/>
          <p:cNvSpPr txBox="1">
            <a:spLocks noGrp="1"/>
          </p:cNvSpPr>
          <p:nvPr>
            <p:ph type="subTitle" idx="1"/>
          </p:nvPr>
        </p:nvSpPr>
        <p:spPr>
          <a:xfrm>
            <a:off x="755050" y="2712325"/>
            <a:ext cx="5037300" cy="855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6" name="Google Shape;4486;p31"/>
          <p:cNvSpPr txBox="1"/>
          <p:nvPr/>
        </p:nvSpPr>
        <p:spPr>
          <a:xfrm>
            <a:off x="713275" y="3629025"/>
            <a:ext cx="53835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b="1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includes icons by </a:t>
            </a:r>
            <a:r>
              <a:rPr lang="en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1" u="sng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87" name="Google Shape;4487;p31"/>
          <p:cNvSpPr txBox="1">
            <a:spLocks noGrp="1"/>
          </p:cNvSpPr>
          <p:nvPr>
            <p:ph type="subTitle" idx="2"/>
          </p:nvPr>
        </p:nvSpPr>
        <p:spPr>
          <a:xfrm>
            <a:off x="755100" y="1848850"/>
            <a:ext cx="4613400" cy="604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drich"/>
              <a:buNone/>
              <a:defRPr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Aldrich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4488" name="Google Shape;4488;p31"/>
          <p:cNvGrpSpPr/>
          <p:nvPr/>
        </p:nvGrpSpPr>
        <p:grpSpPr>
          <a:xfrm rot="5400000">
            <a:off x="6755854" y="1877946"/>
            <a:ext cx="4318885" cy="895057"/>
            <a:chOff x="382925" y="-355557"/>
            <a:chExt cx="4318885" cy="895057"/>
          </a:xfrm>
        </p:grpSpPr>
        <p:grpSp>
          <p:nvGrpSpPr>
            <p:cNvPr id="4489" name="Google Shape;4489;p31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490" name="Google Shape;4490;p3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91" name="Google Shape;4491;p31"/>
              <p:cNvCxnSpPr>
                <a:stCxn id="4490" idx="1"/>
                <a:endCxn id="4490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2" name="Google Shape;4492;p31"/>
              <p:cNvCxnSpPr>
                <a:stCxn id="4490" idx="7"/>
                <a:endCxn id="4490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93" name="Google Shape;4493;p31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494" name="Google Shape;4494;p3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5" name="Google Shape;4495;p3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6" name="Google Shape;4496;p3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7" name="Google Shape;4497;p3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8" name="Google Shape;4498;p3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99" name="Google Shape;4499;p31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4500" name="Google Shape;4500;p3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501" name="Google Shape;4501;p3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2" name="Google Shape;4502;p3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03" name="Google Shape;4503;p31"/>
              <p:cNvCxnSpPr>
                <a:stCxn id="4490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04" name="Google Shape;4504;p31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505" name="Google Shape;4505;p3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6" name="Google Shape;4506;p3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07" name="Google Shape;4507;p31"/>
            <p:cNvCxnSpPr/>
            <p:nvPr/>
          </p:nvCxnSpPr>
          <p:spPr>
            <a:xfrm rot="-5400000">
              <a:off x="1241368" y="9393"/>
              <a:ext cx="72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8" name="Google Shape;4508;p31"/>
          <p:cNvGrpSpPr/>
          <p:nvPr/>
        </p:nvGrpSpPr>
        <p:grpSpPr>
          <a:xfrm flipH="1">
            <a:off x="-169625" y="4626864"/>
            <a:ext cx="8881550" cy="663525"/>
            <a:chOff x="6332225" y="4608575"/>
            <a:chExt cx="8881550" cy="663525"/>
          </a:xfrm>
        </p:grpSpPr>
        <p:sp>
          <p:nvSpPr>
            <p:cNvPr id="4509" name="Google Shape;4509;p31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0" name="Google Shape;4510;p31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4511" name="Google Shape;4511;p31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512" name="Google Shape;4512;p3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3" name="Google Shape;4513;p3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14" name="Google Shape;4514;p31"/>
              <p:cNvCxnSpPr/>
              <p:nvPr/>
            </p:nvCxnSpPr>
            <p:spPr>
              <a:xfrm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15" name="Google Shape;4515;p31"/>
            <p:cNvCxnSpPr>
              <a:stCxn id="4509" idx="2"/>
            </p:cNvCxnSpPr>
            <p:nvPr/>
          </p:nvCxnSpPr>
          <p:spPr>
            <a:xfrm>
              <a:off x="8653375" y="4773725"/>
              <a:ext cx="656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6" name="Google Shape;4516;p31"/>
            <p:cNvCxnSpPr>
              <a:stCxn id="4517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7" name="Google Shape;4517;p31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1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1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0" name="Google Shape;4520;p31"/>
            <p:cNvCxnSpPr/>
            <p:nvPr/>
          </p:nvCxnSpPr>
          <p:spPr>
            <a:xfrm>
              <a:off x="7319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1" name="Google Shape;4521;p31"/>
          <p:cNvSpPr txBox="1">
            <a:spLocks noGrp="1"/>
          </p:cNvSpPr>
          <p:nvPr>
            <p:ph type="title"/>
          </p:nvPr>
        </p:nvSpPr>
        <p:spPr>
          <a:xfrm>
            <a:off x="755050" y="828125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600" b="1">
                <a:latin typeface="Consolas" panose="020B0609020204030204" pitchFamily="49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5" r:id="rId6"/>
    <p:sldLayoutId id="2147483668" r:id="rId7"/>
    <p:sldLayoutId id="2147483674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onsolas" panose="020B0609020204030204" pitchFamily="49" charset="0"/>
          <a:ea typeface="Consolas" panose="020B0609020204030204" pitchFamily="49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37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 panose="020B0609020204030204" pitchFamily="49" charset="0"/>
              </a:rPr>
              <a:t>Paralelno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izvršenje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algoritma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mašinskog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učenja</a:t>
            </a:r>
            <a:r>
              <a:rPr lang="en-US" sz="2800" dirty="0">
                <a:latin typeface="Consolas" panose="020B0609020204030204" pitchFamily="49" charset="0"/>
              </a:rPr>
              <a:t> u </a:t>
            </a:r>
            <a:r>
              <a:rPr lang="sr-Latn-RS" sz="2800" dirty="0">
                <a:latin typeface="Consolas" panose="020B0609020204030204" pitchFamily="49" charset="0"/>
              </a:rPr>
              <a:t>D</a:t>
            </a:r>
            <a:r>
              <a:rPr lang="en-US" sz="2800" dirty="0" err="1">
                <a:latin typeface="Consolas" panose="020B0609020204030204" pitchFamily="49" charset="0"/>
              </a:rPr>
              <a:t>ocker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sr-Latn-RS" sz="2800" dirty="0">
                <a:latin typeface="Consolas" panose="020B0609020204030204" pitchFamily="49" charset="0"/>
              </a:rPr>
              <a:t>K</a:t>
            </a:r>
            <a:r>
              <a:rPr lang="en-US" sz="2800" dirty="0" err="1">
                <a:latin typeface="Consolas" panose="020B0609020204030204" pitchFamily="49" charset="0"/>
              </a:rPr>
              <a:t>ubernetes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okruženju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786" name="Google Shape;4786;p37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Lazar Ignjatović 1563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40"/>
          <p:cNvSpPr txBox="1">
            <a:spLocks noGrp="1"/>
          </p:cNvSpPr>
          <p:nvPr>
            <p:ph type="subTitle" idx="1"/>
          </p:nvPr>
        </p:nvSpPr>
        <p:spPr>
          <a:xfrm>
            <a:off x="843516" y="1297171"/>
            <a:ext cx="6514213" cy="285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sr-Latn-RS" sz="1800" dirty="0"/>
              <a:t>Očekivane naspram dobijenih vrednosti. Potencijalni razlozi?</a:t>
            </a:r>
          </a:p>
          <a:p>
            <a:pPr marL="285750" indent="-285750">
              <a:lnSpc>
                <a:spcPct val="200000"/>
              </a:lnSpc>
            </a:pPr>
            <a:r>
              <a:rPr lang="sr-Latn-RS" sz="1800" dirty="0"/>
              <a:t>Lazy load modela, prednost ili smetnja?</a:t>
            </a:r>
          </a:p>
          <a:p>
            <a:pPr marL="285750" indent="-285750">
              <a:lnSpc>
                <a:spcPct val="200000"/>
              </a:lnSpc>
            </a:pPr>
            <a:r>
              <a:rPr lang="sr-Latn-RS" sz="1800" dirty="0"/>
              <a:t>Moguća unapređenja:</a:t>
            </a:r>
          </a:p>
          <a:p>
            <a:pPr marL="742950" lvl="1" indent="-285750" algn="l">
              <a:lnSpc>
                <a:spcPct val="100000"/>
              </a:lnSpc>
            </a:pPr>
            <a:r>
              <a:rPr lang="sr-Latn-RS" sz="1600" dirty="0"/>
              <a:t>Podrška za više modela</a:t>
            </a:r>
          </a:p>
          <a:p>
            <a:pPr marL="742950" lvl="1" indent="-285750" algn="l">
              <a:lnSpc>
                <a:spcPct val="100000"/>
              </a:lnSpc>
            </a:pPr>
            <a:r>
              <a:rPr lang="sr-Latn-RS" sz="1600" dirty="0"/>
              <a:t>Podrška za više klijenata</a:t>
            </a:r>
          </a:p>
          <a:p>
            <a:pPr marL="742950" lvl="1" indent="-285750" algn="l">
              <a:lnSpc>
                <a:spcPct val="100000"/>
              </a:lnSpc>
            </a:pPr>
            <a:r>
              <a:rPr lang="sr-Latn-RS" sz="1600" dirty="0"/>
              <a:t>Implementacija sesija</a:t>
            </a:r>
          </a:p>
        </p:txBody>
      </p:sp>
      <p:sp>
        <p:nvSpPr>
          <p:cNvPr id="4855" name="Google Shape;4855;p40"/>
          <p:cNvSpPr txBox="1">
            <a:spLocks noGrp="1"/>
          </p:cNvSpPr>
          <p:nvPr>
            <p:ph type="title"/>
          </p:nvPr>
        </p:nvSpPr>
        <p:spPr>
          <a:xfrm>
            <a:off x="4295553" y="190049"/>
            <a:ext cx="3317358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3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7" name="Google Shape;5807;p71"/>
          <p:cNvSpPr txBox="1">
            <a:spLocks noGrp="1"/>
          </p:cNvSpPr>
          <p:nvPr>
            <p:ph type="subTitle" idx="1"/>
          </p:nvPr>
        </p:nvSpPr>
        <p:spPr>
          <a:xfrm>
            <a:off x="260014" y="2865831"/>
            <a:ext cx="5488656" cy="152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1" dirty="0"/>
              <a:t>Tema:</a:t>
            </a:r>
            <a:r>
              <a:rPr lang="sr-Latn-RS" sz="1400" dirty="0"/>
              <a:t> Paralelno izvršenje algoritma mašinskog učenja u Docker/Kubernetes okruženju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1" dirty="0"/>
              <a:t>Student:</a:t>
            </a:r>
            <a:r>
              <a:rPr lang="sr-Latn-RS" sz="1400" dirty="0"/>
              <a:t> Lazar Ignjatović 1563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b="1" dirty="0"/>
              <a:t>Mentori:</a:t>
            </a:r>
            <a:r>
              <a:rPr lang="sr-Latn-RS" sz="1400" dirty="0"/>
              <a:t> prof. dr Vladimir Ćirić, mast. inž. Marija Milošević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dirty="0"/>
              <a:t>Elektronski fakultet u Nišu, februar 2023.</a:t>
            </a:r>
            <a:endParaRPr sz="1400" dirty="0"/>
          </a:p>
        </p:txBody>
      </p:sp>
      <p:sp>
        <p:nvSpPr>
          <p:cNvPr id="5808" name="Google Shape;5808;p71"/>
          <p:cNvSpPr txBox="1">
            <a:spLocks noGrp="1"/>
          </p:cNvSpPr>
          <p:nvPr>
            <p:ph type="title"/>
          </p:nvPr>
        </p:nvSpPr>
        <p:spPr>
          <a:xfrm>
            <a:off x="260014" y="931015"/>
            <a:ext cx="6353437" cy="1190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dirty="0"/>
              <a:t>Hvala na pažnji</a:t>
            </a:r>
            <a:r>
              <a:rPr lang="en" sz="5400" dirty="0"/>
              <a:t>!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29438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39"/>
          <p:cNvSpPr txBox="1">
            <a:spLocks noGrp="1"/>
          </p:cNvSpPr>
          <p:nvPr>
            <p:ph type="title"/>
          </p:nvPr>
        </p:nvSpPr>
        <p:spPr>
          <a:xfrm>
            <a:off x="720000" y="411297"/>
            <a:ext cx="7710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4801" name="Google Shape;4801;p39"/>
          <p:cNvSpPr txBox="1">
            <a:spLocks noGrp="1"/>
          </p:cNvSpPr>
          <p:nvPr>
            <p:ph type="subTitle" idx="3"/>
          </p:nvPr>
        </p:nvSpPr>
        <p:spPr>
          <a:xfrm>
            <a:off x="5394371" y="2998500"/>
            <a:ext cx="2758075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Prikaz test okruženja i rezultata testiranja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802" name="Google Shape;4802;p39"/>
          <p:cNvSpPr txBox="1">
            <a:spLocks noGrp="1"/>
          </p:cNvSpPr>
          <p:nvPr>
            <p:ph type="subTitle" idx="1"/>
          </p:nvPr>
        </p:nvSpPr>
        <p:spPr>
          <a:xfrm>
            <a:off x="5394372" y="1596300"/>
            <a:ext cx="3005636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Kratak osvrt na korišćene tehnologije </a:t>
            </a:r>
            <a:endParaRPr dirty="0"/>
          </a:p>
        </p:txBody>
      </p:sp>
      <p:sp>
        <p:nvSpPr>
          <p:cNvPr id="4803" name="Google Shape;4803;p39"/>
          <p:cNvSpPr txBox="1">
            <a:spLocks noGrp="1"/>
          </p:cNvSpPr>
          <p:nvPr>
            <p:ph type="subTitle" idx="2"/>
          </p:nvPr>
        </p:nvSpPr>
        <p:spPr>
          <a:xfrm>
            <a:off x="5394370" y="2297400"/>
            <a:ext cx="2842085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Uvid u kod i konfiguracione fajlove</a:t>
            </a:r>
            <a:endParaRPr dirty="0"/>
          </a:p>
        </p:txBody>
      </p:sp>
      <p:sp>
        <p:nvSpPr>
          <p:cNvPr id="4805" name="Google Shape;4805;p39"/>
          <p:cNvSpPr txBox="1">
            <a:spLocks noGrp="1"/>
          </p:cNvSpPr>
          <p:nvPr>
            <p:ph type="title" idx="5"/>
          </p:nvPr>
        </p:nvSpPr>
        <p:spPr>
          <a:xfrm>
            <a:off x="1219396" y="1596300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06" name="Google Shape;4806;p39"/>
          <p:cNvSpPr txBox="1">
            <a:spLocks noGrp="1"/>
          </p:cNvSpPr>
          <p:nvPr>
            <p:ph type="title" idx="7"/>
          </p:nvPr>
        </p:nvSpPr>
        <p:spPr>
          <a:xfrm>
            <a:off x="1219388" y="2297400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8" name="Google Shape;4808;p39"/>
          <p:cNvSpPr txBox="1">
            <a:spLocks noGrp="1"/>
          </p:cNvSpPr>
          <p:nvPr>
            <p:ph type="title" idx="6"/>
          </p:nvPr>
        </p:nvSpPr>
        <p:spPr>
          <a:xfrm>
            <a:off x="1219396" y="2998500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09" name="Google Shape;4809;p39"/>
          <p:cNvSpPr txBox="1">
            <a:spLocks noGrp="1"/>
          </p:cNvSpPr>
          <p:nvPr>
            <p:ph type="subTitle" idx="9"/>
          </p:nvPr>
        </p:nvSpPr>
        <p:spPr>
          <a:xfrm>
            <a:off x="2070795" y="1596300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Teoretska osnova</a:t>
            </a:r>
            <a:endParaRPr dirty="0"/>
          </a:p>
        </p:txBody>
      </p:sp>
      <p:sp>
        <p:nvSpPr>
          <p:cNvPr id="4810" name="Google Shape;4810;p39"/>
          <p:cNvSpPr txBox="1">
            <a:spLocks noGrp="1"/>
          </p:cNvSpPr>
          <p:nvPr>
            <p:ph type="subTitle" idx="13"/>
          </p:nvPr>
        </p:nvSpPr>
        <p:spPr>
          <a:xfrm>
            <a:off x="2070797" y="2297400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Implementacija</a:t>
            </a:r>
            <a:endParaRPr dirty="0"/>
          </a:p>
        </p:txBody>
      </p:sp>
      <p:sp>
        <p:nvSpPr>
          <p:cNvPr id="4811" name="Google Shape;4811;p39"/>
          <p:cNvSpPr txBox="1">
            <a:spLocks noGrp="1"/>
          </p:cNvSpPr>
          <p:nvPr>
            <p:ph type="subTitle" idx="14"/>
          </p:nvPr>
        </p:nvSpPr>
        <p:spPr>
          <a:xfrm>
            <a:off x="2070795" y="2998500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Performanse</a:t>
            </a:r>
            <a:endParaRPr dirty="0"/>
          </a:p>
        </p:txBody>
      </p:sp>
      <p:cxnSp>
        <p:nvCxnSpPr>
          <p:cNvPr id="4813" name="Google Shape;4813;p39"/>
          <p:cNvCxnSpPr>
            <a:cxnSpLocks/>
            <a:stCxn id="4809" idx="3"/>
            <a:endCxn id="4802" idx="1"/>
          </p:cNvCxnSpPr>
          <p:nvPr/>
        </p:nvCxnSpPr>
        <p:spPr>
          <a:xfrm>
            <a:off x="4990095" y="1870650"/>
            <a:ext cx="404277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4" name="Google Shape;4814;p39"/>
          <p:cNvCxnSpPr>
            <a:cxnSpLocks/>
            <a:stCxn id="4810" idx="3"/>
            <a:endCxn id="4803" idx="1"/>
          </p:cNvCxnSpPr>
          <p:nvPr/>
        </p:nvCxnSpPr>
        <p:spPr>
          <a:xfrm>
            <a:off x="4990097" y="2571750"/>
            <a:ext cx="40427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5" name="Google Shape;4815;p39"/>
          <p:cNvCxnSpPr>
            <a:cxnSpLocks/>
            <a:stCxn id="4811" idx="3"/>
            <a:endCxn id="4801" idx="1"/>
          </p:cNvCxnSpPr>
          <p:nvPr/>
        </p:nvCxnSpPr>
        <p:spPr>
          <a:xfrm>
            <a:off x="4990095" y="3272850"/>
            <a:ext cx="4042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826" name="Google Shape;4826;p39"/>
          <p:cNvGrpSpPr/>
          <p:nvPr/>
        </p:nvGrpSpPr>
        <p:grpSpPr>
          <a:xfrm>
            <a:off x="659156" y="3044241"/>
            <a:ext cx="472443" cy="457217"/>
            <a:chOff x="891021" y="2065867"/>
            <a:chExt cx="472443" cy="457217"/>
          </a:xfrm>
        </p:grpSpPr>
        <p:sp>
          <p:nvSpPr>
            <p:cNvPr id="4827" name="Google Shape;4827;p39"/>
            <p:cNvSpPr/>
            <p:nvPr/>
          </p:nvSpPr>
          <p:spPr>
            <a:xfrm>
              <a:off x="1021649" y="2124138"/>
              <a:ext cx="19581" cy="172327"/>
            </a:xfrm>
            <a:custGeom>
              <a:avLst/>
              <a:gdLst/>
              <a:ahLst/>
              <a:cxnLst/>
              <a:rect l="l" t="t" r="r" b="b"/>
              <a:pathLst>
                <a:path w="578" h="5196" extrusionOk="0">
                  <a:moveTo>
                    <a:pt x="277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4895"/>
                  </a:lnTo>
                  <a:cubicBezTo>
                    <a:pt x="0" y="5103"/>
                    <a:pt x="93" y="5195"/>
                    <a:pt x="277" y="5195"/>
                  </a:cubicBezTo>
                  <a:cubicBezTo>
                    <a:pt x="393" y="5195"/>
                    <a:pt x="577" y="5103"/>
                    <a:pt x="577" y="4895"/>
                  </a:cubicBezTo>
                  <a:lnTo>
                    <a:pt x="577" y="278"/>
                  </a:lnTo>
                  <a:cubicBezTo>
                    <a:pt x="577" y="93"/>
                    <a:pt x="393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9"/>
            <p:cNvSpPr/>
            <p:nvPr/>
          </p:nvSpPr>
          <p:spPr>
            <a:xfrm>
              <a:off x="1242965" y="2069780"/>
              <a:ext cx="16464" cy="170072"/>
            </a:xfrm>
            <a:custGeom>
              <a:avLst/>
              <a:gdLst/>
              <a:ahLst/>
              <a:cxnLst/>
              <a:rect l="l" t="t" r="r" b="b"/>
              <a:pathLst>
                <a:path w="486" h="5128" extrusionOk="0">
                  <a:moveTo>
                    <a:pt x="209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4895"/>
                  </a:lnTo>
                  <a:cubicBezTo>
                    <a:pt x="1" y="5010"/>
                    <a:pt x="93" y="5103"/>
                    <a:pt x="209" y="5103"/>
                  </a:cubicBezTo>
                  <a:cubicBezTo>
                    <a:pt x="244" y="5120"/>
                    <a:pt x="275" y="5128"/>
                    <a:pt x="304" y="5128"/>
                  </a:cubicBezTo>
                  <a:cubicBezTo>
                    <a:pt x="425" y="5128"/>
                    <a:pt x="486" y="4988"/>
                    <a:pt x="486" y="4895"/>
                  </a:cubicBezTo>
                  <a:lnTo>
                    <a:pt x="486" y="277"/>
                  </a:lnTo>
                  <a:cubicBezTo>
                    <a:pt x="486" y="93"/>
                    <a:pt x="393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9"/>
            <p:cNvSpPr/>
            <p:nvPr/>
          </p:nvSpPr>
          <p:spPr>
            <a:xfrm>
              <a:off x="1223418" y="2222904"/>
              <a:ext cx="55558" cy="245821"/>
            </a:xfrm>
            <a:custGeom>
              <a:avLst/>
              <a:gdLst/>
              <a:ahLst/>
              <a:cxnLst/>
              <a:rect l="l" t="t" r="r" b="b"/>
              <a:pathLst>
                <a:path w="1640" h="7412" extrusionOk="0">
                  <a:moveTo>
                    <a:pt x="1" y="1"/>
                  </a:moveTo>
                  <a:lnTo>
                    <a:pt x="1640" y="1"/>
                  </a:lnTo>
                  <a:lnTo>
                    <a:pt x="1640" y="7412"/>
                  </a:lnTo>
                  <a:lnTo>
                    <a:pt x="1" y="7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9"/>
            <p:cNvSpPr/>
            <p:nvPr/>
          </p:nvSpPr>
          <p:spPr>
            <a:xfrm>
              <a:off x="1005219" y="2277295"/>
              <a:ext cx="55558" cy="191430"/>
            </a:xfrm>
            <a:custGeom>
              <a:avLst/>
              <a:gdLst/>
              <a:ahLst/>
              <a:cxnLst/>
              <a:rect l="l" t="t" r="r" b="b"/>
              <a:pathLst>
                <a:path w="1640" h="5772" extrusionOk="0">
                  <a:moveTo>
                    <a:pt x="0" y="0"/>
                  </a:moveTo>
                  <a:lnTo>
                    <a:pt x="1640" y="0"/>
                  </a:lnTo>
                  <a:lnTo>
                    <a:pt x="1640" y="5772"/>
                  </a:lnTo>
                  <a:lnTo>
                    <a:pt x="0" y="5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9"/>
            <p:cNvSpPr/>
            <p:nvPr/>
          </p:nvSpPr>
          <p:spPr>
            <a:xfrm>
              <a:off x="891021" y="2065867"/>
              <a:ext cx="472443" cy="45721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7896" y="9838"/>
                  </a:moveTo>
                  <a:lnTo>
                    <a:pt x="7896" y="11847"/>
                  </a:lnTo>
                  <a:lnTo>
                    <a:pt x="6834" y="11847"/>
                  </a:lnTo>
                  <a:lnTo>
                    <a:pt x="6834" y="9838"/>
                  </a:lnTo>
                  <a:close/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208" y="1180"/>
                    <a:pt x="93" y="1273"/>
                    <a:pt x="93" y="1457"/>
                  </a:cubicBezTo>
                  <a:cubicBezTo>
                    <a:pt x="1" y="1665"/>
                    <a:pt x="208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189"/>
                    <a:pt x="786" y="3397"/>
                    <a:pt x="970" y="3397"/>
                  </a:cubicBezTo>
                  <a:lnTo>
                    <a:pt x="1455" y="3397"/>
                  </a:lnTo>
                  <a:lnTo>
                    <a:pt x="1455" y="4436"/>
                  </a:lnTo>
                  <a:lnTo>
                    <a:pt x="970" y="4436"/>
                  </a:lnTo>
                  <a:cubicBezTo>
                    <a:pt x="878" y="4436"/>
                    <a:pt x="670" y="4551"/>
                    <a:pt x="670" y="4736"/>
                  </a:cubicBezTo>
                  <a:cubicBezTo>
                    <a:pt x="670" y="4828"/>
                    <a:pt x="786" y="5013"/>
                    <a:pt x="970" y="5013"/>
                  </a:cubicBezTo>
                  <a:lnTo>
                    <a:pt x="1455" y="5013"/>
                  </a:lnTo>
                  <a:lnTo>
                    <a:pt x="1455" y="6075"/>
                  </a:lnTo>
                  <a:lnTo>
                    <a:pt x="301" y="6075"/>
                  </a:lnTo>
                  <a:cubicBezTo>
                    <a:pt x="208" y="6075"/>
                    <a:pt x="93" y="6167"/>
                    <a:pt x="93" y="6283"/>
                  </a:cubicBezTo>
                  <a:cubicBezTo>
                    <a:pt x="1" y="6467"/>
                    <a:pt x="208" y="6652"/>
                    <a:pt x="301" y="6652"/>
                  </a:cubicBezTo>
                  <a:lnTo>
                    <a:pt x="1455" y="6652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06"/>
                    <a:pt x="670" y="7899"/>
                  </a:cubicBezTo>
                  <a:cubicBezTo>
                    <a:pt x="670" y="8107"/>
                    <a:pt x="786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38"/>
                  </a:cubicBezTo>
                  <a:cubicBezTo>
                    <a:pt x="670" y="9746"/>
                    <a:pt x="786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208" y="10900"/>
                    <a:pt x="93" y="10992"/>
                    <a:pt x="93" y="11177"/>
                  </a:cubicBezTo>
                  <a:cubicBezTo>
                    <a:pt x="1" y="11362"/>
                    <a:pt x="208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24"/>
                    <a:pt x="1732" y="12424"/>
                  </a:cubicBezTo>
                  <a:lnTo>
                    <a:pt x="3094" y="12424"/>
                  </a:lnTo>
                  <a:lnTo>
                    <a:pt x="3094" y="13486"/>
                  </a:lnTo>
                  <a:cubicBezTo>
                    <a:pt x="3094" y="13671"/>
                    <a:pt x="3187" y="13786"/>
                    <a:pt x="3279" y="13786"/>
                  </a:cubicBezTo>
                  <a:cubicBezTo>
                    <a:pt x="3464" y="13786"/>
                    <a:pt x="3672" y="13671"/>
                    <a:pt x="3672" y="13486"/>
                  </a:cubicBezTo>
                  <a:lnTo>
                    <a:pt x="3672" y="12424"/>
                  </a:lnTo>
                  <a:lnTo>
                    <a:pt x="4710" y="12424"/>
                  </a:lnTo>
                  <a:lnTo>
                    <a:pt x="4710" y="12909"/>
                  </a:lnTo>
                  <a:cubicBezTo>
                    <a:pt x="4710" y="13001"/>
                    <a:pt x="4826" y="13093"/>
                    <a:pt x="4918" y="13209"/>
                  </a:cubicBezTo>
                  <a:cubicBezTo>
                    <a:pt x="5103" y="13209"/>
                    <a:pt x="5195" y="13093"/>
                    <a:pt x="5195" y="12909"/>
                  </a:cubicBezTo>
                  <a:lnTo>
                    <a:pt x="5195" y="12424"/>
                  </a:lnTo>
                  <a:lnTo>
                    <a:pt x="6350" y="12424"/>
                  </a:lnTo>
                  <a:lnTo>
                    <a:pt x="6350" y="12909"/>
                  </a:lnTo>
                  <a:cubicBezTo>
                    <a:pt x="6350" y="13001"/>
                    <a:pt x="6442" y="13093"/>
                    <a:pt x="6557" y="13209"/>
                  </a:cubicBezTo>
                  <a:cubicBezTo>
                    <a:pt x="6742" y="13209"/>
                    <a:pt x="6834" y="13093"/>
                    <a:pt x="6834" y="12909"/>
                  </a:cubicBezTo>
                  <a:lnTo>
                    <a:pt x="6834" y="12424"/>
                  </a:lnTo>
                  <a:lnTo>
                    <a:pt x="7896" y="12424"/>
                  </a:lnTo>
                  <a:lnTo>
                    <a:pt x="7896" y="13486"/>
                  </a:lnTo>
                  <a:cubicBezTo>
                    <a:pt x="7896" y="13671"/>
                    <a:pt x="7989" y="13786"/>
                    <a:pt x="8174" y="13786"/>
                  </a:cubicBezTo>
                  <a:cubicBezTo>
                    <a:pt x="8381" y="13786"/>
                    <a:pt x="8474" y="13671"/>
                    <a:pt x="8474" y="13486"/>
                  </a:cubicBezTo>
                  <a:lnTo>
                    <a:pt x="8474" y="12424"/>
                  </a:lnTo>
                  <a:lnTo>
                    <a:pt x="9536" y="12424"/>
                  </a:lnTo>
                  <a:lnTo>
                    <a:pt x="9536" y="12909"/>
                  </a:lnTo>
                  <a:cubicBezTo>
                    <a:pt x="9536" y="13001"/>
                    <a:pt x="9628" y="13093"/>
                    <a:pt x="9813" y="13209"/>
                  </a:cubicBezTo>
                  <a:cubicBezTo>
                    <a:pt x="9905" y="13209"/>
                    <a:pt x="10113" y="13093"/>
                    <a:pt x="10113" y="12909"/>
                  </a:cubicBezTo>
                  <a:lnTo>
                    <a:pt x="10113" y="12424"/>
                  </a:lnTo>
                  <a:lnTo>
                    <a:pt x="11175" y="12424"/>
                  </a:lnTo>
                  <a:lnTo>
                    <a:pt x="11175" y="12909"/>
                  </a:lnTo>
                  <a:cubicBezTo>
                    <a:pt x="11175" y="13001"/>
                    <a:pt x="11267" y="13093"/>
                    <a:pt x="11452" y="13209"/>
                  </a:cubicBezTo>
                  <a:cubicBezTo>
                    <a:pt x="11544" y="13209"/>
                    <a:pt x="11752" y="13093"/>
                    <a:pt x="11752" y="12909"/>
                  </a:cubicBezTo>
                  <a:lnTo>
                    <a:pt x="11752" y="12424"/>
                  </a:lnTo>
                  <a:lnTo>
                    <a:pt x="12791" y="12424"/>
                  </a:lnTo>
                  <a:lnTo>
                    <a:pt x="12791" y="13486"/>
                  </a:lnTo>
                  <a:cubicBezTo>
                    <a:pt x="12791" y="13671"/>
                    <a:pt x="12906" y="13786"/>
                    <a:pt x="12999" y="13786"/>
                  </a:cubicBezTo>
                  <a:cubicBezTo>
                    <a:pt x="13183" y="13786"/>
                    <a:pt x="13368" y="13671"/>
                    <a:pt x="13368" y="13486"/>
                  </a:cubicBezTo>
                  <a:lnTo>
                    <a:pt x="13368" y="12424"/>
                  </a:lnTo>
                  <a:lnTo>
                    <a:pt x="13576" y="12424"/>
                  </a:lnTo>
                  <a:cubicBezTo>
                    <a:pt x="13945" y="12424"/>
                    <a:pt x="13945" y="11847"/>
                    <a:pt x="13576" y="11847"/>
                  </a:cubicBezTo>
                  <a:lnTo>
                    <a:pt x="8474" y="11847"/>
                  </a:lnTo>
                  <a:lnTo>
                    <a:pt x="8474" y="9538"/>
                  </a:lnTo>
                  <a:cubicBezTo>
                    <a:pt x="8474" y="9446"/>
                    <a:pt x="8381" y="9353"/>
                    <a:pt x="8174" y="9353"/>
                  </a:cubicBezTo>
                  <a:lnTo>
                    <a:pt x="7712" y="9353"/>
                  </a:lnTo>
                  <a:lnTo>
                    <a:pt x="7712" y="5313"/>
                  </a:lnTo>
                  <a:cubicBezTo>
                    <a:pt x="9328" y="4828"/>
                    <a:pt x="9051" y="603"/>
                    <a:pt x="10690" y="511"/>
                  </a:cubicBezTo>
                  <a:lnTo>
                    <a:pt x="11452" y="511"/>
                  </a:lnTo>
                  <a:cubicBezTo>
                    <a:pt x="11544" y="511"/>
                    <a:pt x="11752" y="395"/>
                    <a:pt x="11752" y="211"/>
                  </a:cubicBezTo>
                  <a:cubicBezTo>
                    <a:pt x="11752" y="118"/>
                    <a:pt x="11544" y="26"/>
                    <a:pt x="11452" y="26"/>
                  </a:cubicBezTo>
                  <a:cubicBezTo>
                    <a:pt x="11179" y="26"/>
                    <a:pt x="10938" y="10"/>
                    <a:pt x="10718" y="10"/>
                  </a:cubicBezTo>
                  <a:cubicBezTo>
                    <a:pt x="10158" y="10"/>
                    <a:pt x="9743" y="117"/>
                    <a:pt x="9328" y="880"/>
                  </a:cubicBezTo>
                  <a:cubicBezTo>
                    <a:pt x="9051" y="1457"/>
                    <a:pt x="8866" y="2127"/>
                    <a:pt x="8566" y="2704"/>
                  </a:cubicBezTo>
                  <a:cubicBezTo>
                    <a:pt x="8289" y="3766"/>
                    <a:pt x="7989" y="4828"/>
                    <a:pt x="7412" y="4828"/>
                  </a:cubicBezTo>
                  <a:cubicBezTo>
                    <a:pt x="5980" y="4736"/>
                    <a:pt x="5980" y="1550"/>
                    <a:pt x="4133" y="1550"/>
                  </a:cubicBezTo>
                  <a:lnTo>
                    <a:pt x="3371" y="1550"/>
                  </a:lnTo>
                  <a:cubicBezTo>
                    <a:pt x="3187" y="1550"/>
                    <a:pt x="3094" y="1758"/>
                    <a:pt x="3094" y="1942"/>
                  </a:cubicBezTo>
                  <a:cubicBezTo>
                    <a:pt x="3094" y="2035"/>
                    <a:pt x="3187" y="2127"/>
                    <a:pt x="3371" y="2127"/>
                  </a:cubicBezTo>
                  <a:lnTo>
                    <a:pt x="4133" y="2127"/>
                  </a:lnTo>
                  <a:cubicBezTo>
                    <a:pt x="5495" y="2242"/>
                    <a:pt x="5588" y="5128"/>
                    <a:pt x="7135" y="5313"/>
                  </a:cubicBezTo>
                  <a:lnTo>
                    <a:pt x="7135" y="9353"/>
                  </a:lnTo>
                  <a:lnTo>
                    <a:pt x="6557" y="9353"/>
                  </a:lnTo>
                  <a:cubicBezTo>
                    <a:pt x="6442" y="9353"/>
                    <a:pt x="6350" y="9446"/>
                    <a:pt x="6350" y="9538"/>
                  </a:cubicBezTo>
                  <a:lnTo>
                    <a:pt x="6350" y="11847"/>
                  </a:lnTo>
                  <a:lnTo>
                    <a:pt x="2032" y="11847"/>
                  </a:lnTo>
                  <a:lnTo>
                    <a:pt x="2032" y="211"/>
                  </a:lnTo>
                  <a:cubicBezTo>
                    <a:pt x="2032" y="118"/>
                    <a:pt x="1940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2" name="Google Shape;4832;p39"/>
          <p:cNvGrpSpPr/>
          <p:nvPr/>
        </p:nvGrpSpPr>
        <p:grpSpPr>
          <a:xfrm>
            <a:off x="633329" y="1642051"/>
            <a:ext cx="502927" cy="457192"/>
            <a:chOff x="875783" y="1364776"/>
            <a:chExt cx="502927" cy="457192"/>
          </a:xfrm>
        </p:grpSpPr>
        <p:sp>
          <p:nvSpPr>
            <p:cNvPr id="4833" name="Google Shape;4833;p39"/>
            <p:cNvSpPr/>
            <p:nvPr/>
          </p:nvSpPr>
          <p:spPr>
            <a:xfrm>
              <a:off x="948461" y="1534744"/>
              <a:ext cx="357563" cy="237948"/>
            </a:xfrm>
            <a:custGeom>
              <a:avLst/>
              <a:gdLst/>
              <a:ahLst/>
              <a:cxnLst/>
              <a:rect l="l" t="t" r="r" b="b"/>
              <a:pathLst>
                <a:path w="9997" h="6465" extrusionOk="0">
                  <a:moveTo>
                    <a:pt x="0" y="0"/>
                  </a:moveTo>
                  <a:lnTo>
                    <a:pt x="9997" y="0"/>
                  </a:lnTo>
                  <a:lnTo>
                    <a:pt x="9997" y="6465"/>
                  </a:lnTo>
                  <a:lnTo>
                    <a:pt x="0" y="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9"/>
            <p:cNvSpPr/>
            <p:nvPr/>
          </p:nvSpPr>
          <p:spPr>
            <a:xfrm>
              <a:off x="875783" y="1364776"/>
              <a:ext cx="502927" cy="457192"/>
            </a:xfrm>
            <a:custGeom>
              <a:avLst/>
              <a:gdLst/>
              <a:ahLst/>
              <a:cxnLst/>
              <a:rect l="l" t="t" r="r" b="b"/>
              <a:pathLst>
                <a:path w="14061" h="12422" extrusionOk="0">
                  <a:moveTo>
                    <a:pt x="7019" y="578"/>
                  </a:moveTo>
                  <a:cubicBezTo>
                    <a:pt x="7227" y="578"/>
                    <a:pt x="7411" y="693"/>
                    <a:pt x="7411" y="970"/>
                  </a:cubicBezTo>
                  <a:cubicBezTo>
                    <a:pt x="7411" y="1213"/>
                    <a:pt x="7221" y="1334"/>
                    <a:pt x="7031" y="1334"/>
                  </a:cubicBezTo>
                  <a:cubicBezTo>
                    <a:pt x="6840" y="1334"/>
                    <a:pt x="6650" y="1213"/>
                    <a:pt x="6650" y="970"/>
                  </a:cubicBezTo>
                  <a:cubicBezTo>
                    <a:pt x="6650" y="693"/>
                    <a:pt x="6834" y="578"/>
                    <a:pt x="7019" y="578"/>
                  </a:cubicBezTo>
                  <a:close/>
                  <a:moveTo>
                    <a:pt x="7712" y="1640"/>
                  </a:moveTo>
                  <a:lnTo>
                    <a:pt x="10482" y="3279"/>
                  </a:lnTo>
                  <a:lnTo>
                    <a:pt x="3556" y="3279"/>
                  </a:lnTo>
                  <a:lnTo>
                    <a:pt x="6349" y="1640"/>
                  </a:lnTo>
                  <a:cubicBezTo>
                    <a:pt x="6546" y="1790"/>
                    <a:pt x="6788" y="1865"/>
                    <a:pt x="7031" y="1865"/>
                  </a:cubicBezTo>
                  <a:cubicBezTo>
                    <a:pt x="7273" y="1865"/>
                    <a:pt x="7515" y="1790"/>
                    <a:pt x="7712" y="1640"/>
                  </a:cubicBezTo>
                  <a:close/>
                  <a:moveTo>
                    <a:pt x="12906" y="3764"/>
                  </a:moveTo>
                  <a:lnTo>
                    <a:pt x="12906" y="11844"/>
                  </a:lnTo>
                  <a:lnTo>
                    <a:pt x="1247" y="11844"/>
                  </a:lnTo>
                  <a:lnTo>
                    <a:pt x="1247" y="3764"/>
                  </a:lnTo>
                  <a:close/>
                  <a:moveTo>
                    <a:pt x="7019" y="1"/>
                  </a:moveTo>
                  <a:cubicBezTo>
                    <a:pt x="6442" y="1"/>
                    <a:pt x="5980" y="578"/>
                    <a:pt x="6165" y="1155"/>
                  </a:cubicBezTo>
                  <a:lnTo>
                    <a:pt x="2517" y="3279"/>
                  </a:lnTo>
                  <a:lnTo>
                    <a:pt x="393" y="3279"/>
                  </a:lnTo>
                  <a:cubicBezTo>
                    <a:pt x="1" y="3279"/>
                    <a:pt x="1" y="3764"/>
                    <a:pt x="393" y="3764"/>
                  </a:cubicBezTo>
                  <a:lnTo>
                    <a:pt x="670" y="3764"/>
                  </a:lnTo>
                  <a:lnTo>
                    <a:pt x="670" y="11844"/>
                  </a:lnTo>
                  <a:lnTo>
                    <a:pt x="393" y="11844"/>
                  </a:lnTo>
                  <a:cubicBezTo>
                    <a:pt x="301" y="11844"/>
                    <a:pt x="208" y="11937"/>
                    <a:pt x="93" y="12121"/>
                  </a:cubicBezTo>
                  <a:cubicBezTo>
                    <a:pt x="93" y="12237"/>
                    <a:pt x="208" y="12422"/>
                    <a:pt x="393" y="12422"/>
                  </a:cubicBezTo>
                  <a:lnTo>
                    <a:pt x="13668" y="12422"/>
                  </a:lnTo>
                  <a:cubicBezTo>
                    <a:pt x="14061" y="12422"/>
                    <a:pt x="14061" y="11937"/>
                    <a:pt x="13668" y="11844"/>
                  </a:cubicBezTo>
                  <a:lnTo>
                    <a:pt x="13368" y="11844"/>
                  </a:lnTo>
                  <a:lnTo>
                    <a:pt x="13368" y="3764"/>
                  </a:lnTo>
                  <a:lnTo>
                    <a:pt x="13668" y="3764"/>
                  </a:lnTo>
                  <a:cubicBezTo>
                    <a:pt x="13853" y="3764"/>
                    <a:pt x="13945" y="3672"/>
                    <a:pt x="13945" y="3579"/>
                  </a:cubicBezTo>
                  <a:cubicBezTo>
                    <a:pt x="13945" y="3371"/>
                    <a:pt x="13853" y="3279"/>
                    <a:pt x="13668" y="3279"/>
                  </a:cubicBezTo>
                  <a:lnTo>
                    <a:pt x="11544" y="3279"/>
                  </a:lnTo>
                  <a:lnTo>
                    <a:pt x="7989" y="1155"/>
                  </a:lnTo>
                  <a:cubicBezTo>
                    <a:pt x="8081" y="578"/>
                    <a:pt x="7596" y="1"/>
                    <a:pt x="7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9"/>
            <p:cNvSpPr/>
            <p:nvPr/>
          </p:nvSpPr>
          <p:spPr>
            <a:xfrm>
              <a:off x="980294" y="1566176"/>
              <a:ext cx="294649" cy="174679"/>
            </a:xfrm>
            <a:custGeom>
              <a:avLst/>
              <a:gdLst/>
              <a:ahLst/>
              <a:cxnLst/>
              <a:rect l="l" t="t" r="r" b="b"/>
              <a:pathLst>
                <a:path w="8238" h="4746" extrusionOk="0">
                  <a:moveTo>
                    <a:pt x="7235" y="532"/>
                  </a:moveTo>
                  <a:cubicBezTo>
                    <a:pt x="7334" y="532"/>
                    <a:pt x="7431" y="584"/>
                    <a:pt x="7468" y="693"/>
                  </a:cubicBezTo>
                  <a:cubicBezTo>
                    <a:pt x="7560" y="878"/>
                    <a:pt x="7468" y="1085"/>
                    <a:pt x="7283" y="1085"/>
                  </a:cubicBezTo>
                  <a:cubicBezTo>
                    <a:pt x="7259" y="1110"/>
                    <a:pt x="7226" y="1121"/>
                    <a:pt x="7192" y="1121"/>
                  </a:cubicBezTo>
                  <a:cubicBezTo>
                    <a:pt x="7096" y="1121"/>
                    <a:pt x="6983" y="1031"/>
                    <a:pt x="6983" y="878"/>
                  </a:cubicBezTo>
                  <a:cubicBezTo>
                    <a:pt x="6927" y="654"/>
                    <a:pt x="7083" y="532"/>
                    <a:pt x="7235" y="532"/>
                  </a:cubicBezTo>
                  <a:close/>
                  <a:moveTo>
                    <a:pt x="2847" y="1705"/>
                  </a:moveTo>
                  <a:cubicBezTo>
                    <a:pt x="2976" y="1705"/>
                    <a:pt x="3110" y="1778"/>
                    <a:pt x="3150" y="1940"/>
                  </a:cubicBezTo>
                  <a:cubicBezTo>
                    <a:pt x="3150" y="2032"/>
                    <a:pt x="3058" y="2240"/>
                    <a:pt x="2943" y="2332"/>
                  </a:cubicBezTo>
                  <a:cubicBezTo>
                    <a:pt x="2758" y="2332"/>
                    <a:pt x="2573" y="2240"/>
                    <a:pt x="2573" y="2032"/>
                  </a:cubicBezTo>
                  <a:cubicBezTo>
                    <a:pt x="2521" y="1825"/>
                    <a:pt x="2681" y="1705"/>
                    <a:pt x="2847" y="1705"/>
                  </a:cubicBezTo>
                  <a:close/>
                  <a:moveTo>
                    <a:pt x="5551" y="3302"/>
                  </a:moveTo>
                  <a:cubicBezTo>
                    <a:pt x="5829" y="3302"/>
                    <a:pt x="6036" y="3487"/>
                    <a:pt x="5829" y="3764"/>
                  </a:cubicBezTo>
                  <a:cubicBezTo>
                    <a:pt x="5787" y="3858"/>
                    <a:pt x="5688" y="3909"/>
                    <a:pt x="5592" y="3909"/>
                  </a:cubicBezTo>
                  <a:cubicBezTo>
                    <a:pt x="5477" y="3909"/>
                    <a:pt x="5367" y="3835"/>
                    <a:pt x="5367" y="3671"/>
                  </a:cubicBezTo>
                  <a:cubicBezTo>
                    <a:pt x="5251" y="3487"/>
                    <a:pt x="5367" y="3394"/>
                    <a:pt x="5551" y="3302"/>
                  </a:cubicBezTo>
                  <a:close/>
                  <a:moveTo>
                    <a:pt x="964" y="3627"/>
                  </a:moveTo>
                  <a:cubicBezTo>
                    <a:pt x="1089" y="3627"/>
                    <a:pt x="1235" y="3706"/>
                    <a:pt x="1327" y="3879"/>
                  </a:cubicBezTo>
                  <a:cubicBezTo>
                    <a:pt x="1327" y="3971"/>
                    <a:pt x="1211" y="4156"/>
                    <a:pt x="1026" y="4156"/>
                  </a:cubicBezTo>
                  <a:cubicBezTo>
                    <a:pt x="1002" y="4181"/>
                    <a:pt x="970" y="4192"/>
                    <a:pt x="938" y="4192"/>
                  </a:cubicBezTo>
                  <a:cubicBezTo>
                    <a:pt x="848" y="4192"/>
                    <a:pt x="749" y="4107"/>
                    <a:pt x="749" y="3971"/>
                  </a:cubicBezTo>
                  <a:cubicBezTo>
                    <a:pt x="685" y="3752"/>
                    <a:pt x="807" y="3627"/>
                    <a:pt x="964" y="3627"/>
                  </a:cubicBezTo>
                  <a:close/>
                  <a:moveTo>
                    <a:pt x="7222" y="0"/>
                  </a:moveTo>
                  <a:cubicBezTo>
                    <a:pt x="7143" y="0"/>
                    <a:pt x="7063" y="8"/>
                    <a:pt x="6983" y="23"/>
                  </a:cubicBezTo>
                  <a:cubicBezTo>
                    <a:pt x="6406" y="116"/>
                    <a:pt x="6221" y="878"/>
                    <a:pt x="6614" y="1362"/>
                  </a:cubicBezTo>
                  <a:lnTo>
                    <a:pt x="5736" y="2817"/>
                  </a:lnTo>
                  <a:cubicBezTo>
                    <a:pt x="5690" y="2771"/>
                    <a:pt x="5644" y="2748"/>
                    <a:pt x="5598" y="2748"/>
                  </a:cubicBezTo>
                  <a:cubicBezTo>
                    <a:pt x="5551" y="2748"/>
                    <a:pt x="5505" y="2771"/>
                    <a:pt x="5459" y="2817"/>
                  </a:cubicBezTo>
                  <a:cubicBezTo>
                    <a:pt x="5251" y="2817"/>
                    <a:pt x="5159" y="2909"/>
                    <a:pt x="5067" y="3002"/>
                  </a:cubicBezTo>
                  <a:lnTo>
                    <a:pt x="3635" y="2147"/>
                  </a:lnTo>
                  <a:cubicBezTo>
                    <a:pt x="3796" y="1645"/>
                    <a:pt x="3380" y="1143"/>
                    <a:pt x="2888" y="1143"/>
                  </a:cubicBezTo>
                  <a:cubicBezTo>
                    <a:pt x="2815" y="1143"/>
                    <a:pt x="2740" y="1154"/>
                    <a:pt x="2666" y="1178"/>
                  </a:cubicBezTo>
                  <a:cubicBezTo>
                    <a:pt x="2088" y="1270"/>
                    <a:pt x="1904" y="1940"/>
                    <a:pt x="2088" y="2332"/>
                  </a:cubicBezTo>
                  <a:lnTo>
                    <a:pt x="1327" y="3094"/>
                  </a:lnTo>
                  <a:cubicBezTo>
                    <a:pt x="1226" y="3046"/>
                    <a:pt x="1119" y="3023"/>
                    <a:pt x="1013" y="3023"/>
                  </a:cubicBezTo>
                  <a:cubicBezTo>
                    <a:pt x="506" y="3023"/>
                    <a:pt x="1" y="3527"/>
                    <a:pt x="172" y="4156"/>
                  </a:cubicBezTo>
                  <a:cubicBezTo>
                    <a:pt x="265" y="4341"/>
                    <a:pt x="357" y="4549"/>
                    <a:pt x="542" y="4641"/>
                  </a:cubicBezTo>
                  <a:cubicBezTo>
                    <a:pt x="686" y="4713"/>
                    <a:pt x="830" y="4745"/>
                    <a:pt x="965" y="4745"/>
                  </a:cubicBezTo>
                  <a:cubicBezTo>
                    <a:pt x="1568" y="4745"/>
                    <a:pt x="2016" y="4108"/>
                    <a:pt x="1696" y="3487"/>
                  </a:cubicBezTo>
                  <a:lnTo>
                    <a:pt x="2481" y="2725"/>
                  </a:lnTo>
                  <a:cubicBezTo>
                    <a:pt x="2585" y="2794"/>
                    <a:pt x="2704" y="2824"/>
                    <a:pt x="2828" y="2824"/>
                  </a:cubicBezTo>
                  <a:cubicBezTo>
                    <a:pt x="3035" y="2824"/>
                    <a:pt x="3254" y="2739"/>
                    <a:pt x="3427" y="2609"/>
                  </a:cubicBezTo>
                  <a:lnTo>
                    <a:pt x="4790" y="3394"/>
                  </a:lnTo>
                  <a:cubicBezTo>
                    <a:pt x="4684" y="4009"/>
                    <a:pt x="5161" y="4467"/>
                    <a:pt x="5686" y="4467"/>
                  </a:cubicBezTo>
                  <a:cubicBezTo>
                    <a:pt x="5734" y="4467"/>
                    <a:pt x="5781" y="4464"/>
                    <a:pt x="5829" y="4456"/>
                  </a:cubicBezTo>
                  <a:cubicBezTo>
                    <a:pt x="6406" y="4248"/>
                    <a:pt x="6706" y="3487"/>
                    <a:pt x="6221" y="3002"/>
                  </a:cubicBezTo>
                  <a:lnTo>
                    <a:pt x="7098" y="1663"/>
                  </a:lnTo>
                  <a:cubicBezTo>
                    <a:pt x="7140" y="1669"/>
                    <a:pt x="7181" y="1672"/>
                    <a:pt x="7222" y="1672"/>
                  </a:cubicBezTo>
                  <a:cubicBezTo>
                    <a:pt x="7754" y="1672"/>
                    <a:pt x="8238" y="1137"/>
                    <a:pt x="8045" y="601"/>
                  </a:cubicBezTo>
                  <a:cubicBezTo>
                    <a:pt x="7968" y="196"/>
                    <a:pt x="7617" y="0"/>
                    <a:pt x="7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9"/>
            <p:cNvSpPr/>
            <p:nvPr/>
          </p:nvSpPr>
          <p:spPr>
            <a:xfrm>
              <a:off x="986446" y="1567022"/>
              <a:ext cx="89203" cy="17887"/>
            </a:xfrm>
            <a:custGeom>
              <a:avLst/>
              <a:gdLst/>
              <a:ahLst/>
              <a:cxnLst/>
              <a:rect l="l" t="t" r="r" b="b"/>
              <a:pathLst>
                <a:path w="2494" h="486" extrusionOk="0">
                  <a:moveTo>
                    <a:pt x="277" y="0"/>
                  </a:moveTo>
                  <a:cubicBezTo>
                    <a:pt x="93" y="0"/>
                    <a:pt x="0" y="93"/>
                    <a:pt x="0" y="277"/>
                  </a:cubicBezTo>
                  <a:cubicBezTo>
                    <a:pt x="0" y="393"/>
                    <a:pt x="93" y="485"/>
                    <a:pt x="277" y="485"/>
                  </a:cubicBezTo>
                  <a:lnTo>
                    <a:pt x="2101" y="485"/>
                  </a:lnTo>
                  <a:cubicBezTo>
                    <a:pt x="2494" y="485"/>
                    <a:pt x="2494" y="0"/>
                    <a:pt x="2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9"/>
            <p:cNvSpPr/>
            <p:nvPr/>
          </p:nvSpPr>
          <p:spPr>
            <a:xfrm>
              <a:off x="982297" y="1606110"/>
              <a:ext cx="58658" cy="17887"/>
            </a:xfrm>
            <a:custGeom>
              <a:avLst/>
              <a:gdLst/>
              <a:ahLst/>
              <a:cxnLst/>
              <a:rect l="l" t="t" r="r" b="b"/>
              <a:pathLst>
                <a:path w="1640" h="486" extrusionOk="0">
                  <a:moveTo>
                    <a:pt x="393" y="0"/>
                  </a:moveTo>
                  <a:cubicBezTo>
                    <a:pt x="1" y="0"/>
                    <a:pt x="1" y="485"/>
                    <a:pt x="393" y="485"/>
                  </a:cubicBezTo>
                  <a:lnTo>
                    <a:pt x="1271" y="485"/>
                  </a:lnTo>
                  <a:cubicBezTo>
                    <a:pt x="1640" y="485"/>
                    <a:pt x="1640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8" name="Google Shape;4838;p39"/>
          <p:cNvGrpSpPr/>
          <p:nvPr/>
        </p:nvGrpSpPr>
        <p:grpSpPr>
          <a:xfrm>
            <a:off x="671107" y="2366008"/>
            <a:ext cx="401188" cy="411484"/>
            <a:chOff x="926649" y="3490933"/>
            <a:chExt cx="401188" cy="411484"/>
          </a:xfrm>
        </p:grpSpPr>
        <p:sp>
          <p:nvSpPr>
            <p:cNvPr id="4839" name="Google Shape;4839;p39"/>
            <p:cNvSpPr/>
            <p:nvPr/>
          </p:nvSpPr>
          <p:spPr>
            <a:xfrm>
              <a:off x="1004799" y="3656448"/>
              <a:ext cx="136994" cy="216486"/>
            </a:xfrm>
            <a:custGeom>
              <a:avLst/>
              <a:gdLst/>
              <a:ahLst/>
              <a:cxnLst/>
              <a:rect l="l" t="t" r="r" b="b"/>
              <a:pathLst>
                <a:path w="4896" h="7798" extrusionOk="0">
                  <a:moveTo>
                    <a:pt x="232" y="0"/>
                  </a:moveTo>
                  <a:cubicBezTo>
                    <a:pt x="116" y="0"/>
                    <a:pt x="1" y="98"/>
                    <a:pt x="1" y="295"/>
                  </a:cubicBezTo>
                  <a:lnTo>
                    <a:pt x="1" y="7498"/>
                  </a:lnTo>
                  <a:cubicBezTo>
                    <a:pt x="1" y="7590"/>
                    <a:pt x="93" y="7798"/>
                    <a:pt x="278" y="7798"/>
                  </a:cubicBezTo>
                  <a:lnTo>
                    <a:pt x="4503" y="7798"/>
                  </a:lnTo>
                  <a:cubicBezTo>
                    <a:pt x="4895" y="7798"/>
                    <a:pt x="4895" y="7221"/>
                    <a:pt x="4503" y="7221"/>
                  </a:cubicBezTo>
                  <a:lnTo>
                    <a:pt x="462" y="7221"/>
                  </a:lnTo>
                  <a:lnTo>
                    <a:pt x="462" y="295"/>
                  </a:lnTo>
                  <a:cubicBezTo>
                    <a:pt x="462" y="98"/>
                    <a:pt x="34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9"/>
            <p:cNvSpPr/>
            <p:nvPr/>
          </p:nvSpPr>
          <p:spPr>
            <a:xfrm>
              <a:off x="1066161" y="3656448"/>
              <a:ext cx="73030" cy="93446"/>
            </a:xfrm>
            <a:custGeom>
              <a:avLst/>
              <a:gdLst/>
              <a:ahLst/>
              <a:cxnLst/>
              <a:rect l="l" t="t" r="r" b="b"/>
              <a:pathLst>
                <a:path w="2610" h="3366" extrusionOk="0">
                  <a:moveTo>
                    <a:pt x="243" y="0"/>
                  </a:moveTo>
                  <a:cubicBezTo>
                    <a:pt x="122" y="0"/>
                    <a:pt x="1" y="98"/>
                    <a:pt x="1" y="295"/>
                  </a:cubicBezTo>
                  <a:lnTo>
                    <a:pt x="1" y="3088"/>
                  </a:lnTo>
                  <a:cubicBezTo>
                    <a:pt x="1" y="3273"/>
                    <a:pt x="116" y="3365"/>
                    <a:pt x="301" y="3365"/>
                  </a:cubicBezTo>
                  <a:lnTo>
                    <a:pt x="2310" y="3365"/>
                  </a:lnTo>
                  <a:cubicBezTo>
                    <a:pt x="2517" y="3365"/>
                    <a:pt x="2610" y="3273"/>
                    <a:pt x="2610" y="3181"/>
                  </a:cubicBezTo>
                  <a:cubicBezTo>
                    <a:pt x="2610" y="2973"/>
                    <a:pt x="2517" y="2788"/>
                    <a:pt x="2310" y="2788"/>
                  </a:cubicBezTo>
                  <a:lnTo>
                    <a:pt x="486" y="2788"/>
                  </a:lnTo>
                  <a:lnTo>
                    <a:pt x="486" y="295"/>
                  </a:lnTo>
                  <a:cubicBezTo>
                    <a:pt x="486" y="98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9"/>
            <p:cNvSpPr/>
            <p:nvPr/>
          </p:nvSpPr>
          <p:spPr>
            <a:xfrm>
              <a:off x="926649" y="3490933"/>
              <a:ext cx="309439" cy="181395"/>
            </a:xfrm>
            <a:custGeom>
              <a:avLst/>
              <a:gdLst/>
              <a:ahLst/>
              <a:cxnLst/>
              <a:rect l="l" t="t" r="r" b="b"/>
              <a:pathLst>
                <a:path w="11059" h="6534" extrusionOk="0">
                  <a:moveTo>
                    <a:pt x="1824" y="6534"/>
                  </a:moveTo>
                  <a:lnTo>
                    <a:pt x="9604" y="6534"/>
                  </a:lnTo>
                  <a:cubicBezTo>
                    <a:pt x="10297" y="6534"/>
                    <a:pt x="10874" y="5957"/>
                    <a:pt x="10967" y="5287"/>
                  </a:cubicBezTo>
                  <a:cubicBezTo>
                    <a:pt x="11059" y="4525"/>
                    <a:pt x="10389" y="3856"/>
                    <a:pt x="9604" y="3856"/>
                  </a:cubicBezTo>
                  <a:cubicBezTo>
                    <a:pt x="9604" y="2701"/>
                    <a:pt x="8450" y="1824"/>
                    <a:pt x="7411" y="2216"/>
                  </a:cubicBezTo>
                  <a:cubicBezTo>
                    <a:pt x="5680" y="0"/>
                    <a:pt x="2009" y="1062"/>
                    <a:pt x="1639" y="3856"/>
                  </a:cubicBezTo>
                  <a:cubicBezTo>
                    <a:pt x="0" y="4133"/>
                    <a:pt x="185" y="6441"/>
                    <a:pt x="1824" y="65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9"/>
            <p:cNvSpPr/>
            <p:nvPr/>
          </p:nvSpPr>
          <p:spPr>
            <a:xfrm>
              <a:off x="1004799" y="3571025"/>
              <a:ext cx="323038" cy="331391"/>
            </a:xfrm>
            <a:custGeom>
              <a:avLst/>
              <a:gdLst/>
              <a:ahLst/>
              <a:cxnLst/>
              <a:rect l="l" t="t" r="r" b="b"/>
              <a:pathLst>
                <a:path w="11545" h="11937" extrusionOk="0">
                  <a:moveTo>
                    <a:pt x="1340" y="486"/>
                  </a:moveTo>
                  <a:cubicBezTo>
                    <a:pt x="1917" y="578"/>
                    <a:pt x="1917" y="1340"/>
                    <a:pt x="1340" y="1340"/>
                  </a:cubicBezTo>
                  <a:cubicBezTo>
                    <a:pt x="1155" y="1340"/>
                    <a:pt x="947" y="1155"/>
                    <a:pt x="947" y="971"/>
                  </a:cubicBezTo>
                  <a:cubicBezTo>
                    <a:pt x="947" y="670"/>
                    <a:pt x="1155" y="486"/>
                    <a:pt x="1340" y="486"/>
                  </a:cubicBezTo>
                  <a:close/>
                  <a:moveTo>
                    <a:pt x="10759" y="5288"/>
                  </a:moveTo>
                  <a:cubicBezTo>
                    <a:pt x="10852" y="5288"/>
                    <a:pt x="11059" y="5473"/>
                    <a:pt x="11059" y="5588"/>
                  </a:cubicBezTo>
                  <a:lnTo>
                    <a:pt x="11059" y="6742"/>
                  </a:lnTo>
                  <a:cubicBezTo>
                    <a:pt x="11059" y="6927"/>
                    <a:pt x="10852" y="7019"/>
                    <a:pt x="10759" y="7019"/>
                  </a:cubicBezTo>
                  <a:lnTo>
                    <a:pt x="5195" y="7019"/>
                  </a:lnTo>
                  <a:cubicBezTo>
                    <a:pt x="5080" y="7019"/>
                    <a:pt x="4895" y="6927"/>
                    <a:pt x="4895" y="6742"/>
                  </a:cubicBezTo>
                  <a:lnTo>
                    <a:pt x="4895" y="5588"/>
                  </a:lnTo>
                  <a:cubicBezTo>
                    <a:pt x="4895" y="5473"/>
                    <a:pt x="5080" y="5288"/>
                    <a:pt x="5195" y="5288"/>
                  </a:cubicBezTo>
                  <a:close/>
                  <a:moveTo>
                    <a:pt x="10759" y="7504"/>
                  </a:moveTo>
                  <a:cubicBezTo>
                    <a:pt x="10852" y="7504"/>
                    <a:pt x="11059" y="7689"/>
                    <a:pt x="11059" y="7781"/>
                  </a:cubicBezTo>
                  <a:lnTo>
                    <a:pt x="11059" y="8936"/>
                  </a:lnTo>
                  <a:cubicBezTo>
                    <a:pt x="11059" y="9143"/>
                    <a:pt x="10852" y="9236"/>
                    <a:pt x="10759" y="9236"/>
                  </a:cubicBezTo>
                  <a:lnTo>
                    <a:pt x="5195" y="9236"/>
                  </a:lnTo>
                  <a:cubicBezTo>
                    <a:pt x="5080" y="9236"/>
                    <a:pt x="4895" y="9143"/>
                    <a:pt x="4895" y="8936"/>
                  </a:cubicBezTo>
                  <a:lnTo>
                    <a:pt x="4895" y="7781"/>
                  </a:lnTo>
                  <a:cubicBezTo>
                    <a:pt x="4895" y="7689"/>
                    <a:pt x="5080" y="7504"/>
                    <a:pt x="5195" y="7504"/>
                  </a:cubicBezTo>
                  <a:close/>
                  <a:moveTo>
                    <a:pt x="10759" y="9721"/>
                  </a:moveTo>
                  <a:cubicBezTo>
                    <a:pt x="10852" y="9721"/>
                    <a:pt x="11059" y="9905"/>
                    <a:pt x="11059" y="9998"/>
                  </a:cubicBezTo>
                  <a:lnTo>
                    <a:pt x="11059" y="11152"/>
                  </a:lnTo>
                  <a:cubicBezTo>
                    <a:pt x="11059" y="11244"/>
                    <a:pt x="10852" y="11452"/>
                    <a:pt x="10759" y="11452"/>
                  </a:cubicBezTo>
                  <a:lnTo>
                    <a:pt x="5195" y="11452"/>
                  </a:lnTo>
                  <a:cubicBezTo>
                    <a:pt x="5080" y="11452"/>
                    <a:pt x="4895" y="11244"/>
                    <a:pt x="4895" y="11152"/>
                  </a:cubicBezTo>
                  <a:lnTo>
                    <a:pt x="4895" y="9998"/>
                  </a:lnTo>
                  <a:cubicBezTo>
                    <a:pt x="4895" y="9905"/>
                    <a:pt x="5080" y="9721"/>
                    <a:pt x="5195" y="9721"/>
                  </a:cubicBezTo>
                  <a:close/>
                  <a:moveTo>
                    <a:pt x="1340" y="1"/>
                  </a:moveTo>
                  <a:cubicBezTo>
                    <a:pt x="185" y="1"/>
                    <a:pt x="1" y="1548"/>
                    <a:pt x="1040" y="1825"/>
                  </a:cubicBezTo>
                  <a:lnTo>
                    <a:pt x="1040" y="8358"/>
                  </a:lnTo>
                  <a:cubicBezTo>
                    <a:pt x="1040" y="8566"/>
                    <a:pt x="1340" y="8659"/>
                    <a:pt x="1340" y="8659"/>
                  </a:cubicBezTo>
                  <a:lnTo>
                    <a:pt x="4410" y="8659"/>
                  </a:lnTo>
                  <a:cubicBezTo>
                    <a:pt x="4410" y="8936"/>
                    <a:pt x="4410" y="9236"/>
                    <a:pt x="4618" y="9420"/>
                  </a:cubicBezTo>
                  <a:cubicBezTo>
                    <a:pt x="4503" y="9628"/>
                    <a:pt x="4410" y="9813"/>
                    <a:pt x="4410" y="9998"/>
                  </a:cubicBezTo>
                  <a:lnTo>
                    <a:pt x="4410" y="11152"/>
                  </a:lnTo>
                  <a:cubicBezTo>
                    <a:pt x="4410" y="11545"/>
                    <a:pt x="4803" y="11937"/>
                    <a:pt x="5195" y="11937"/>
                  </a:cubicBezTo>
                  <a:lnTo>
                    <a:pt x="10759" y="11937"/>
                  </a:lnTo>
                  <a:cubicBezTo>
                    <a:pt x="11152" y="11937"/>
                    <a:pt x="11544" y="11545"/>
                    <a:pt x="11544" y="11152"/>
                  </a:cubicBezTo>
                  <a:lnTo>
                    <a:pt x="11544" y="9998"/>
                  </a:lnTo>
                  <a:cubicBezTo>
                    <a:pt x="11544" y="9813"/>
                    <a:pt x="11429" y="9628"/>
                    <a:pt x="11336" y="9513"/>
                  </a:cubicBezTo>
                  <a:cubicBezTo>
                    <a:pt x="11429" y="9328"/>
                    <a:pt x="11544" y="9143"/>
                    <a:pt x="11544" y="8936"/>
                  </a:cubicBezTo>
                  <a:lnTo>
                    <a:pt x="11544" y="7781"/>
                  </a:lnTo>
                  <a:cubicBezTo>
                    <a:pt x="11544" y="7597"/>
                    <a:pt x="11429" y="7412"/>
                    <a:pt x="11336" y="7320"/>
                  </a:cubicBezTo>
                  <a:cubicBezTo>
                    <a:pt x="11429" y="7112"/>
                    <a:pt x="11544" y="6927"/>
                    <a:pt x="11544" y="6742"/>
                  </a:cubicBezTo>
                  <a:lnTo>
                    <a:pt x="11544" y="5588"/>
                  </a:lnTo>
                  <a:cubicBezTo>
                    <a:pt x="11544" y="5196"/>
                    <a:pt x="11152" y="4803"/>
                    <a:pt x="10759" y="4803"/>
                  </a:cubicBezTo>
                  <a:lnTo>
                    <a:pt x="5195" y="4803"/>
                  </a:lnTo>
                  <a:cubicBezTo>
                    <a:pt x="4803" y="4803"/>
                    <a:pt x="4410" y="5196"/>
                    <a:pt x="4410" y="5588"/>
                  </a:cubicBezTo>
                  <a:lnTo>
                    <a:pt x="4410" y="6742"/>
                  </a:lnTo>
                  <a:cubicBezTo>
                    <a:pt x="4410" y="6927"/>
                    <a:pt x="4503" y="7112"/>
                    <a:pt x="4618" y="7320"/>
                  </a:cubicBezTo>
                  <a:cubicBezTo>
                    <a:pt x="4410" y="7504"/>
                    <a:pt x="4410" y="7781"/>
                    <a:pt x="4410" y="8081"/>
                  </a:cubicBezTo>
                  <a:lnTo>
                    <a:pt x="1617" y="8081"/>
                  </a:lnTo>
                  <a:lnTo>
                    <a:pt x="1617" y="1825"/>
                  </a:lnTo>
                  <a:cubicBezTo>
                    <a:pt x="2679" y="1548"/>
                    <a:pt x="2494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3" name="Google Shape;4843;p39"/>
            <p:cNvSpPr/>
            <p:nvPr/>
          </p:nvSpPr>
          <p:spPr>
            <a:xfrm>
              <a:off x="1195376" y="373384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0"/>
                  </a:moveTo>
                  <a:cubicBezTo>
                    <a:pt x="0" y="92"/>
                    <a:pt x="0" y="577"/>
                    <a:pt x="393" y="577"/>
                  </a:cubicBezTo>
                  <a:lnTo>
                    <a:pt x="1940" y="577"/>
                  </a:lnTo>
                  <a:cubicBezTo>
                    <a:pt x="2032" y="577"/>
                    <a:pt x="2217" y="485"/>
                    <a:pt x="2217" y="300"/>
                  </a:cubicBezTo>
                  <a:cubicBezTo>
                    <a:pt x="2124" y="92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9"/>
            <p:cNvSpPr/>
            <p:nvPr/>
          </p:nvSpPr>
          <p:spPr>
            <a:xfrm>
              <a:off x="1163086" y="3733848"/>
              <a:ext cx="13571" cy="16046"/>
            </a:xfrm>
            <a:custGeom>
              <a:avLst/>
              <a:gdLst/>
              <a:ahLst/>
              <a:cxnLst/>
              <a:rect l="l" t="t" r="r" b="b"/>
              <a:pathLst>
                <a:path w="485" h="578" extrusionOk="0">
                  <a:moveTo>
                    <a:pt x="208" y="0"/>
                  </a:moveTo>
                  <a:cubicBezTo>
                    <a:pt x="115" y="0"/>
                    <a:pt x="0" y="185"/>
                    <a:pt x="0" y="300"/>
                  </a:cubicBezTo>
                  <a:cubicBezTo>
                    <a:pt x="0" y="485"/>
                    <a:pt x="121" y="577"/>
                    <a:pt x="242" y="577"/>
                  </a:cubicBezTo>
                  <a:cubicBezTo>
                    <a:pt x="364" y="577"/>
                    <a:pt x="485" y="485"/>
                    <a:pt x="485" y="300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9"/>
            <p:cNvSpPr/>
            <p:nvPr/>
          </p:nvSpPr>
          <p:spPr>
            <a:xfrm>
              <a:off x="1195376" y="385688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370"/>
                    <a:pt x="2217" y="278"/>
                  </a:cubicBezTo>
                  <a:cubicBezTo>
                    <a:pt x="2124" y="93"/>
                    <a:pt x="2032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9"/>
            <p:cNvSpPr/>
            <p:nvPr/>
          </p:nvSpPr>
          <p:spPr>
            <a:xfrm>
              <a:off x="1163086" y="3856888"/>
              <a:ext cx="13571" cy="15907"/>
            </a:xfrm>
            <a:custGeom>
              <a:avLst/>
              <a:gdLst/>
              <a:ahLst/>
              <a:cxnLst/>
              <a:rect l="l" t="t" r="r" b="b"/>
              <a:pathLst>
                <a:path w="485" h="573" extrusionOk="0">
                  <a:moveTo>
                    <a:pt x="208" y="1"/>
                  </a:moveTo>
                  <a:cubicBezTo>
                    <a:pt x="115" y="1"/>
                    <a:pt x="0" y="93"/>
                    <a:pt x="0" y="278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8"/>
                  </a:cubicBezTo>
                  <a:cubicBezTo>
                    <a:pt x="485" y="93"/>
                    <a:pt x="393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9"/>
            <p:cNvSpPr/>
            <p:nvPr/>
          </p:nvSpPr>
          <p:spPr>
            <a:xfrm>
              <a:off x="1195376" y="379536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0"/>
                  </a:moveTo>
                  <a:cubicBezTo>
                    <a:pt x="0" y="93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485"/>
                    <a:pt x="2217" y="277"/>
                  </a:cubicBezTo>
                  <a:cubicBezTo>
                    <a:pt x="2124" y="93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9"/>
            <p:cNvSpPr/>
            <p:nvPr/>
          </p:nvSpPr>
          <p:spPr>
            <a:xfrm>
              <a:off x="1163086" y="3795368"/>
              <a:ext cx="13571" cy="15880"/>
            </a:xfrm>
            <a:custGeom>
              <a:avLst/>
              <a:gdLst/>
              <a:ahLst/>
              <a:cxnLst/>
              <a:rect l="l" t="t" r="r" b="b"/>
              <a:pathLst>
                <a:path w="485" h="572" extrusionOk="0">
                  <a:moveTo>
                    <a:pt x="208" y="0"/>
                  </a:moveTo>
                  <a:cubicBezTo>
                    <a:pt x="115" y="0"/>
                    <a:pt x="0" y="185"/>
                    <a:pt x="0" y="277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7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Korišćene tehnologije</a:t>
            </a:r>
            <a:endParaRPr dirty="0"/>
          </a:p>
        </p:txBody>
      </p:sp>
      <p:sp>
        <p:nvSpPr>
          <p:cNvPr id="4923" name="Google Shape;4923;p44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/>
              <a:t>Platforma za mašinsko učenje i veštačku inteligenciju</a:t>
            </a:r>
            <a:endParaRPr sz="1200" dirty="0"/>
          </a:p>
        </p:txBody>
      </p:sp>
      <p:sp>
        <p:nvSpPr>
          <p:cNvPr id="4924" name="Google Shape;4924;p44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/>
              <a:t>Python biblioteka za rad sa neuronskim mrežama</a:t>
            </a:r>
            <a:endParaRPr sz="1200" dirty="0"/>
          </a:p>
        </p:txBody>
      </p:sp>
      <p:sp>
        <p:nvSpPr>
          <p:cNvPr id="4925" name="Google Shape;4925;p44"/>
          <p:cNvSpPr txBox="1">
            <a:spLocks noGrp="1"/>
          </p:cNvSpPr>
          <p:nvPr>
            <p:ph type="subTitle" idx="3"/>
          </p:nvPr>
        </p:nvSpPr>
        <p:spPr>
          <a:xfrm>
            <a:off x="1967647" y="3484617"/>
            <a:ext cx="197820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/>
              <a:t>Sistem za kontejnerizaciju aplikacija</a:t>
            </a:r>
            <a:endParaRPr sz="1200" dirty="0"/>
          </a:p>
        </p:txBody>
      </p:sp>
      <p:sp>
        <p:nvSpPr>
          <p:cNvPr id="4926" name="Google Shape;4926;p44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/>
              <a:t>Sistem za orkestraciju kontejnera</a:t>
            </a:r>
            <a:endParaRPr sz="1200" dirty="0"/>
          </a:p>
        </p:txBody>
      </p:sp>
      <p:sp>
        <p:nvSpPr>
          <p:cNvPr id="4927" name="Google Shape;4927;p44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TensorFlow</a:t>
            </a:r>
            <a:endParaRPr dirty="0"/>
          </a:p>
        </p:txBody>
      </p:sp>
      <p:sp>
        <p:nvSpPr>
          <p:cNvPr id="4928" name="Google Shape;4928;p44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Keras</a:t>
            </a:r>
            <a:endParaRPr dirty="0"/>
          </a:p>
        </p:txBody>
      </p:sp>
      <p:sp>
        <p:nvSpPr>
          <p:cNvPr id="4929" name="Google Shape;4929;p44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Docker</a:t>
            </a:r>
            <a:endParaRPr dirty="0"/>
          </a:p>
        </p:txBody>
      </p:sp>
      <p:sp>
        <p:nvSpPr>
          <p:cNvPr id="4930" name="Google Shape;4930;p44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Kubernetes</a:t>
            </a:r>
            <a:endParaRPr dirty="0"/>
          </a:p>
        </p:txBody>
      </p:sp>
      <p:grpSp>
        <p:nvGrpSpPr>
          <p:cNvPr id="4945" name="Google Shape;4945;p44"/>
          <p:cNvGrpSpPr/>
          <p:nvPr/>
        </p:nvGrpSpPr>
        <p:grpSpPr>
          <a:xfrm>
            <a:off x="4588546" y="1528099"/>
            <a:ext cx="457205" cy="441967"/>
            <a:chOff x="4588546" y="1528099"/>
            <a:chExt cx="457205" cy="441967"/>
          </a:xfrm>
        </p:grpSpPr>
        <p:sp>
          <p:nvSpPr>
            <p:cNvPr id="4946" name="Google Shape;4946;p44"/>
            <p:cNvSpPr/>
            <p:nvPr/>
          </p:nvSpPr>
          <p:spPr>
            <a:xfrm>
              <a:off x="4588546" y="1528099"/>
              <a:ext cx="457205" cy="44196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186" y="1180"/>
                    <a:pt x="93" y="1273"/>
                    <a:pt x="93" y="1480"/>
                  </a:cubicBezTo>
                  <a:cubicBezTo>
                    <a:pt x="1" y="1665"/>
                    <a:pt x="186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212"/>
                    <a:pt x="763" y="3397"/>
                    <a:pt x="970" y="3397"/>
                  </a:cubicBezTo>
                  <a:lnTo>
                    <a:pt x="1455" y="3397"/>
                  </a:lnTo>
                  <a:lnTo>
                    <a:pt x="1455" y="4459"/>
                  </a:lnTo>
                  <a:lnTo>
                    <a:pt x="970" y="4459"/>
                  </a:lnTo>
                  <a:cubicBezTo>
                    <a:pt x="878" y="4459"/>
                    <a:pt x="670" y="4551"/>
                    <a:pt x="670" y="4736"/>
                  </a:cubicBezTo>
                  <a:cubicBezTo>
                    <a:pt x="670" y="4828"/>
                    <a:pt x="763" y="5036"/>
                    <a:pt x="970" y="5036"/>
                  </a:cubicBezTo>
                  <a:lnTo>
                    <a:pt x="1455" y="5036"/>
                  </a:lnTo>
                  <a:lnTo>
                    <a:pt x="1455" y="6098"/>
                  </a:lnTo>
                  <a:lnTo>
                    <a:pt x="301" y="6098"/>
                  </a:lnTo>
                  <a:cubicBezTo>
                    <a:pt x="186" y="6098"/>
                    <a:pt x="93" y="6190"/>
                    <a:pt x="93" y="6283"/>
                  </a:cubicBezTo>
                  <a:cubicBezTo>
                    <a:pt x="1" y="6467"/>
                    <a:pt x="186" y="6675"/>
                    <a:pt x="301" y="6675"/>
                  </a:cubicBezTo>
                  <a:lnTo>
                    <a:pt x="1455" y="6675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29"/>
                    <a:pt x="670" y="7922"/>
                  </a:cubicBezTo>
                  <a:cubicBezTo>
                    <a:pt x="670" y="8107"/>
                    <a:pt x="763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61"/>
                  </a:cubicBezTo>
                  <a:cubicBezTo>
                    <a:pt x="670" y="9746"/>
                    <a:pt x="763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186" y="10900"/>
                    <a:pt x="93" y="10992"/>
                    <a:pt x="93" y="11177"/>
                  </a:cubicBezTo>
                  <a:cubicBezTo>
                    <a:pt x="1" y="11385"/>
                    <a:pt x="186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47"/>
                    <a:pt x="1732" y="12447"/>
                  </a:cubicBezTo>
                  <a:lnTo>
                    <a:pt x="3071" y="12447"/>
                  </a:lnTo>
                  <a:lnTo>
                    <a:pt x="3071" y="13486"/>
                  </a:lnTo>
                  <a:cubicBezTo>
                    <a:pt x="3071" y="13694"/>
                    <a:pt x="3187" y="13786"/>
                    <a:pt x="3279" y="13786"/>
                  </a:cubicBezTo>
                  <a:cubicBezTo>
                    <a:pt x="3464" y="13786"/>
                    <a:pt x="3649" y="13694"/>
                    <a:pt x="3649" y="13486"/>
                  </a:cubicBezTo>
                  <a:lnTo>
                    <a:pt x="3649" y="12447"/>
                  </a:lnTo>
                  <a:lnTo>
                    <a:pt x="4711" y="12447"/>
                  </a:lnTo>
                  <a:lnTo>
                    <a:pt x="4711" y="12909"/>
                  </a:lnTo>
                  <a:cubicBezTo>
                    <a:pt x="4711" y="13024"/>
                    <a:pt x="4803" y="13116"/>
                    <a:pt x="4918" y="13209"/>
                  </a:cubicBezTo>
                  <a:cubicBezTo>
                    <a:pt x="5103" y="13209"/>
                    <a:pt x="5195" y="13116"/>
                    <a:pt x="5195" y="12909"/>
                  </a:cubicBezTo>
                  <a:lnTo>
                    <a:pt x="5195" y="12447"/>
                  </a:lnTo>
                  <a:lnTo>
                    <a:pt x="6350" y="12447"/>
                  </a:lnTo>
                  <a:lnTo>
                    <a:pt x="6350" y="12909"/>
                  </a:lnTo>
                  <a:cubicBezTo>
                    <a:pt x="6350" y="13024"/>
                    <a:pt x="6442" y="13116"/>
                    <a:pt x="6534" y="13209"/>
                  </a:cubicBezTo>
                  <a:cubicBezTo>
                    <a:pt x="6742" y="13209"/>
                    <a:pt x="6835" y="13116"/>
                    <a:pt x="6835" y="12909"/>
                  </a:cubicBezTo>
                  <a:lnTo>
                    <a:pt x="6835" y="12447"/>
                  </a:lnTo>
                  <a:lnTo>
                    <a:pt x="7989" y="12447"/>
                  </a:lnTo>
                  <a:lnTo>
                    <a:pt x="7989" y="13486"/>
                  </a:lnTo>
                  <a:cubicBezTo>
                    <a:pt x="7989" y="13694"/>
                    <a:pt x="8081" y="13786"/>
                    <a:pt x="8174" y="13786"/>
                  </a:cubicBezTo>
                  <a:cubicBezTo>
                    <a:pt x="8381" y="13786"/>
                    <a:pt x="8474" y="13694"/>
                    <a:pt x="8474" y="13486"/>
                  </a:cubicBezTo>
                  <a:lnTo>
                    <a:pt x="8474" y="12447"/>
                  </a:lnTo>
                  <a:lnTo>
                    <a:pt x="9536" y="12447"/>
                  </a:lnTo>
                  <a:lnTo>
                    <a:pt x="9536" y="12909"/>
                  </a:lnTo>
                  <a:cubicBezTo>
                    <a:pt x="9536" y="13024"/>
                    <a:pt x="9628" y="13116"/>
                    <a:pt x="9813" y="13209"/>
                  </a:cubicBezTo>
                  <a:cubicBezTo>
                    <a:pt x="9905" y="13209"/>
                    <a:pt x="10113" y="13116"/>
                    <a:pt x="10113" y="12909"/>
                  </a:cubicBezTo>
                  <a:lnTo>
                    <a:pt x="10113" y="12447"/>
                  </a:lnTo>
                  <a:lnTo>
                    <a:pt x="11152" y="12447"/>
                  </a:lnTo>
                  <a:lnTo>
                    <a:pt x="11152" y="12909"/>
                  </a:lnTo>
                  <a:cubicBezTo>
                    <a:pt x="11152" y="13024"/>
                    <a:pt x="11267" y="13116"/>
                    <a:pt x="11452" y="13209"/>
                  </a:cubicBezTo>
                  <a:cubicBezTo>
                    <a:pt x="11544" y="13209"/>
                    <a:pt x="11729" y="13116"/>
                    <a:pt x="11729" y="12909"/>
                  </a:cubicBezTo>
                  <a:lnTo>
                    <a:pt x="11729" y="12447"/>
                  </a:lnTo>
                  <a:lnTo>
                    <a:pt x="12791" y="12447"/>
                  </a:lnTo>
                  <a:lnTo>
                    <a:pt x="12791" y="13486"/>
                  </a:lnTo>
                  <a:cubicBezTo>
                    <a:pt x="12791" y="13694"/>
                    <a:pt x="12883" y="13786"/>
                    <a:pt x="12999" y="13786"/>
                  </a:cubicBezTo>
                  <a:cubicBezTo>
                    <a:pt x="13184" y="13786"/>
                    <a:pt x="13368" y="13694"/>
                    <a:pt x="13368" y="13486"/>
                  </a:cubicBezTo>
                  <a:lnTo>
                    <a:pt x="13368" y="12447"/>
                  </a:lnTo>
                  <a:lnTo>
                    <a:pt x="13576" y="12447"/>
                  </a:lnTo>
                  <a:cubicBezTo>
                    <a:pt x="13945" y="12447"/>
                    <a:pt x="13945" y="11870"/>
                    <a:pt x="13576" y="11870"/>
                  </a:cubicBezTo>
                  <a:lnTo>
                    <a:pt x="2032" y="11870"/>
                  </a:lnTo>
                  <a:lnTo>
                    <a:pt x="2032" y="211"/>
                  </a:lnTo>
                  <a:cubicBezTo>
                    <a:pt x="2032" y="118"/>
                    <a:pt x="1917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4"/>
            <p:cNvSpPr/>
            <p:nvPr/>
          </p:nvSpPr>
          <p:spPr>
            <a:xfrm>
              <a:off x="4742958" y="1568077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4"/>
            <p:cNvSpPr/>
            <p:nvPr/>
          </p:nvSpPr>
          <p:spPr>
            <a:xfrm>
              <a:off x="4742958" y="1771620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4"/>
            <p:cNvSpPr/>
            <p:nvPr/>
          </p:nvSpPr>
          <p:spPr>
            <a:xfrm>
              <a:off x="4821673" y="1618474"/>
              <a:ext cx="72715" cy="277600"/>
            </a:xfrm>
            <a:custGeom>
              <a:avLst/>
              <a:gdLst/>
              <a:ahLst/>
              <a:cxnLst/>
              <a:rect l="l" t="t" r="r" b="b"/>
              <a:pathLst>
                <a:path w="2218" h="8659" extrusionOk="0">
                  <a:moveTo>
                    <a:pt x="1640" y="2217"/>
                  </a:moveTo>
                  <a:lnTo>
                    <a:pt x="1640" y="6534"/>
                  </a:lnTo>
                  <a:lnTo>
                    <a:pt x="578" y="6534"/>
                  </a:lnTo>
                  <a:lnTo>
                    <a:pt x="578" y="2217"/>
                  </a:lnTo>
                  <a:close/>
                  <a:moveTo>
                    <a:pt x="1155" y="1"/>
                  </a:moveTo>
                  <a:cubicBezTo>
                    <a:pt x="970" y="1"/>
                    <a:pt x="878" y="93"/>
                    <a:pt x="878" y="278"/>
                  </a:cubicBezTo>
                  <a:lnTo>
                    <a:pt x="878" y="1640"/>
                  </a:lnTo>
                  <a:lnTo>
                    <a:pt x="301" y="1640"/>
                  </a:lnTo>
                  <a:cubicBezTo>
                    <a:pt x="116" y="1640"/>
                    <a:pt x="1" y="1732"/>
                    <a:pt x="1" y="1917"/>
                  </a:cubicBezTo>
                  <a:lnTo>
                    <a:pt x="1" y="6742"/>
                  </a:lnTo>
                  <a:cubicBezTo>
                    <a:pt x="1" y="6927"/>
                    <a:pt x="116" y="7019"/>
                    <a:pt x="301" y="7019"/>
                  </a:cubicBezTo>
                  <a:lnTo>
                    <a:pt x="878" y="7019"/>
                  </a:lnTo>
                  <a:lnTo>
                    <a:pt x="878" y="8358"/>
                  </a:lnTo>
                  <a:cubicBezTo>
                    <a:pt x="878" y="8566"/>
                    <a:pt x="970" y="8658"/>
                    <a:pt x="1063" y="8658"/>
                  </a:cubicBezTo>
                  <a:cubicBezTo>
                    <a:pt x="1270" y="8658"/>
                    <a:pt x="1363" y="8566"/>
                    <a:pt x="1363" y="8358"/>
                  </a:cubicBezTo>
                  <a:lnTo>
                    <a:pt x="1363" y="7019"/>
                  </a:lnTo>
                  <a:lnTo>
                    <a:pt x="1940" y="7019"/>
                  </a:lnTo>
                  <a:cubicBezTo>
                    <a:pt x="2032" y="7019"/>
                    <a:pt x="2217" y="6927"/>
                    <a:pt x="2217" y="6742"/>
                  </a:cubicBezTo>
                  <a:lnTo>
                    <a:pt x="2217" y="1917"/>
                  </a:lnTo>
                  <a:cubicBezTo>
                    <a:pt x="2217" y="1732"/>
                    <a:pt x="2032" y="1640"/>
                    <a:pt x="1940" y="1640"/>
                  </a:cubicBezTo>
                  <a:lnTo>
                    <a:pt x="1363" y="1640"/>
                  </a:lnTo>
                  <a:lnTo>
                    <a:pt x="1363" y="278"/>
                  </a:lnTo>
                  <a:cubicBezTo>
                    <a:pt x="1363" y="185"/>
                    <a:pt x="1270" y="93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4"/>
            <p:cNvSpPr/>
            <p:nvPr/>
          </p:nvSpPr>
          <p:spPr>
            <a:xfrm>
              <a:off x="4954120" y="1568077"/>
              <a:ext cx="18982" cy="72710"/>
            </a:xfrm>
            <a:custGeom>
              <a:avLst/>
              <a:gdLst/>
              <a:ahLst/>
              <a:cxnLst/>
              <a:rect l="l" t="t" r="r" b="b"/>
              <a:pathLst>
                <a:path w="579" h="2268" extrusionOk="0">
                  <a:moveTo>
                    <a:pt x="239" y="1"/>
                  </a:moveTo>
                  <a:cubicBezTo>
                    <a:pt x="138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137" y="2267"/>
                    <a:pt x="238" y="2267"/>
                  </a:cubicBezTo>
                  <a:cubicBezTo>
                    <a:pt x="262" y="2267"/>
                    <a:pt x="283" y="2260"/>
                    <a:pt x="301" y="2242"/>
                  </a:cubicBezTo>
                  <a:cubicBezTo>
                    <a:pt x="486" y="2242"/>
                    <a:pt x="578" y="2150"/>
                    <a:pt x="578" y="1965"/>
                  </a:cubicBezTo>
                  <a:lnTo>
                    <a:pt x="578" y="233"/>
                  </a:lnTo>
                  <a:cubicBezTo>
                    <a:pt x="578" y="118"/>
                    <a:pt x="486" y="26"/>
                    <a:pt x="301" y="26"/>
                  </a:cubicBezTo>
                  <a:cubicBezTo>
                    <a:pt x="284" y="8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4"/>
            <p:cNvSpPr/>
            <p:nvPr/>
          </p:nvSpPr>
          <p:spPr>
            <a:xfrm>
              <a:off x="4954120" y="1719140"/>
              <a:ext cx="18982" cy="72646"/>
            </a:xfrm>
            <a:custGeom>
              <a:avLst/>
              <a:gdLst/>
              <a:ahLst/>
              <a:cxnLst/>
              <a:rect l="l" t="t" r="r" b="b"/>
              <a:pathLst>
                <a:path w="579" h="2266" extrusionOk="0">
                  <a:moveTo>
                    <a:pt x="244" y="0"/>
                  </a:moveTo>
                  <a:cubicBezTo>
                    <a:pt x="142" y="0"/>
                    <a:pt x="1" y="155"/>
                    <a:pt x="1" y="231"/>
                  </a:cubicBezTo>
                  <a:lnTo>
                    <a:pt x="1" y="2055"/>
                  </a:lnTo>
                  <a:cubicBezTo>
                    <a:pt x="1" y="2130"/>
                    <a:pt x="137" y="2265"/>
                    <a:pt x="238" y="2265"/>
                  </a:cubicBezTo>
                  <a:cubicBezTo>
                    <a:pt x="262" y="2265"/>
                    <a:pt x="283" y="2257"/>
                    <a:pt x="301" y="2240"/>
                  </a:cubicBezTo>
                  <a:cubicBezTo>
                    <a:pt x="486" y="2240"/>
                    <a:pt x="578" y="2148"/>
                    <a:pt x="578" y="2055"/>
                  </a:cubicBezTo>
                  <a:lnTo>
                    <a:pt x="578" y="324"/>
                  </a:lnTo>
                  <a:cubicBezTo>
                    <a:pt x="578" y="139"/>
                    <a:pt x="486" y="23"/>
                    <a:pt x="301" y="23"/>
                  </a:cubicBezTo>
                  <a:cubicBezTo>
                    <a:pt x="285" y="7"/>
                    <a:pt x="265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4"/>
            <p:cNvSpPr/>
            <p:nvPr/>
          </p:nvSpPr>
          <p:spPr>
            <a:xfrm>
              <a:off x="4721026" y="1624405"/>
              <a:ext cx="59798" cy="163598"/>
            </a:xfrm>
            <a:custGeom>
              <a:avLst/>
              <a:gdLst/>
              <a:ahLst/>
              <a:cxnLst/>
              <a:rect l="l" t="t" r="r" b="b"/>
              <a:pathLst>
                <a:path w="1824" h="5103" extrusionOk="0">
                  <a:moveTo>
                    <a:pt x="0" y="0"/>
                  </a:moveTo>
                  <a:lnTo>
                    <a:pt x="1824" y="0"/>
                  </a:lnTo>
                  <a:lnTo>
                    <a:pt x="1824" y="5103"/>
                  </a:lnTo>
                  <a:lnTo>
                    <a:pt x="0" y="51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4"/>
            <p:cNvSpPr/>
            <p:nvPr/>
          </p:nvSpPr>
          <p:spPr>
            <a:xfrm>
              <a:off x="4932187" y="1624405"/>
              <a:ext cx="63601" cy="111053"/>
            </a:xfrm>
            <a:custGeom>
              <a:avLst/>
              <a:gdLst/>
              <a:ahLst/>
              <a:cxnLst/>
              <a:rect l="l" t="t" r="r" b="b"/>
              <a:pathLst>
                <a:path w="1940" h="3464" extrusionOk="0">
                  <a:moveTo>
                    <a:pt x="0" y="0"/>
                  </a:moveTo>
                  <a:lnTo>
                    <a:pt x="1940" y="0"/>
                  </a:lnTo>
                  <a:lnTo>
                    <a:pt x="1940" y="3463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1649699-CBA7-0B07-CC9B-D1AE1B21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5" y="1514629"/>
            <a:ext cx="463289" cy="455437"/>
          </a:xfrm>
          <a:prstGeom prst="rect">
            <a:avLst/>
          </a:prstGeom>
        </p:spPr>
      </p:pic>
      <p:pic>
        <p:nvPicPr>
          <p:cNvPr id="1026" name="Picture 2" descr="SIMPLE TENSORFLOW TUTORIAL - Lankinen - Medium">
            <a:extLst>
              <a:ext uri="{FF2B5EF4-FFF2-40B4-BE49-F238E27FC236}">
                <a16:creationId xmlns:a16="http://schemas.microsoft.com/office/drawing/2014/main" id="{B4653F2A-7A34-5EF7-5577-CB30BDD8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97" y="1519882"/>
            <a:ext cx="413186" cy="44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 Intro – Part 1 – WirelessMoves">
            <a:extLst>
              <a:ext uri="{FF2B5EF4-FFF2-40B4-BE49-F238E27FC236}">
                <a16:creationId xmlns:a16="http://schemas.microsoft.com/office/drawing/2014/main" id="{0ACECA41-72A8-E956-EAC9-5D3AF9E3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9" y="3022217"/>
            <a:ext cx="468931" cy="45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h My Zsh - a delightful &amp; open source framework for Zsh">
            <a:extLst>
              <a:ext uri="{FF2B5EF4-FFF2-40B4-BE49-F238E27FC236}">
                <a16:creationId xmlns:a16="http://schemas.microsoft.com/office/drawing/2014/main" id="{D2ABB839-DF88-3610-95D7-DFF67CDF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55" y="3022217"/>
            <a:ext cx="530928" cy="4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Google Shape;5396;p63"/>
          <p:cNvSpPr txBox="1">
            <a:spLocks noGrp="1"/>
          </p:cNvSpPr>
          <p:nvPr>
            <p:ph type="title"/>
          </p:nvPr>
        </p:nvSpPr>
        <p:spPr>
          <a:xfrm>
            <a:off x="771275" y="281992"/>
            <a:ext cx="33983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Implementacija</a:t>
            </a:r>
            <a:endParaRPr dirty="0"/>
          </a:p>
        </p:txBody>
      </p:sp>
      <p:sp>
        <p:nvSpPr>
          <p:cNvPr id="5397" name="Google Shape;5397;p63"/>
          <p:cNvSpPr txBox="1">
            <a:spLocks noGrp="1"/>
          </p:cNvSpPr>
          <p:nvPr>
            <p:ph type="body" idx="1"/>
          </p:nvPr>
        </p:nvSpPr>
        <p:spPr>
          <a:xfrm>
            <a:off x="4513638" y="567162"/>
            <a:ext cx="6211068" cy="200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gunicorn_logger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getLogger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gunicorn.error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handlers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gunicorn_logger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handlers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setLevel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gunicorn_logger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/app/model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/test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test_model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5396;p63">
            <a:extLst>
              <a:ext uri="{FF2B5EF4-FFF2-40B4-BE49-F238E27FC236}">
                <a16:creationId xmlns:a16="http://schemas.microsoft.com/office/drawing/2014/main" id="{F0DFF602-EA2A-0405-3B4A-CB15578B951D}"/>
              </a:ext>
            </a:extLst>
          </p:cNvPr>
          <p:cNvSpPr txBox="1">
            <a:spLocks/>
          </p:cNvSpPr>
          <p:nvPr/>
        </p:nvSpPr>
        <p:spPr>
          <a:xfrm>
            <a:off x="625963" y="1283106"/>
            <a:ext cx="35436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sr-Latn-RS" sz="2000" dirty="0"/>
              <a:t>Server</a:t>
            </a:r>
          </a:p>
        </p:txBody>
      </p:sp>
      <p:sp>
        <p:nvSpPr>
          <p:cNvPr id="6" name="Google Shape;4854;p40">
            <a:extLst>
              <a:ext uri="{FF2B5EF4-FFF2-40B4-BE49-F238E27FC236}">
                <a16:creationId xmlns:a16="http://schemas.microsoft.com/office/drawing/2014/main" id="{12BEC58C-BDCA-C4D5-72C6-3598EC69F7F5}"/>
              </a:ext>
            </a:extLst>
          </p:cNvPr>
          <p:cNvSpPr txBox="1">
            <a:spLocks/>
          </p:cNvSpPr>
          <p:nvPr/>
        </p:nvSpPr>
        <p:spPr>
          <a:xfrm>
            <a:off x="771275" y="1855806"/>
            <a:ext cx="3398344" cy="22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Flask serverska aplikacija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Gunicorn web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Endpoint „/test“ za testiranje skladištenog modela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Lazy load modela</a:t>
            </a:r>
          </a:p>
        </p:txBody>
      </p:sp>
    </p:spTree>
    <p:extLst>
      <p:ext uri="{BB962C8B-B14F-4D97-AF65-F5344CB8AC3E}">
        <p14:creationId xmlns:p14="http://schemas.microsoft.com/office/powerpoint/2010/main" val="39626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Google Shape;5396;p63"/>
          <p:cNvSpPr txBox="1">
            <a:spLocks noGrp="1"/>
          </p:cNvSpPr>
          <p:nvPr>
            <p:ph type="title"/>
          </p:nvPr>
        </p:nvSpPr>
        <p:spPr>
          <a:xfrm>
            <a:off x="771275" y="281992"/>
            <a:ext cx="33983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Implementacija</a:t>
            </a:r>
            <a:endParaRPr dirty="0"/>
          </a:p>
        </p:txBody>
      </p:sp>
      <p:sp>
        <p:nvSpPr>
          <p:cNvPr id="5397" name="Google Shape;5397;p63"/>
          <p:cNvSpPr txBox="1">
            <a:spLocks noGrp="1"/>
          </p:cNvSpPr>
          <p:nvPr>
            <p:ph type="body" idx="1"/>
          </p:nvPr>
        </p:nvSpPr>
        <p:spPr>
          <a:xfrm>
            <a:off x="4506549" y="559981"/>
            <a:ext cx="6211068" cy="4004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test_url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http://localhost/test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testfile_path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sr-Latn-R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path/to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/testset.csv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data_chunks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testfile_path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chunksize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basicConfig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=[]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data_chunks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"Forming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request for chunk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endParaRPr lang="sr-Latn-RS" sz="900" b="0" dirty="0"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sr-Latn-RS" sz="900" dirty="0">
                <a:solidFill>
                  <a:srgbClr val="B4B4B4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Label_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to_json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9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grequests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test_url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grequests</a:t>
            </a:r>
            <a:r>
              <a:rPr lang="en-US" sz="9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imap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9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9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5396;p63">
            <a:extLst>
              <a:ext uri="{FF2B5EF4-FFF2-40B4-BE49-F238E27FC236}">
                <a16:creationId xmlns:a16="http://schemas.microsoft.com/office/drawing/2014/main" id="{F0DFF602-EA2A-0405-3B4A-CB15578B951D}"/>
              </a:ext>
            </a:extLst>
          </p:cNvPr>
          <p:cNvSpPr txBox="1">
            <a:spLocks/>
          </p:cNvSpPr>
          <p:nvPr/>
        </p:nvSpPr>
        <p:spPr>
          <a:xfrm>
            <a:off x="625963" y="1283106"/>
            <a:ext cx="35436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sr-Latn-RS" sz="2000" dirty="0"/>
              <a:t>Klijent</a:t>
            </a:r>
          </a:p>
        </p:txBody>
      </p:sp>
      <p:sp>
        <p:nvSpPr>
          <p:cNvPr id="6" name="Google Shape;4854;p40">
            <a:extLst>
              <a:ext uri="{FF2B5EF4-FFF2-40B4-BE49-F238E27FC236}">
                <a16:creationId xmlns:a16="http://schemas.microsoft.com/office/drawing/2014/main" id="{12BEC58C-BDCA-C4D5-72C6-3598EC69F7F5}"/>
              </a:ext>
            </a:extLst>
          </p:cNvPr>
          <p:cNvSpPr txBox="1">
            <a:spLocks/>
          </p:cNvSpPr>
          <p:nvPr/>
        </p:nvSpPr>
        <p:spPr>
          <a:xfrm>
            <a:off x="771275" y="1855806"/>
            <a:ext cx="3481748" cy="22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Deli testset na chunk-ove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Formira se API poziv za svaki chunk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Jednovremeno slanje zahteva </a:t>
            </a:r>
          </a:p>
        </p:txBody>
      </p:sp>
    </p:spTree>
    <p:extLst>
      <p:ext uri="{BB962C8B-B14F-4D97-AF65-F5344CB8AC3E}">
        <p14:creationId xmlns:p14="http://schemas.microsoft.com/office/powerpoint/2010/main" val="8810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Google Shape;5396;p63"/>
          <p:cNvSpPr txBox="1">
            <a:spLocks noGrp="1"/>
          </p:cNvSpPr>
          <p:nvPr>
            <p:ph type="title"/>
          </p:nvPr>
        </p:nvSpPr>
        <p:spPr>
          <a:xfrm>
            <a:off x="771275" y="281992"/>
            <a:ext cx="33983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Implementacija</a:t>
            </a:r>
            <a:endParaRPr dirty="0"/>
          </a:p>
        </p:txBody>
      </p:sp>
      <p:sp>
        <p:nvSpPr>
          <p:cNvPr id="5397" name="Google Shape;5397;p63"/>
          <p:cNvSpPr txBox="1">
            <a:spLocks noGrp="1"/>
          </p:cNvSpPr>
          <p:nvPr>
            <p:ph type="body" idx="1"/>
          </p:nvPr>
        </p:nvSpPr>
        <p:spPr>
          <a:xfrm>
            <a:off x="4506549" y="559981"/>
            <a:ext cx="6211068" cy="4004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tensorflow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 marL="152400" indent="0">
              <a:buNone/>
            </a:pPr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server.py .</a:t>
            </a:r>
          </a:p>
          <a:p>
            <a:pPr marL="152400" indent="0"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requirements.txt .</a:t>
            </a:r>
          </a:p>
          <a:p>
            <a:pPr marL="152400" indent="0">
              <a:buNone/>
            </a:pPr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pip install --no-cache-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-r requirements.txt</a:t>
            </a:r>
          </a:p>
          <a:p>
            <a:pPr marL="152400" indent="0">
              <a:buNone/>
            </a:pPr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gunicorn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"-w 4"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"-b"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"0.0.0.0:8000"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</a:t>
            </a:r>
            <a:endParaRPr lang="sr-Latn-R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sr-Latn-RS" sz="1000" dirty="0">
                <a:solidFill>
                  <a:srgbClr val="DADADA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"--log-level"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"debug"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server:app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Google Shape;5396;p63">
            <a:extLst>
              <a:ext uri="{FF2B5EF4-FFF2-40B4-BE49-F238E27FC236}">
                <a16:creationId xmlns:a16="http://schemas.microsoft.com/office/drawing/2014/main" id="{F0DFF602-EA2A-0405-3B4A-CB15578B951D}"/>
              </a:ext>
            </a:extLst>
          </p:cNvPr>
          <p:cNvSpPr txBox="1">
            <a:spLocks/>
          </p:cNvSpPr>
          <p:nvPr/>
        </p:nvSpPr>
        <p:spPr>
          <a:xfrm>
            <a:off x="625963" y="1283106"/>
            <a:ext cx="35436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sr-Latn-RS" sz="2000" dirty="0"/>
              <a:t>Dockerfile</a:t>
            </a:r>
          </a:p>
        </p:txBody>
      </p:sp>
      <p:sp>
        <p:nvSpPr>
          <p:cNvPr id="6" name="Google Shape;4854;p40">
            <a:extLst>
              <a:ext uri="{FF2B5EF4-FFF2-40B4-BE49-F238E27FC236}">
                <a16:creationId xmlns:a16="http://schemas.microsoft.com/office/drawing/2014/main" id="{12BEC58C-BDCA-C4D5-72C6-3598EC69F7F5}"/>
              </a:ext>
            </a:extLst>
          </p:cNvPr>
          <p:cNvSpPr txBox="1">
            <a:spLocks/>
          </p:cNvSpPr>
          <p:nvPr/>
        </p:nvSpPr>
        <p:spPr>
          <a:xfrm>
            <a:off x="771274" y="1721127"/>
            <a:ext cx="3735275" cy="22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Docker slika gradi se na osnovu tensorflow/tensorflow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Insaliraju se potrebne biblioteke za rad servera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Pri pokretanju startuje se gunicorn web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/>
              <a:t>Dostupno na DockerHub-u: lazar010/ruo</a:t>
            </a:r>
          </a:p>
        </p:txBody>
      </p:sp>
    </p:spTree>
    <p:extLst>
      <p:ext uri="{BB962C8B-B14F-4D97-AF65-F5344CB8AC3E}">
        <p14:creationId xmlns:p14="http://schemas.microsoft.com/office/powerpoint/2010/main" val="213128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6" name="Google Shape;508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3987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Kubernetes klaster</a:t>
            </a:r>
            <a:endParaRPr dirty="0"/>
          </a:p>
        </p:txBody>
      </p:sp>
      <p:sp>
        <p:nvSpPr>
          <p:cNvPr id="5087" name="Google Shape;5087;p50"/>
          <p:cNvSpPr txBox="1"/>
          <p:nvPr/>
        </p:nvSpPr>
        <p:spPr>
          <a:xfrm>
            <a:off x="3997036" y="1652636"/>
            <a:ext cx="4360089" cy="4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Kubernetes master čvor. NFS server na kome se skladišti isternirani Keras model</a:t>
            </a:r>
            <a:endParaRPr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88" name="Google Shape;5088;p50"/>
          <p:cNvSpPr txBox="1"/>
          <p:nvPr/>
        </p:nvSpPr>
        <p:spPr>
          <a:xfrm>
            <a:off x="2029691" y="1676005"/>
            <a:ext cx="1430509" cy="46241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accent3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rPr>
              <a:t>10.10.3.80</a:t>
            </a:r>
            <a:endParaRPr b="1" dirty="0">
              <a:solidFill>
                <a:schemeClr val="accent3"/>
              </a:solidFill>
              <a:latin typeface="Consolas" panose="020B0609020204030204" pitchFamily="49" charset="0"/>
              <a:ea typeface="Aldrich"/>
              <a:cs typeface="Aldrich"/>
              <a:sym typeface="Aldrich"/>
            </a:endParaRPr>
          </a:p>
        </p:txBody>
      </p:sp>
      <p:sp>
        <p:nvSpPr>
          <p:cNvPr id="5089" name="Google Shape;5089;p50"/>
          <p:cNvSpPr txBox="1"/>
          <p:nvPr/>
        </p:nvSpPr>
        <p:spPr>
          <a:xfrm>
            <a:off x="720000" y="1676005"/>
            <a:ext cx="1309691" cy="4630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dk1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rPr>
              <a:t>master-node</a:t>
            </a:r>
            <a:endParaRPr b="1" dirty="0">
              <a:solidFill>
                <a:schemeClr val="dk1"/>
              </a:solidFill>
              <a:latin typeface="Consolas" panose="020B0609020204030204" pitchFamily="49" charset="0"/>
              <a:ea typeface="Aldrich"/>
              <a:cs typeface="Aldrich"/>
              <a:sym typeface="Aldrich"/>
            </a:endParaRPr>
          </a:p>
        </p:txBody>
      </p:sp>
      <p:cxnSp>
        <p:nvCxnSpPr>
          <p:cNvPr id="5102" name="Google Shape;5102;p50"/>
          <p:cNvCxnSpPr>
            <a:cxnSpLocks/>
            <a:endCxn id="5087" idx="1"/>
          </p:cNvCxnSpPr>
          <p:nvPr/>
        </p:nvCxnSpPr>
        <p:spPr>
          <a:xfrm flipV="1">
            <a:off x="3460200" y="1890611"/>
            <a:ext cx="536836" cy="4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087;p50">
            <a:extLst>
              <a:ext uri="{FF2B5EF4-FFF2-40B4-BE49-F238E27FC236}">
                <a16:creationId xmlns:a16="http://schemas.microsoft.com/office/drawing/2014/main" id="{D4DF6588-0741-777A-A987-FD0EDFF9BBA6}"/>
              </a:ext>
            </a:extLst>
          </p:cNvPr>
          <p:cNvSpPr txBox="1"/>
          <p:nvPr/>
        </p:nvSpPr>
        <p:spPr>
          <a:xfrm>
            <a:off x="3997036" y="2333357"/>
            <a:ext cx="4360089" cy="4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Kubernetes worker čvor. </a:t>
            </a:r>
            <a:br>
              <a:rPr lang="sr-Latn-RS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sr-Latn-RS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Pristupna tačka klasteru - 10.10.3.81:30001</a:t>
            </a:r>
            <a:endParaRPr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" name="Google Shape;5088;p50">
            <a:extLst>
              <a:ext uri="{FF2B5EF4-FFF2-40B4-BE49-F238E27FC236}">
                <a16:creationId xmlns:a16="http://schemas.microsoft.com/office/drawing/2014/main" id="{35D5C768-4BE9-5658-8000-8CA1149D10D8}"/>
              </a:ext>
            </a:extLst>
          </p:cNvPr>
          <p:cNvSpPr txBox="1"/>
          <p:nvPr/>
        </p:nvSpPr>
        <p:spPr>
          <a:xfrm>
            <a:off x="2029691" y="2356726"/>
            <a:ext cx="1430509" cy="46241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accent3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rPr>
              <a:t>10.10.3.81</a:t>
            </a:r>
            <a:endParaRPr b="1" dirty="0">
              <a:solidFill>
                <a:schemeClr val="accent3"/>
              </a:solidFill>
              <a:latin typeface="Consolas" panose="020B0609020204030204" pitchFamily="49" charset="0"/>
              <a:ea typeface="Aldrich"/>
              <a:cs typeface="Aldrich"/>
              <a:sym typeface="Aldrich"/>
            </a:endParaRPr>
          </a:p>
        </p:txBody>
      </p:sp>
      <p:sp>
        <p:nvSpPr>
          <p:cNvPr id="21" name="Google Shape;5089;p50">
            <a:extLst>
              <a:ext uri="{FF2B5EF4-FFF2-40B4-BE49-F238E27FC236}">
                <a16:creationId xmlns:a16="http://schemas.microsoft.com/office/drawing/2014/main" id="{1634E2F3-A275-BAC4-2B39-E6676B759BD1}"/>
              </a:ext>
            </a:extLst>
          </p:cNvPr>
          <p:cNvSpPr txBox="1"/>
          <p:nvPr/>
        </p:nvSpPr>
        <p:spPr>
          <a:xfrm>
            <a:off x="720000" y="2356726"/>
            <a:ext cx="1309691" cy="4630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dk1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rPr>
              <a:t>worker1</a:t>
            </a:r>
            <a:endParaRPr b="1" dirty="0">
              <a:solidFill>
                <a:schemeClr val="dk1"/>
              </a:solidFill>
              <a:latin typeface="Consolas" panose="020B0609020204030204" pitchFamily="49" charset="0"/>
              <a:ea typeface="Aldrich"/>
              <a:cs typeface="Aldrich"/>
              <a:sym typeface="Aldrich"/>
            </a:endParaRPr>
          </a:p>
        </p:txBody>
      </p:sp>
      <p:cxnSp>
        <p:nvCxnSpPr>
          <p:cNvPr id="22" name="Google Shape;5102;p50">
            <a:extLst>
              <a:ext uri="{FF2B5EF4-FFF2-40B4-BE49-F238E27FC236}">
                <a16:creationId xmlns:a16="http://schemas.microsoft.com/office/drawing/2014/main" id="{365825A8-BFB1-A73A-D030-9A5A2EBDA00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460200" y="2571332"/>
            <a:ext cx="536836" cy="4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087;p50">
            <a:extLst>
              <a:ext uri="{FF2B5EF4-FFF2-40B4-BE49-F238E27FC236}">
                <a16:creationId xmlns:a16="http://schemas.microsoft.com/office/drawing/2014/main" id="{6C0EFFA3-B605-E473-A8DA-5D9354B36B89}"/>
              </a:ext>
            </a:extLst>
          </p:cNvPr>
          <p:cNvSpPr txBox="1"/>
          <p:nvPr/>
        </p:nvSpPr>
        <p:spPr>
          <a:xfrm>
            <a:off x="3997036" y="3033746"/>
            <a:ext cx="4360089" cy="4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Kubernetes worker čvor.</a:t>
            </a:r>
            <a:endParaRPr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" name="Google Shape;5088;p50">
            <a:extLst>
              <a:ext uri="{FF2B5EF4-FFF2-40B4-BE49-F238E27FC236}">
                <a16:creationId xmlns:a16="http://schemas.microsoft.com/office/drawing/2014/main" id="{DFCB3BD0-8209-EA4B-A407-15560AECBBBF}"/>
              </a:ext>
            </a:extLst>
          </p:cNvPr>
          <p:cNvSpPr txBox="1"/>
          <p:nvPr/>
        </p:nvSpPr>
        <p:spPr>
          <a:xfrm>
            <a:off x="2029691" y="3057115"/>
            <a:ext cx="1430509" cy="46241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accent3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rPr>
              <a:t>10.10.3.82</a:t>
            </a:r>
            <a:endParaRPr b="1" dirty="0">
              <a:solidFill>
                <a:schemeClr val="accent3"/>
              </a:solidFill>
              <a:latin typeface="Consolas" panose="020B0609020204030204" pitchFamily="49" charset="0"/>
              <a:ea typeface="Aldrich"/>
              <a:cs typeface="Aldrich"/>
              <a:sym typeface="Aldrich"/>
            </a:endParaRPr>
          </a:p>
        </p:txBody>
      </p:sp>
      <p:sp>
        <p:nvSpPr>
          <p:cNvPr id="25" name="Google Shape;5089;p50">
            <a:extLst>
              <a:ext uri="{FF2B5EF4-FFF2-40B4-BE49-F238E27FC236}">
                <a16:creationId xmlns:a16="http://schemas.microsoft.com/office/drawing/2014/main" id="{6527947D-DFFC-1B05-850B-472F10882B01}"/>
              </a:ext>
            </a:extLst>
          </p:cNvPr>
          <p:cNvSpPr txBox="1"/>
          <p:nvPr/>
        </p:nvSpPr>
        <p:spPr>
          <a:xfrm>
            <a:off x="720000" y="3057115"/>
            <a:ext cx="1309691" cy="4630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dk1"/>
                </a:solidFill>
                <a:latin typeface="Consolas" panose="020B0609020204030204" pitchFamily="49" charset="0"/>
                <a:ea typeface="Aldrich"/>
                <a:cs typeface="Aldrich"/>
                <a:sym typeface="Aldrich"/>
              </a:rPr>
              <a:t>worker2</a:t>
            </a:r>
            <a:endParaRPr b="1" dirty="0">
              <a:solidFill>
                <a:schemeClr val="dk1"/>
              </a:solidFill>
              <a:latin typeface="Consolas" panose="020B0609020204030204" pitchFamily="49" charset="0"/>
              <a:ea typeface="Aldrich"/>
              <a:cs typeface="Aldrich"/>
              <a:sym typeface="Aldrich"/>
            </a:endParaRPr>
          </a:p>
        </p:txBody>
      </p:sp>
      <p:cxnSp>
        <p:nvCxnSpPr>
          <p:cNvPr id="26" name="Google Shape;5102;p50">
            <a:extLst>
              <a:ext uri="{FF2B5EF4-FFF2-40B4-BE49-F238E27FC236}">
                <a16:creationId xmlns:a16="http://schemas.microsoft.com/office/drawing/2014/main" id="{CC1251D7-4845-8E06-8B8F-CB36368CBF6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460200" y="3271721"/>
            <a:ext cx="536836" cy="4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462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6" name="Google Shape;5086;p50"/>
          <p:cNvSpPr txBox="1">
            <a:spLocks noGrp="1"/>
          </p:cNvSpPr>
          <p:nvPr>
            <p:ph type="title"/>
          </p:nvPr>
        </p:nvSpPr>
        <p:spPr>
          <a:xfrm>
            <a:off x="3422073" y="107738"/>
            <a:ext cx="495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Kubernetes Deplyment</a:t>
            </a:r>
            <a:endParaRPr dirty="0"/>
          </a:p>
        </p:txBody>
      </p:sp>
      <p:sp>
        <p:nvSpPr>
          <p:cNvPr id="5087" name="Google Shape;5087;p50"/>
          <p:cNvSpPr txBox="1"/>
          <p:nvPr/>
        </p:nvSpPr>
        <p:spPr>
          <a:xfrm>
            <a:off x="746837" y="925808"/>
            <a:ext cx="2307216" cy="33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Definicija volumena</a:t>
            </a:r>
            <a:endParaRPr sz="20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Google Shape;5087;p50">
            <a:extLst>
              <a:ext uri="{FF2B5EF4-FFF2-40B4-BE49-F238E27FC236}">
                <a16:creationId xmlns:a16="http://schemas.microsoft.com/office/drawing/2014/main" id="{48B358DD-58E1-EA84-627B-BCB73B15F3C4}"/>
              </a:ext>
            </a:extLst>
          </p:cNvPr>
          <p:cNvSpPr txBox="1"/>
          <p:nvPr/>
        </p:nvSpPr>
        <p:spPr>
          <a:xfrm>
            <a:off x="924136" y="1253540"/>
            <a:ext cx="2161745" cy="78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modelpd</a:t>
            </a:r>
            <a:endParaRPr lang="sr-Latn-R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nfs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R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10.10.3.80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/var/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nfs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/public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Google Shape;5087;p50">
            <a:extLst>
              <a:ext uri="{FF2B5EF4-FFF2-40B4-BE49-F238E27FC236}">
                <a16:creationId xmlns:a16="http://schemas.microsoft.com/office/drawing/2014/main" id="{B11F54F1-8BD4-2A0F-ACE3-19AD089AACA7}"/>
              </a:ext>
            </a:extLst>
          </p:cNvPr>
          <p:cNvSpPr txBox="1"/>
          <p:nvPr/>
        </p:nvSpPr>
        <p:spPr>
          <a:xfrm>
            <a:off x="924136" y="2660909"/>
            <a:ext cx="2424545" cy="155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LoadBalancer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externalIPs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10.10.3.81</a:t>
            </a:r>
            <a:endParaRPr lang="sr-Latn-R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targetPort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nodePort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30001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5087;p50">
            <a:extLst>
              <a:ext uri="{FF2B5EF4-FFF2-40B4-BE49-F238E27FC236}">
                <a16:creationId xmlns:a16="http://schemas.microsoft.com/office/drawing/2014/main" id="{D7D0FCEA-A835-CF85-321C-D1379996FEB2}"/>
              </a:ext>
            </a:extLst>
          </p:cNvPr>
          <p:cNvSpPr txBox="1"/>
          <p:nvPr/>
        </p:nvSpPr>
        <p:spPr>
          <a:xfrm>
            <a:off x="4766184" y="1257152"/>
            <a:ext cx="2583873" cy="292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server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lazar010/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ruo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imagePullPolicy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ephemeral-storage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5Gi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ephemeral-storage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2Gi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containerPort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MODEL_PATH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/app/model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volumeMounts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mountPath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/app/model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modelpd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Google Shape;5087;p50">
            <a:extLst>
              <a:ext uri="{FF2B5EF4-FFF2-40B4-BE49-F238E27FC236}">
                <a16:creationId xmlns:a16="http://schemas.microsoft.com/office/drawing/2014/main" id="{042E8A8A-92F9-2597-C82E-8CCFA3D34DB1}"/>
              </a:ext>
            </a:extLst>
          </p:cNvPr>
          <p:cNvSpPr txBox="1"/>
          <p:nvPr/>
        </p:nvSpPr>
        <p:spPr>
          <a:xfrm>
            <a:off x="746837" y="2329565"/>
            <a:ext cx="2307216" cy="33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Definicija servisa</a:t>
            </a:r>
            <a:endParaRPr sz="20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" name="Google Shape;5087;p50">
            <a:extLst>
              <a:ext uri="{FF2B5EF4-FFF2-40B4-BE49-F238E27FC236}">
                <a16:creationId xmlns:a16="http://schemas.microsoft.com/office/drawing/2014/main" id="{704AEECD-EDC0-423B-E5FE-382C5CC89088}"/>
              </a:ext>
            </a:extLst>
          </p:cNvPr>
          <p:cNvSpPr txBox="1"/>
          <p:nvPr/>
        </p:nvSpPr>
        <p:spPr>
          <a:xfrm>
            <a:off x="4572000" y="925808"/>
            <a:ext cx="2307216" cy="33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Definicija Pod-a</a:t>
            </a:r>
            <a:endParaRPr sz="20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236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Performanse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366A0-F866-EBE3-F4AE-FD7F9819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2" y="1250790"/>
            <a:ext cx="3886974" cy="2919009"/>
          </a:xfrm>
          <a:prstGeom prst="rect">
            <a:avLst/>
          </a:prstGeom>
        </p:spPr>
      </p:pic>
      <p:sp>
        <p:nvSpPr>
          <p:cNvPr id="11" name="Google Shape;5087;p50">
            <a:extLst>
              <a:ext uri="{FF2B5EF4-FFF2-40B4-BE49-F238E27FC236}">
                <a16:creationId xmlns:a16="http://schemas.microsoft.com/office/drawing/2014/main" id="{59C2CD0C-83C1-A473-E9A2-BFDEFB88F0B9}"/>
              </a:ext>
            </a:extLst>
          </p:cNvPr>
          <p:cNvSpPr txBox="1"/>
          <p:nvPr/>
        </p:nvSpPr>
        <p:spPr>
          <a:xfrm>
            <a:off x="4835236" y="1289309"/>
            <a:ext cx="3588763" cy="288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Grafički prikaz zavisnosti između vremena potrebnog za formiranje/izvršenje zahteva i veličine chunk-a</a:t>
            </a:r>
            <a:endParaRPr sz="20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80354666"/>
      </p:ext>
    </p:extLst>
  </p:cSld>
  <p:clrMapOvr>
    <a:masterClrMapping/>
  </p:clrMapOvr>
</p:sld>
</file>

<file path=ppt/theme/theme1.xml><?xml version="1.0" encoding="utf-8"?>
<a:theme xmlns:a="http://schemas.openxmlformats.org/drawingml/2006/main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785</Words>
  <Application>Microsoft Office PowerPoint</Application>
  <PresentationFormat>On-screen Show (16:9)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Consolas</vt:lpstr>
      <vt:lpstr>Arial</vt:lpstr>
      <vt:lpstr>Aldrich</vt:lpstr>
      <vt:lpstr>Roboto Condensed Light</vt:lpstr>
      <vt:lpstr>Bebas Neue</vt:lpstr>
      <vt:lpstr>DM Sans</vt:lpstr>
      <vt:lpstr>Anaheim</vt:lpstr>
      <vt:lpstr>Open Sans</vt:lpstr>
      <vt:lpstr>IT Alert Management System Workshop by Slidesgo</vt:lpstr>
      <vt:lpstr>Paralelno izvršenje algoritma mašinskog učenja u Docker/Kubernetes okruženju</vt:lpstr>
      <vt:lpstr>Sadržaj</vt:lpstr>
      <vt:lpstr>Korišćene tehnologije</vt:lpstr>
      <vt:lpstr>Implementacija</vt:lpstr>
      <vt:lpstr>Implementacija</vt:lpstr>
      <vt:lpstr>Implementacija</vt:lpstr>
      <vt:lpstr>Kubernetes klaster</vt:lpstr>
      <vt:lpstr>Kubernetes Deplyment</vt:lpstr>
      <vt:lpstr>Performanse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Alert Management System Workshop </dc:title>
  <dc:creator>PC</dc:creator>
  <cp:lastModifiedBy>Lazar Ignjatovic</cp:lastModifiedBy>
  <cp:revision>4</cp:revision>
  <dcterms:modified xsi:type="dcterms:W3CDTF">2023-02-27T21:24:37Z</dcterms:modified>
</cp:coreProperties>
</file>