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8" r:id="rId6"/>
    <p:sldId id="279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8" r:id="rId16"/>
    <p:sldId id="299" r:id="rId17"/>
    <p:sldId id="282" r:id="rId18"/>
    <p:sldId id="291" r:id="rId19"/>
    <p:sldId id="30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75758" autoAdjust="0"/>
  </p:normalViewPr>
  <p:slideViewPr>
    <p:cSldViewPr snapToGrid="0">
      <p:cViewPr varScale="1">
        <p:scale>
          <a:sx n="89" d="100"/>
          <a:sy n="89" d="100"/>
        </p:scale>
        <p:origin x="83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7047056-A4A4-49C6-B53A-A3B5AD2C9E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D56B0B6-1521-4655-A849-832BDEEDBB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7818-9FD1-4A4A-BBB8-A8F7A885158A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6D0097-1060-4E43-8794-A93E30064A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9457E5-A2BA-4F1E-ACE4-06A1C8C8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95B5C-AE81-486B-8299-C690ADF08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22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68347-4327-4298-850E-31E39F309FB1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D2F8-28A7-48E8-ADD3-E9583D47D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80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r-Latn-R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81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r-Latn-R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3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24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88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3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4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2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3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3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5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0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C7F6B47B-FE57-44F5-B5A8-26DF978ABF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444BC-BA6E-47AE-9F54-D7B7A49832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674" y="1327759"/>
            <a:ext cx="4989628" cy="1929505"/>
          </a:xfrm>
          <a:prstGeom prst="rect">
            <a:avLst/>
          </a:prstGeom>
        </p:spPr>
        <p:txBody>
          <a:bodyPr anchor="b"/>
          <a:lstStyle>
            <a:lvl1pPr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36ACD8B9-402D-4E40-BE1F-4106044481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934" y="3257264"/>
            <a:ext cx="4989628" cy="816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0803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xmlns="" id="{133E6176-F4F6-41F9-8F2A-BA6586E16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AC667-531B-4E40-98C6-B36847DE0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799" y="1377876"/>
            <a:ext cx="5097428" cy="918377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42930722-7AFE-41FC-8830-E2075CE78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35012" y="2724048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4FD0E59A-1834-4F86-8ED3-1EBC643224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67209" y="2930881"/>
            <a:ext cx="3639904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7084F479-66F8-4110-96A2-F3A27ED1C20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9" y="3282057"/>
            <a:ext cx="3639904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DD083869-3E3D-40A3-AE1C-3384E7096A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35012" y="3882118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xmlns="" id="{ECD259C4-54A9-4BCA-A693-5A8F91D824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67209" y="4097257"/>
            <a:ext cx="3639905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xmlns="" id="{3099E6DD-0A81-4AD6-97AD-DB777418E5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67209" y="4448433"/>
            <a:ext cx="3639905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01E19938-3E97-4D01-9075-1BB1AF8DDF0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5012" y="5046627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xmlns="" id="{FA19E736-C7E5-448A-AC90-0EB1D902C0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58730" y="5267189"/>
            <a:ext cx="3639905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xmlns="" id="{4C139082-0147-4871-8F86-8D4DFC57E8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58730" y="5618365"/>
            <a:ext cx="3639905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1" name="Footer Placeholder 15">
            <a:extLst>
              <a:ext uri="{FF2B5EF4-FFF2-40B4-BE49-F238E27FC236}">
                <a16:creationId xmlns:a16="http://schemas.microsoft.com/office/drawing/2014/main" xmlns="" id="{97BCF052-161B-4AD4-AE2D-DED3FA964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Slide Number Placeholder 16">
            <a:extLst>
              <a:ext uri="{FF2B5EF4-FFF2-40B4-BE49-F238E27FC236}">
                <a16:creationId xmlns:a16="http://schemas.microsoft.com/office/drawing/2014/main" xmlns="" id="{E388F47C-0B7F-4C1B-B356-52A1CB56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Date Placeholder 14">
            <a:extLst>
              <a:ext uri="{FF2B5EF4-FFF2-40B4-BE49-F238E27FC236}">
                <a16:creationId xmlns:a16="http://schemas.microsoft.com/office/drawing/2014/main" xmlns="" id="{4654010E-C1FB-4195-AD8B-03A8DAE01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60807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84044BB2-E43C-47D4-AA71-04F22AA35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0F929B-B0E5-4A66-B6D7-462C68EF7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4082" y="2232234"/>
            <a:ext cx="7323836" cy="743753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xmlns="" id="{04A0468C-03A1-433C-BEB5-89CD0787AB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69369" y="3317783"/>
            <a:ext cx="4172533" cy="2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xmlns="" id="{1345DEAC-8D5A-44A0-9EA3-9A2039ADD0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69369" y="3651424"/>
            <a:ext cx="4172533" cy="2329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D2839B01-8B79-4655-BADE-8F0A935193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72448" y="3317783"/>
            <a:ext cx="4172533" cy="2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D0AFF7FE-E069-4C57-9F9F-909B7FE43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2448" y="3651424"/>
            <a:ext cx="4172533" cy="2329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Footer Placeholder 15">
            <a:extLst>
              <a:ext uri="{FF2B5EF4-FFF2-40B4-BE49-F238E27FC236}">
                <a16:creationId xmlns:a16="http://schemas.microsoft.com/office/drawing/2014/main" xmlns="" id="{95A4BAFB-A1C5-4E01-9E16-ED02AADB1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Slide Number Placeholder 16">
            <a:extLst>
              <a:ext uri="{FF2B5EF4-FFF2-40B4-BE49-F238E27FC236}">
                <a16:creationId xmlns:a16="http://schemas.microsoft.com/office/drawing/2014/main" xmlns="" id="{D2409207-E360-4301-9134-4DA10968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Date Placeholder 14">
            <a:extLst>
              <a:ext uri="{FF2B5EF4-FFF2-40B4-BE49-F238E27FC236}">
                <a16:creationId xmlns:a16="http://schemas.microsoft.com/office/drawing/2014/main" xmlns="" id="{F78AA50C-2DC6-46C5-B2CE-FB29A305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2721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9172C710-E0AE-4BB2-88CC-99E77C188C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C9529-8AA8-4D29-9375-C57976886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107" y="501519"/>
            <a:ext cx="10515600" cy="492025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xmlns="" id="{68E86424-D329-4314-90E5-3475B98D2D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7206" y="159994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xmlns="" id="{64DB45FF-E618-4122-91A4-A6E4F2B7FC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3421" y="2378452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xmlns="" id="{9D03616C-C870-402E-9CD2-D61A8C881C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43586" y="212918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xmlns="" id="{1EFBBB7D-BA85-47E3-B62F-AA1F2F44FB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34399" y="352882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xmlns="" id="{956FCC53-780F-4831-91B6-1F8A24502C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31018" y="352882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xmlns="" id="{5A939BCA-4047-481F-B0C2-85F9AFDDFA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2436" y="4634331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xmlns="" id="{EEACD572-F95D-4ABE-9CC6-03D3CAF89E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59913" y="4459860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xmlns="" id="{F21A51C9-DB80-45BF-8C5D-A023692728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37403" y="4321788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xmlns="" id="{AAF01185-D17F-4327-A264-7BA9443440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27206" y="546879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xmlns="" id="{0F026DA0-6868-4098-AA73-18F8CB27509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86546" y="519567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6886378-0368-485F-8D6E-3C9CB4C63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447369" y="377484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58EB2C4E-9EF3-4CC7-9BDE-ED5598CCB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780689" y="209197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15">
            <a:extLst>
              <a:ext uri="{FF2B5EF4-FFF2-40B4-BE49-F238E27FC236}">
                <a16:creationId xmlns:a16="http://schemas.microsoft.com/office/drawing/2014/main" xmlns="" id="{95A4BAFB-A1C5-4E01-9E16-ED02AADB1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Slide Number Placeholder 16">
            <a:extLst>
              <a:ext uri="{FF2B5EF4-FFF2-40B4-BE49-F238E27FC236}">
                <a16:creationId xmlns:a16="http://schemas.microsoft.com/office/drawing/2014/main" xmlns="" id="{D2409207-E360-4301-9134-4DA10968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Date Placeholder 14">
            <a:extLst>
              <a:ext uri="{FF2B5EF4-FFF2-40B4-BE49-F238E27FC236}">
                <a16:creationId xmlns:a16="http://schemas.microsoft.com/office/drawing/2014/main" xmlns="" id="{F78AA50C-2DC6-46C5-B2CE-FB29A305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794545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EDCC43F-6D79-4D9A-A842-74287B40D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3371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A8255D77-6260-4F8F-86E3-D0AAF36FA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4345" y="1158710"/>
            <a:ext cx="5611660" cy="677782"/>
          </a:xfrm>
          <a:prstGeom prst="rect">
            <a:avLst/>
          </a:prstGeom>
        </p:spPr>
        <p:txBody>
          <a:bodyPr anchor="b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xmlns="" id="{5C91A828-665B-4FC2-950E-370DF47348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19730" y="1836492"/>
            <a:ext cx="5152539" cy="718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0BE18AA7-27E7-4763-A428-079E43A450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33290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6ED488B3-3B38-4DE8-8789-E9C406DB65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53332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xmlns="" id="{5717E8AA-E5DC-43D1-BED9-1A8F554EB61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97008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83A9D178-AD0E-4E87-97B3-88B79A533B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2028" y="4704557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BF8B39EE-8EB7-4880-A9FE-9F98D23984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1306" y="4704558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xmlns="" id="{C74686F1-FD3B-4529-9DBC-C6E34312C5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4982" y="4704557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xmlns="" id="{0A8B5FF2-6B96-4FE7-A6ED-0C89D74FA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xmlns="" id="{B8BB57A8-7823-42A3-BA84-96690BFFD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xmlns="" id="{902A41BF-FE61-48B9-A0B1-94AAB153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85870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41C2529C-151F-488B-A358-D60A3D552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337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E2EB21-CF4E-4578-820A-EACF488B1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6975" y="1144939"/>
            <a:ext cx="5473874" cy="687833"/>
          </a:xfrm>
          <a:prstGeom prst="rect">
            <a:avLst/>
          </a:prstGeom>
        </p:spPr>
        <p:txBody>
          <a:bodyPr anchor="b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7F450FCB-3FE4-489F-A4BA-4BF492C226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19730" y="1836492"/>
            <a:ext cx="5152539" cy="718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xmlns="" id="{EB6054A1-FB6D-4599-BAA9-5A51A0FA8C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3991" y="2822318"/>
            <a:ext cx="3574251" cy="4487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054896-ABA6-49DF-9D5D-B2E6224DD44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6775" y="3333750"/>
            <a:ext cx="4352925" cy="2636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xmlns="" id="{EF233E3C-C99A-4345-9504-B06740BBAB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83159" y="3186346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xmlns="" id="{406787F7-1112-4CC9-8FD0-D3583902DE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83159" y="3699738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xmlns="" id="{99FA8680-9A76-4984-9EF3-619FF82EF7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83159" y="4213130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xmlns="" id="{CB4D59B1-4953-4B1A-9812-770624E09F4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83159" y="4726522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xmlns="" id="{95F87D86-6041-4E3C-BB75-D69D0BE78A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3159" y="5239913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xmlns="" id="{634E901B-B6DE-434D-897D-F1CBD4C850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83158" y="5757105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5E9FFDEA-766B-48BC-B5E5-F06563BF4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79875" y="2829932"/>
            <a:ext cx="3574251" cy="4487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xmlns="" id="{1205833E-1296-4429-98BC-86ED5E75B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56287" y="5930807"/>
            <a:ext cx="680833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xmlns="" id="{4ADE2985-788D-4E06-BD6E-2DAB0780CC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83623" y="5930807"/>
            <a:ext cx="717943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FAA1F6E3-EB96-4B94-BB57-05FD3C6316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8590" y="5929991"/>
            <a:ext cx="688462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59FA224-FF57-40F3-9DE2-A9E5663CA4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4388" y="5929991"/>
            <a:ext cx="680835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xmlns="" id="{B54D6B4E-0A06-4D7F-A784-E937A895E8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2728" y="5929991"/>
            <a:ext cx="717942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CBAACD0B-92AC-4BB5-B2A1-E707BF0461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593151" y="3356785"/>
            <a:ext cx="4296522" cy="2583500"/>
            <a:chOff x="6593151" y="3356785"/>
            <a:chExt cx="4296522" cy="25835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5621DF36-2E24-4250-8EA9-A4F7384057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3873977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519F31A0-FCE5-444A-9B67-BAD40A29F0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3356785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32EB8C64-26D1-49F5-BA35-75904015FB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5940285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97ED0880-E9DE-43CA-BBF7-379FADCCAD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5417240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0ECB90AC-2E9C-4DA6-9DE3-DC040D0710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4908361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D64C7F2-BB5D-48DC-9D4E-C23102C15F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4393627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A55D8F5-8A01-4257-9CE6-A1B977F30F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56287" y="5431011"/>
            <a:ext cx="680833" cy="50136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0F2C8F2-9655-45C9-AEF1-0F524E904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86167" y="4913817"/>
            <a:ext cx="680834" cy="101855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458165E-0BB4-4621-BC5C-EB2DDE22E4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416048" y="4396625"/>
            <a:ext cx="680835" cy="153493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F4798AF-A852-4991-B42B-A74C23574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44388" y="3879433"/>
            <a:ext cx="680835" cy="205212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BCA52D7-A558-4733-BD5C-28751C99A1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075270" y="3362241"/>
            <a:ext cx="680836" cy="256931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xmlns="" id="{067B5EA1-9C03-415F-A792-0E81289DB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xmlns="" id="{258AB827-653F-449B-8FE9-EC1E4F1C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xmlns="" id="{045230A5-30E4-4168-93C9-124C889B6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42251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raphic 119">
            <a:extLst>
              <a:ext uri="{FF2B5EF4-FFF2-40B4-BE49-F238E27FC236}">
                <a16:creationId xmlns:a16="http://schemas.microsoft.com/office/drawing/2014/main" xmlns="" id="{0D59F18F-5BD3-4E80-A69E-6D92DA9BB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79CFC79B-A403-4086-AB1A-E4F1F5AC31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010137" y="2689356"/>
            <a:ext cx="8510121" cy="0"/>
            <a:chOff x="1504814" y="2488864"/>
            <a:chExt cx="8510121" cy="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3993C126-30E8-42C9-97ED-B7968CE61D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710C08B4-5A67-4383-9733-CF6DCA952D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9736A6D3-72B8-4ADD-83D7-F905F1EB82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7C048AE4-D798-4F1B-874C-F9044ECC86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224A7533-05E8-464C-81E3-83136E632A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714E820A-336F-43A8-AB0D-875A28FB90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6D557188-FB50-4CF1-85AD-28747D97DC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1AF23435-A9FF-4958-AAD2-BC57F32090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B538E04-AA2E-459F-8D6B-7272BF9117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379A5921-876C-47AA-BF02-FADD423D79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9B30A0A8-B885-4ACC-A172-7A4408F0C0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7C7B2-16AE-4434-A8AD-0977BCB945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698" y="512299"/>
            <a:ext cx="10515600" cy="72738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14">
            <a:extLst>
              <a:ext uri="{FF2B5EF4-FFF2-40B4-BE49-F238E27FC236}">
                <a16:creationId xmlns:a16="http://schemas.microsoft.com/office/drawing/2014/main" xmlns="" id="{53B0593C-E961-4FCF-8FFD-E10C0FD17BB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92423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2" name="Text Placeholder 14">
            <a:extLst>
              <a:ext uri="{FF2B5EF4-FFF2-40B4-BE49-F238E27FC236}">
                <a16:creationId xmlns:a16="http://schemas.microsoft.com/office/drawing/2014/main" xmlns="" id="{82A98F85-0B8A-4F76-813C-C9E7A0AD880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60668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3" name="Text Placeholder 14">
            <a:extLst>
              <a:ext uri="{FF2B5EF4-FFF2-40B4-BE49-F238E27FC236}">
                <a16:creationId xmlns:a16="http://schemas.microsoft.com/office/drawing/2014/main" xmlns="" id="{0E645547-1191-4919-804B-D1DC905F368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07743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3" name="Text Placeholder 14">
            <a:extLst>
              <a:ext uri="{FF2B5EF4-FFF2-40B4-BE49-F238E27FC236}">
                <a16:creationId xmlns:a16="http://schemas.microsoft.com/office/drawing/2014/main" xmlns="" id="{70437561-3145-4AA5-B5BF-FC2748828C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5322" y="2436036"/>
            <a:ext cx="11942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xmlns="" id="{25924F20-2A98-40F8-8A1C-BF4BCDC2E9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540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xmlns="" id="{DFA884F6-1E9E-4CB8-B4C3-3699E85DC2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81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xmlns="" id="{7C52539B-C569-4941-87E7-C3EFCFA1B4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423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xmlns="" id="{9B18D372-BEFC-4475-B0A5-A798E6CFD6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4364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xmlns="" id="{19FE16DC-63F2-4A3D-A743-C8480AE391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3306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xmlns="" id="{23422F26-58EB-43A7-A33C-2ADBC2320C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2247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xmlns="" id="{D9B50A50-093B-4DCA-929F-AF8AB169A4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189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xmlns="" id="{A60753DF-99A3-4BAF-AA47-4AD0BEAEAE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0130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xmlns="" id="{470DC77E-070B-46BC-B95C-A323D9EEC9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072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xmlns="" id="{E7D1C36D-258C-4B31-95BB-6C0127AEEA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013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xmlns="" id="{214A7064-793B-4F30-9A33-42069EF604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6955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xmlns="" id="{5868F5A5-3ED0-4C78-A557-F4B94B123D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58963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4" name="Text Placeholder 14">
            <a:extLst>
              <a:ext uri="{FF2B5EF4-FFF2-40B4-BE49-F238E27FC236}">
                <a16:creationId xmlns:a16="http://schemas.microsoft.com/office/drawing/2014/main" xmlns="" id="{A727AB6E-B8DB-4DE5-BF92-3EDCA58B0C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92423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5" name="Text Placeholder 14">
            <a:extLst>
              <a:ext uri="{FF2B5EF4-FFF2-40B4-BE49-F238E27FC236}">
                <a16:creationId xmlns:a16="http://schemas.microsoft.com/office/drawing/2014/main" xmlns="" id="{9E6A60C5-3054-4500-AE04-5766330FED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39498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6" name="Text Placeholder 14">
            <a:extLst>
              <a:ext uri="{FF2B5EF4-FFF2-40B4-BE49-F238E27FC236}">
                <a16:creationId xmlns:a16="http://schemas.microsoft.com/office/drawing/2014/main" xmlns="" id="{3984C0A5-C9AE-4249-8578-A0909B41B45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86573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4" name="Text Placeholder 14">
            <a:extLst>
              <a:ext uri="{FF2B5EF4-FFF2-40B4-BE49-F238E27FC236}">
                <a16:creationId xmlns:a16="http://schemas.microsoft.com/office/drawing/2014/main" xmlns="" id="{4C9A8467-48EB-4C64-8A54-0526649B91A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5322" y="4134112"/>
            <a:ext cx="11942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66" name="Text Placeholder 14">
            <a:extLst>
              <a:ext uri="{FF2B5EF4-FFF2-40B4-BE49-F238E27FC236}">
                <a16:creationId xmlns:a16="http://schemas.microsoft.com/office/drawing/2014/main" xmlns="" id="{11C267AB-B4C6-4059-B2A8-DCF715B29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7540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14">
            <a:extLst>
              <a:ext uri="{FF2B5EF4-FFF2-40B4-BE49-F238E27FC236}">
                <a16:creationId xmlns:a16="http://schemas.microsoft.com/office/drawing/2014/main" xmlns="" id="{3BF85ABF-DD16-49D4-9DD2-C35A92EAFE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481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14">
            <a:extLst>
              <a:ext uri="{FF2B5EF4-FFF2-40B4-BE49-F238E27FC236}">
                <a16:creationId xmlns:a16="http://schemas.microsoft.com/office/drawing/2014/main" xmlns="" id="{997C6187-BB2F-413C-AC7B-BBAA249AFD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423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14">
            <a:extLst>
              <a:ext uri="{FF2B5EF4-FFF2-40B4-BE49-F238E27FC236}">
                <a16:creationId xmlns:a16="http://schemas.microsoft.com/office/drawing/2014/main" xmlns="" id="{96C1DC7A-93B1-4894-AD2D-AC636AC3DA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4364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14">
            <a:extLst>
              <a:ext uri="{FF2B5EF4-FFF2-40B4-BE49-F238E27FC236}">
                <a16:creationId xmlns:a16="http://schemas.microsoft.com/office/drawing/2014/main" xmlns="" id="{872C35DC-A640-4C27-A87F-380E7440F3F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3306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14">
            <a:extLst>
              <a:ext uri="{FF2B5EF4-FFF2-40B4-BE49-F238E27FC236}">
                <a16:creationId xmlns:a16="http://schemas.microsoft.com/office/drawing/2014/main" xmlns="" id="{02969206-EA35-4C29-B0EB-3FF5636A8A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2247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14">
            <a:extLst>
              <a:ext uri="{FF2B5EF4-FFF2-40B4-BE49-F238E27FC236}">
                <a16:creationId xmlns:a16="http://schemas.microsoft.com/office/drawing/2014/main" xmlns="" id="{79B642F3-327B-4AF1-85D8-5BE8BA286A1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1189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14">
            <a:extLst>
              <a:ext uri="{FF2B5EF4-FFF2-40B4-BE49-F238E27FC236}">
                <a16:creationId xmlns:a16="http://schemas.microsoft.com/office/drawing/2014/main" xmlns="" id="{0D45BD78-6B19-4D6A-A164-2017ABC7836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130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xmlns="" id="{494676D6-C880-49A1-B83E-2D632934D66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072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xmlns="" id="{0C07048D-5DEB-4348-8A16-DB77BE49097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8013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xmlns="" id="{DCED3D6A-EF8C-4F42-B23B-30ED2C33EA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6955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xmlns="" id="{E966B469-8508-4732-8A0A-58429BD0E7B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58963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97A40874-7B89-4A5D-9562-21D6994C39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010137" y="4391183"/>
            <a:ext cx="8510121" cy="0"/>
            <a:chOff x="1504814" y="2488864"/>
            <a:chExt cx="8510121" cy="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32860379-5BA3-4D4F-BAC0-C7783F7552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DF221EBE-F43A-48CE-8E3D-D0777E2424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C70DFAA8-4E1B-45F7-B640-2C00AAC6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067A42DA-2625-4CA8-AEC6-2FBCF01A92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89B3F7FF-9011-4E3D-9DA2-C144F9B7A5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30EEA406-B4BE-4A22-9879-A86700556B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F5F5190B-A9FA-4925-81A3-8AF19F7093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93F58E8B-B6D9-46C2-95B1-755AD7B028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46BED819-4195-456A-8507-0CC09BDCFE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23541D3E-8275-4522-81E7-C83B829D83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6CD34DF1-D500-4560-A303-92050A8112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xmlns="" id="{47D7FFC8-D319-4F8D-9F95-39BB21C0E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xmlns="" id="{8DDD48EC-9DE8-4C43-881A-2597A1DD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xmlns="" id="{650B4D37-2FE8-4F27-8951-CF9D947DB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69154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0ADA1982-C216-4747-ACCC-39BC3F50B1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D2AA7-E8A5-43C8-A284-AB4951189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949" y="527542"/>
            <a:ext cx="6922876" cy="687834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D681FF-F6BE-41D5-AE6C-B4110384B0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3738" y="1128713"/>
            <a:ext cx="7654925" cy="5068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xmlns="" id="{A60E8AF0-85D7-4035-8301-57B3B497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xmlns="" id="{481785BD-DC42-4BBE-8C62-BCE6F0EA4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xmlns="" id="{E7886D57-8CCD-43A4-AA49-E96D2EE3E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036791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6F8B9974-85ED-46AA-8617-AC54C847B6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-1"/>
            <a:ext cx="122052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F28C4-DD1C-4E63-87E8-D76D85414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858" y="2377440"/>
            <a:ext cx="1939480" cy="2115505"/>
          </a:xfrm>
          <a:prstGeom prst="rect">
            <a:avLst/>
          </a:prstGeom>
        </p:spPr>
        <p:txBody>
          <a:bodyPr anchor="ctr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3987B23C-61B9-4A48-AD36-5E284812C4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088220" y="2599422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CCBD4661-3D71-432B-9308-D2D085BDDDC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0425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xmlns="" id="{F89712B5-4C74-4247-B444-43F116D582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91629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xmlns="" id="{33EE5A9D-21AC-4735-98D7-42551FA2C5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87443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EDBA775-4308-4BDB-B966-8167F3D04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975041" y="2486242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BDDB0B0-BDCD-459F-AF20-19E1A72176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077246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69A8E9D1-9673-42D1-A573-05CDC9EF88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78450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F851C1-89A7-44A6-8617-10C435FCD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74264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xmlns="" id="{11C9BE46-D000-4DE5-8AD9-6BFAD927A0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96727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5773EC03-0830-4EAE-A7B0-38902833D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6865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32E4889E-0745-4713-90D8-432A681AFC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8932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xmlns="" id="{BFD869E7-29DA-4FEB-AB84-1C1FC3ABA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9070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xmlns="" id="{9E68119B-CDCA-4341-8772-2C5BF80B4E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0136" y="443575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xmlns="" id="{303A31BF-223A-44A5-84FD-7281FF2E4CD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00274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xmlns="" id="{666E1F4A-0D75-4B8E-A181-DBEB50FB1D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5950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xmlns="" id="{5EAE80D5-B799-4807-8F81-22C4218233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6088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9" name="Footer Placeholder 15">
            <a:extLst>
              <a:ext uri="{FF2B5EF4-FFF2-40B4-BE49-F238E27FC236}">
                <a16:creationId xmlns:a16="http://schemas.microsoft.com/office/drawing/2014/main" xmlns="" id="{6F4437FE-F08F-4311-B53A-88E2B729B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0" name="Slide Number Placeholder 16">
            <a:extLst>
              <a:ext uri="{FF2B5EF4-FFF2-40B4-BE49-F238E27FC236}">
                <a16:creationId xmlns:a16="http://schemas.microsoft.com/office/drawing/2014/main" xmlns="" id="{D0901035-50AC-4DE0-9A34-AAA61EC10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Date Placeholder 14">
            <a:extLst>
              <a:ext uri="{FF2B5EF4-FFF2-40B4-BE49-F238E27FC236}">
                <a16:creationId xmlns:a16="http://schemas.microsoft.com/office/drawing/2014/main" xmlns="" id="{5FDD3145-ADE2-4744-AF2E-9C8074C85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4191445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A79A51B-CC7A-4B36-B457-AF3236388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-1"/>
            <a:ext cx="122052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19BE9-6149-434A-B185-EE7434112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216" y="2375820"/>
            <a:ext cx="1939480" cy="211226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xmlns="" id="{18B0121B-CD0E-495B-9B36-4E88EA4A978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36339" y="1326925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1" name="Picture Placeholder 9">
            <a:extLst>
              <a:ext uri="{FF2B5EF4-FFF2-40B4-BE49-F238E27FC236}">
                <a16:creationId xmlns:a16="http://schemas.microsoft.com/office/drawing/2014/main" xmlns="" id="{4508E76D-2071-4546-8DF2-405B38E2E27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209991" y="132619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5" name="Picture Placeholder 9">
            <a:extLst>
              <a:ext uri="{FF2B5EF4-FFF2-40B4-BE49-F238E27FC236}">
                <a16:creationId xmlns:a16="http://schemas.microsoft.com/office/drawing/2014/main" xmlns="" id="{D319C8D5-E3A6-45C8-8A64-1C1B70C90DD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305041" y="133575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7" name="Picture Placeholder 9">
            <a:extLst>
              <a:ext uri="{FF2B5EF4-FFF2-40B4-BE49-F238E27FC236}">
                <a16:creationId xmlns:a16="http://schemas.microsoft.com/office/drawing/2014/main" xmlns="" id="{01486F31-E79E-4E60-8749-B8036B3F096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84248" y="132619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139AA92-1781-41FF-9168-9F70B1CD9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31536" y="1222122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xmlns="" id="{5FE36F90-735E-43D7-854A-0347B80505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96727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xmlns="" id="{2D0125FE-7543-4B0C-8C50-D4F2949EE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6865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xmlns="" id="{839FFFF4-4A0D-40BD-B34D-CD03D03FBE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8932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xmlns="" id="{2697A53A-8491-4753-901E-02236DC0D5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9070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xmlns="" id="{A51D26D1-89AE-43E7-8F1B-E28B18019F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0136" y="2972538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xmlns="" id="{0191059F-A4F0-4F1C-8237-308B7AD3F9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00274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xmlns="" id="{CFCD3D62-2515-40AC-A8A1-F7786244B3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5950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xmlns="" id="{96332DF1-A140-4DDE-9D59-EEF6D503A8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6088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97" name="Picture Placeholder 9">
            <a:extLst>
              <a:ext uri="{FF2B5EF4-FFF2-40B4-BE49-F238E27FC236}">
                <a16:creationId xmlns:a16="http://schemas.microsoft.com/office/drawing/2014/main" xmlns="" id="{74EEDA10-EB71-4CAE-80C3-9C8B46E6DF07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136338" y="3967833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9" name="Picture Placeholder 9">
            <a:extLst>
              <a:ext uri="{FF2B5EF4-FFF2-40B4-BE49-F238E27FC236}">
                <a16:creationId xmlns:a16="http://schemas.microsoft.com/office/drawing/2014/main" xmlns="" id="{B9B031BF-4314-4A3C-B53C-3958CC4E62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209990" y="396710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1" name="Picture Placeholder 9">
            <a:extLst>
              <a:ext uri="{FF2B5EF4-FFF2-40B4-BE49-F238E27FC236}">
                <a16:creationId xmlns:a16="http://schemas.microsoft.com/office/drawing/2014/main" xmlns="" id="{BC693B9A-3B30-4605-8EB8-2F155D0A4D7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305040" y="397666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3" name="Picture Placeholder 9">
            <a:extLst>
              <a:ext uri="{FF2B5EF4-FFF2-40B4-BE49-F238E27FC236}">
                <a16:creationId xmlns:a16="http://schemas.microsoft.com/office/drawing/2014/main" xmlns="" id="{B4CC215D-FD31-4423-900D-14FF4F457AF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84247" y="396710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Text Placeholder 14">
            <a:extLst>
              <a:ext uri="{FF2B5EF4-FFF2-40B4-BE49-F238E27FC236}">
                <a16:creationId xmlns:a16="http://schemas.microsoft.com/office/drawing/2014/main" xmlns="" id="{D4954E76-6CE5-4657-B73B-9875EBBEE0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96727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xmlns="" id="{E361B92F-F111-450A-A880-C345037923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6865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xmlns="" id="{375C0FEC-10E7-43EA-953F-8CB9B43D05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98932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xmlns="" id="{84B1D0A0-DE01-44D1-9B3D-C05DBE9FF7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99070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xmlns="" id="{DB6914BB-9516-4473-A02F-1A325FA7EF4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0136" y="5587475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xmlns="" id="{FEE30418-F1D4-4D16-A984-FAA6CA0C74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00274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xmlns="" id="{6D336D9D-1BA1-44AE-96D0-3ABDA2E02F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5950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xmlns="" id="{6CFC9B87-2AEB-414D-90C4-B7F8F4AA908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2018" y="5813275"/>
            <a:ext cx="1885515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9DC42105-8FBF-4317-8822-399B1F791A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05188" y="122138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644C80F9-E615-4699-A719-131E620117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200238" y="123094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191882A0-07C5-40D6-9520-02882775B2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79445" y="122138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242E90BB-F1EA-466F-939C-623189DF3A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31535" y="3863030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CBBFD36F-B307-4513-ABAD-4A02FF73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105187" y="386229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2E69D0B1-6D57-4A70-9C3C-F3A072AAA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200237" y="387185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95C6593C-7D72-47FB-AACE-F8848EAFA3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79444" y="386229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ooter Placeholder 15">
            <a:extLst>
              <a:ext uri="{FF2B5EF4-FFF2-40B4-BE49-F238E27FC236}">
                <a16:creationId xmlns:a16="http://schemas.microsoft.com/office/drawing/2014/main" xmlns="" id="{75E80FB1-82CC-4144-A899-130449B1A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6" name="Slide Number Placeholder 16">
            <a:extLst>
              <a:ext uri="{FF2B5EF4-FFF2-40B4-BE49-F238E27FC236}">
                <a16:creationId xmlns:a16="http://schemas.microsoft.com/office/drawing/2014/main" xmlns="" id="{10233900-5A86-4114-B6F5-3A0EA053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7" name="Date Placeholder 14">
            <a:extLst>
              <a:ext uri="{FF2B5EF4-FFF2-40B4-BE49-F238E27FC236}">
                <a16:creationId xmlns:a16="http://schemas.microsoft.com/office/drawing/2014/main" xmlns="" id="{FD1BC0B7-CAA7-4673-9A20-4EFEDC54F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802333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17DE9787-F8D7-4BBC-B3C0-144EEF4730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7F666A-7AF7-4FC6-99DD-E06ED83C2E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1507" y="412356"/>
            <a:ext cx="5561556" cy="567670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xmlns="" id="{F2A51B67-A536-47ED-9C35-D2A4CF0434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273" y="2216292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cap="all" spc="4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xmlns="" id="{22B9C39F-D011-4AC3-A4D5-F61A1CB365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3801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xmlns="" id="{4ACDF114-02BD-4A37-9BE7-AA8094B7CD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97329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xmlns="" id="{E3852728-C736-414F-BEC0-31AB3A704D1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80856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xmlns="" id="{6B731840-A0DA-423D-9AD1-D542C17BA9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026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xmlns="" id="{1E47A2D3-1E75-488B-A7B8-CB951C8CFB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5026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xmlns="" id="{2D6ADA9B-155A-4D54-8FCB-993ADEDA79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8554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xmlns="" id="{EF3CF6C8-7D4D-4E50-B616-0431BD4830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8554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xmlns="" id="{1CDF49FC-54E3-44AE-A97C-193A25AD6C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12082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xmlns="" id="{742DE5D9-5D04-4F7F-9F34-7048181858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2082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xmlns="" id="{5F0B8140-B940-4531-9562-8D79015D94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95609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xmlns="" id="{849CC034-065E-48F0-985D-B80C152002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95609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xmlns="" id="{8035ED58-36EB-4147-BCAF-919ADD4D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xmlns="" id="{7D46932B-0FD6-4226-B251-4B8154612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xmlns="" id="{56763F7F-D8C0-4AC6-96D0-C445984C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73828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xmlns="" id="{65AAE033-7EA4-4A87-A126-29FE427645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xmlns="" id="{A5F6FE17-A48F-4A3E-8719-1DE83CD6B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62048" y="1199853"/>
            <a:ext cx="3929901" cy="392990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73882-4B79-419D-89EE-4B7CED18D9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1623" y="2210810"/>
            <a:ext cx="4579970" cy="53803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EF50E1F4-245D-4104-AFDB-25D35D7C5C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4661" y="2747550"/>
            <a:ext cx="5309918" cy="28720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3A2FF74-415E-49BB-B2ED-E04C7B50BD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63453" y="1433033"/>
            <a:ext cx="3527091" cy="3463540"/>
          </a:xfrm>
          <a:prstGeom prst="ellipse">
            <a:avLst/>
          </a:prstGeom>
        </p:spPr>
        <p:txBody>
          <a:bodyPr/>
          <a:lstStyle>
            <a:lvl1pPr marL="0" indent="0" algn="ctr">
              <a:buFont typeface="+mj-lt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xmlns="" id="{1847553A-14C8-45EB-88C7-05CE63B7E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xmlns="" id="{E7FABA93-7D08-4CFE-B3A8-D44B1A0F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xmlns="" id="{FBD26C03-0B97-464A-A39C-A1F339DBA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260922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03BA4599-9856-44E7-A2B6-2354614AF7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B14DA-64F0-4FA7-9A51-F4DB18154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9441" y="1259911"/>
            <a:ext cx="5124189" cy="492302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DC4C8188-3DF6-4730-A43A-B789F03449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79441" y="1752212"/>
            <a:ext cx="4856479" cy="24133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15">
            <a:extLst>
              <a:ext uri="{FF2B5EF4-FFF2-40B4-BE49-F238E27FC236}">
                <a16:creationId xmlns:a16="http://schemas.microsoft.com/office/drawing/2014/main" xmlns="" id="{E06D1BDE-6908-49BA-9900-53DFFF4B1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xmlns="" id="{1C3470F5-DE33-49A4-AE82-D8EA10A4F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xmlns="" id="{63DCFC99-67D1-468A-8498-B3C1C90B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834407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FE551AED-617A-4A51-AA8F-586F3703B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DB23A-E569-444D-8607-FD404EECF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850" y="563671"/>
            <a:ext cx="4989629" cy="2387771"/>
          </a:xfrm>
          <a:prstGeom prst="rect">
            <a:avLst/>
          </a:prstGeom>
        </p:spPr>
        <p:txBody>
          <a:bodyPr anchor="b"/>
          <a:lstStyle>
            <a:lvl1pPr algn="ctr"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2B0D3D1-FC7B-43D5-B514-082D63A90E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6852" y="3531676"/>
            <a:ext cx="4989628" cy="1756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xmlns="" id="{CC2E4653-FDDE-4AC5-A23D-4269479AD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xmlns="" id="{C3F5CE00-2FB1-4930-8D2C-DB4DFDB2F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xmlns="" id="{2CEBC169-C2E2-4153-8A08-6B982C0D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79888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EC80EFA4-265B-48D2-AE72-8585EEED6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648289-A550-4F4F-96C8-3D82FCE94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069" y="695093"/>
            <a:ext cx="4919354" cy="66749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33EEFC4F-DE64-450E-9DD5-65D08E123C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99594" y="1873815"/>
            <a:ext cx="2556579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38C58F5B-7BA2-42E8-B66A-4561678ADD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9595" y="2178444"/>
            <a:ext cx="2556579" cy="13282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6743AAE-DD8A-4954-B033-100DF6D975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8997" y="1873815"/>
            <a:ext cx="2556578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B7B5D3C5-66A2-486B-9B1D-A7075D150C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8997" y="2178444"/>
            <a:ext cx="2556578" cy="12910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xmlns="" id="{AD063EDB-47FD-44F8-9344-12CBC2AE0B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99595" y="4071261"/>
            <a:ext cx="2556577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xmlns="" id="{94586DE3-CDE9-4337-A49D-C1031595E3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99596" y="4383943"/>
            <a:ext cx="2556577" cy="13282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xmlns="" id="{64F0745D-06FC-4840-B9DF-3176DEDA6F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38997" y="4071261"/>
            <a:ext cx="2556578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F29A1EC1-1F01-46ED-BF67-15FE9E1206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8997" y="4375890"/>
            <a:ext cx="2556578" cy="12910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Footer Placeholder 15">
            <a:extLst>
              <a:ext uri="{FF2B5EF4-FFF2-40B4-BE49-F238E27FC236}">
                <a16:creationId xmlns:a16="http://schemas.microsoft.com/office/drawing/2014/main" xmlns="" id="{B2A74AF7-DFFE-4795-8CF0-8C90F6C3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16">
            <a:extLst>
              <a:ext uri="{FF2B5EF4-FFF2-40B4-BE49-F238E27FC236}">
                <a16:creationId xmlns:a16="http://schemas.microsoft.com/office/drawing/2014/main" xmlns="" id="{13F4D90B-645E-4CFF-8AA0-91C269845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" name="Date Placeholder 14">
            <a:extLst>
              <a:ext uri="{FF2B5EF4-FFF2-40B4-BE49-F238E27FC236}">
                <a16:creationId xmlns:a16="http://schemas.microsoft.com/office/drawing/2014/main" xmlns="" id="{21EA3114-5B31-47ED-9AB6-EE59E5803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0741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6D81B66-9FC1-4E48-808B-98B1726D47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747F51C0-908A-420C-B5BC-5685D0E95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9716" y="1823625"/>
            <a:ext cx="4719884" cy="580030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4F835D01-B0D4-49D8-B947-C2062305C5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9005" y="4230943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0B4ACDBA-7606-44B8-B1E1-C4750F895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005" y="4546458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xmlns="" id="{D24600D7-8A94-406B-9274-351140BE27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37502" y="4234631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xmlns="" id="{5FE6844F-9BC3-4E56-82B1-0B53BE292B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7503" y="4550146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xmlns="" id="{105C7AE2-E0F2-4EA9-B804-774B125FB0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4218499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xmlns="" id="{4B70930A-D98B-43B3-BC32-B48D9D7F0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534014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xmlns="" id="{500DE4BC-2A21-4C62-8F5C-AFE1D0AEDF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6967" y="4218499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xmlns="" id="{0EEFD44C-4B64-4246-BC04-76812ED5E0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46967" y="4534014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xmlns="" id="{AB492A3E-766F-42FE-A5F7-88807B595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xmlns="" id="{784AE79C-95F2-4A84-B62A-95B076FB0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xmlns="" id="{1C2E5CE3-E252-4255-BF5E-8B4F1F3A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5E5C588-A831-4EB3-BFDF-78002F7D55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08479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>
            <a:extLst>
              <a:ext uri="{FF2B5EF4-FFF2-40B4-BE49-F238E27FC236}">
                <a16:creationId xmlns:a16="http://schemas.microsoft.com/office/drawing/2014/main" xmlns="" id="{AD31BE3F-B09E-4BCC-947F-3D4DB153E35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66976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BF7BBBD-C42C-408E-8F10-7B1BF3C53EF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972085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xmlns="" id="{74FF5159-7129-4F52-B5B7-13F2D04EAD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09232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B4076C2D-3CFB-4EFB-8012-9F6E653336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D1D3A9EE-57EE-476A-A657-3A40198189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6218" y="690802"/>
            <a:ext cx="4936277" cy="575890"/>
          </a:xfrm>
          <a:prstGeom prst="rect">
            <a:avLst/>
          </a:prstGeom>
        </p:spPr>
        <p:txBody>
          <a:bodyPr/>
          <a:lstStyle>
            <a:lvl1pPr algn="l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xmlns="" id="{2A0CB777-EF14-4BA6-A19D-697B165B1D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90069" y="2568679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xmlns="" id="{0053894D-FD48-4BB5-84D8-2EE54EC8D7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0069" y="2861988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xmlns="" id="{32A7FBEC-71F7-4A1F-82A1-C7FBFE0518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13979" y="2568679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xmlns="" id="{00EDBC93-E454-47AD-B9C9-E7CCE8DE6B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13979" y="2861988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xmlns="" id="{E792D94E-72D4-43F1-8063-14A3F6270A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90069" y="5044309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xmlns="" id="{C18EBA8F-5A95-4501-A602-A9889F0CE3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90069" y="5337618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14">
            <a:extLst>
              <a:ext uri="{FF2B5EF4-FFF2-40B4-BE49-F238E27FC236}">
                <a16:creationId xmlns:a16="http://schemas.microsoft.com/office/drawing/2014/main" xmlns="" id="{AF03D6DF-70BB-4EC0-B7BF-94BB780FDF0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13980" y="5047681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6" name="Text Placeholder 14">
            <a:extLst>
              <a:ext uri="{FF2B5EF4-FFF2-40B4-BE49-F238E27FC236}">
                <a16:creationId xmlns:a16="http://schemas.microsoft.com/office/drawing/2014/main" xmlns="" id="{A21FAF3A-556C-4A61-B1C4-E6FB98BE40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13980" y="5340990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Footer Placeholder 15">
            <a:extLst>
              <a:ext uri="{FF2B5EF4-FFF2-40B4-BE49-F238E27FC236}">
                <a16:creationId xmlns:a16="http://schemas.microsoft.com/office/drawing/2014/main" xmlns="" id="{54442D89-5EE7-4BC5-A35D-B0F93DD36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6">
            <a:extLst>
              <a:ext uri="{FF2B5EF4-FFF2-40B4-BE49-F238E27FC236}">
                <a16:creationId xmlns:a16="http://schemas.microsoft.com/office/drawing/2014/main" xmlns="" id="{DC13E404-DE29-4300-A8D5-25F34585A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Date Placeholder 14">
            <a:extLst>
              <a:ext uri="{FF2B5EF4-FFF2-40B4-BE49-F238E27FC236}">
                <a16:creationId xmlns:a16="http://schemas.microsoft.com/office/drawing/2014/main" xmlns="" id="{1EAC24B5-8E72-46CA-9A6A-4A6D6EA2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C1F11D19-3D38-460E-A8AF-F6A30642EC0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190069" y="1818852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xmlns="" id="{F915DDB2-3A13-4240-8ECB-677499946C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13979" y="1818852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xmlns="" id="{E9059CA0-144F-4780-BA0D-005B827AAEC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90069" y="4281832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xmlns="" id="{B770164C-988C-4217-B0E9-7D0DC17C8BC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08115" y="4294030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ED540A63-9BB9-478A-BE65-7A9010183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7FB1D5-16C4-4AAC-9E31-560F596F8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555" y="1823626"/>
            <a:ext cx="4569572" cy="580029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C269BEF2-E65B-4046-B8D1-1E5DC6D582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6595" y="2807310"/>
            <a:ext cx="5824073" cy="194014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200000"/>
              </a:lnSpc>
              <a:spcBef>
                <a:spcPts val="0"/>
              </a:spcBef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Footer Placeholder 15">
            <a:extLst>
              <a:ext uri="{FF2B5EF4-FFF2-40B4-BE49-F238E27FC236}">
                <a16:creationId xmlns:a16="http://schemas.microsoft.com/office/drawing/2014/main" xmlns="" id="{D89CE923-C669-4E0E-8161-BB328133E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16">
            <a:extLst>
              <a:ext uri="{FF2B5EF4-FFF2-40B4-BE49-F238E27FC236}">
                <a16:creationId xmlns:a16="http://schemas.microsoft.com/office/drawing/2014/main" xmlns="" id="{C820EE41-4997-4CD3-B951-56ECA8842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Date Placeholder 14">
            <a:extLst>
              <a:ext uri="{FF2B5EF4-FFF2-40B4-BE49-F238E27FC236}">
                <a16:creationId xmlns:a16="http://schemas.microsoft.com/office/drawing/2014/main" xmlns="" id="{A2A3BC0C-B522-4DA2-BBC0-AC180D8B2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31913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5F31BC2D-187A-4ED3-8D67-C55187E532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7F2F5-8E72-425B-A8C2-2B3262F730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5440" y="2741026"/>
            <a:ext cx="5002478" cy="2357066"/>
          </a:xfrm>
          <a:prstGeom prst="rect">
            <a:avLst/>
          </a:prstGeom>
        </p:spPr>
        <p:txBody>
          <a:bodyPr/>
          <a:lstStyle>
            <a:lvl1pPr algn="ctr"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505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5490FC0B-50EB-42D6-A2A5-E02EE642E2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4AFCE56-D794-4638-A3EC-63DCFB4B6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511" y="760406"/>
            <a:ext cx="5424988" cy="579245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318D6597-136D-4434-B628-D387BBEEC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5511" y="3417877"/>
            <a:ext cx="280628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xmlns="" id="{0691DF94-6587-4325-9C04-970034F1A8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511" y="3766050"/>
            <a:ext cx="280628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A3CE4E75-7868-44AD-9AF2-753E07BE78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4520" y="3400925"/>
            <a:ext cx="280628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8A9FE9C2-0801-4D41-A54B-E00BC7AB7C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4520" y="3749098"/>
            <a:ext cx="280628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632FBCC2-2CDB-448A-AA61-8D99495226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3529" y="3400925"/>
            <a:ext cx="269224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F6A4D9D-1690-4C0A-9F62-1FE93C0145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3529" y="3749098"/>
            <a:ext cx="269224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xmlns="" id="{48863DDD-C3CC-439D-B738-34F6E8960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xmlns="" id="{A4788388-29C8-4E9F-BF82-A1648088A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xmlns="" id="{5E6E1CB5-0E5F-4B44-8044-4010565FC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38528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4E96CB8F-A88F-40C3-A65B-8C33A16A0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86E70-8E77-436D-93CE-4BCD3EC94B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799" y="1380501"/>
            <a:ext cx="5097428" cy="991689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C95B0D27-123C-4F09-AEDC-7874964B7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2337" y="3400981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5400" kern="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F3772143-8573-4FED-977E-651FC59C16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2336" y="4670980"/>
            <a:ext cx="2693129" cy="11516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4FD80858-A8CA-496F-8CC0-5ACDBE65112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87933" y="3400981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5400" kern="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xmlns="" id="{2B840B1F-9319-4653-84C5-FF1FDC5E9D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87931" y="4670980"/>
            <a:ext cx="2693129" cy="11516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0882E4D8-D2AA-4EA0-BBCE-50334E8D16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3530" y="3400981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5400" kern="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97EFBCD4-F812-493F-895A-3449020A06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3528" y="4670980"/>
            <a:ext cx="2693129" cy="11516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xmlns="" id="{698D43C2-06AB-4549-BCD0-CBDCA0653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xmlns="" id="{7B2AB1D3-DFF0-43A8-BDE0-52FB314E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xmlns="" id="{28A81ABF-135E-483F-9992-6F79C2F55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07876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5">
            <a:extLst>
              <a:ext uri="{FF2B5EF4-FFF2-40B4-BE49-F238E27FC236}">
                <a16:creationId xmlns:a16="http://schemas.microsoft.com/office/drawing/2014/main" xmlns="" id="{710F293A-37AC-4A72-A56D-2A65F8EA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xmlns="" id="{EE0BB053-ED5B-47E1-ABB2-81509465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xmlns="" id="{790B7F12-A295-4495-AE4A-7640863C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32235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01C44412-AA84-403C-A202-EAB7F3C8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70" y="877414"/>
            <a:ext cx="5892268" cy="2792895"/>
          </a:xfrm>
        </p:spPr>
        <p:txBody>
          <a:bodyPr/>
          <a:lstStyle/>
          <a:p>
            <a:r>
              <a:rPr lang="sr-Cyrl-RS" sz="4400" dirty="0"/>
              <a:t>Обрада упита код </a:t>
            </a:r>
            <a:r>
              <a:rPr lang="sr-Latn-RS" sz="4400" dirty="0"/>
              <a:t>MS SQL </a:t>
            </a:r>
            <a:r>
              <a:rPr lang="sr-Cyrl-RS" sz="4400" dirty="0"/>
              <a:t>базе података</a:t>
            </a:r>
            <a:br>
              <a:rPr lang="sr-Cyrl-RS" sz="4400" dirty="0"/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8D1462E-973D-4427-A664-EF751DF597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870" y="4097038"/>
            <a:ext cx="4989628" cy="816022"/>
          </a:xfrm>
        </p:spPr>
        <p:txBody>
          <a:bodyPr>
            <a:normAutofit/>
          </a:bodyPr>
          <a:lstStyle/>
          <a:p>
            <a:r>
              <a:rPr lang="sr-Cyrl-RS" sz="2400" dirty="0"/>
              <a:t>Студенти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Cyrl-RS" sz="2400" dirty="0"/>
              <a:t>Лазар Најдановић 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10" y="498040"/>
            <a:ext cx="6512527" cy="579245"/>
          </a:xfrm>
        </p:spPr>
        <p:txBody>
          <a:bodyPr/>
          <a:lstStyle/>
          <a:p>
            <a:r>
              <a:rPr lang="sr-Cyrl-RS" dirty="0" smtClean="0"/>
              <a:t>Правила и наредбе </a:t>
            </a:r>
            <a:r>
              <a:rPr lang="en-US" dirty="0" smtClean="0"/>
              <a:t>SQL-a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11" y="1453019"/>
            <a:ext cx="5854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 smtClean="0">
                <a:solidFill>
                  <a:schemeClr val="bg1"/>
                </a:solidFill>
              </a:rPr>
              <a:t>Правила </a:t>
            </a:r>
            <a:r>
              <a:rPr lang="en-US" sz="2400" dirty="0" smtClean="0">
                <a:solidFill>
                  <a:schemeClr val="bg1"/>
                </a:solidFill>
              </a:rPr>
              <a:t>SQL-a</a:t>
            </a:r>
            <a:r>
              <a:rPr lang="sr-Cyrl-RS" sz="2400" dirty="0" smtClean="0">
                <a:solidFill>
                  <a:schemeClr val="bg1"/>
                </a:solidFill>
              </a:rPr>
              <a:t> укључују: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Правила за писање имена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Правила о наредбама и изразима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Типови података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Дефиниција </a:t>
            </a:r>
            <a:r>
              <a:rPr lang="sr-Cyrl-RS" sz="2400" dirty="0" smtClean="0">
                <a:solidFill>
                  <a:schemeClr val="bg1"/>
                </a:solidFill>
              </a:rPr>
              <a:t>атрибута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object 18"/>
          <p:cNvSpPr/>
          <p:nvPr/>
        </p:nvSpPr>
        <p:spPr>
          <a:xfrm>
            <a:off x="343820" y="1615765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978037" y="3807371"/>
            <a:ext cx="5618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 smtClean="0">
                <a:solidFill>
                  <a:schemeClr val="bg1"/>
                </a:solidFill>
              </a:rPr>
              <a:t>Три главне наредба над објектима су: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b="1" dirty="0" smtClean="0">
                <a:solidFill>
                  <a:schemeClr val="bg1"/>
                </a:solidFill>
              </a:rPr>
              <a:t>CREATE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bg1"/>
                </a:solidFill>
              </a:rPr>
              <a:t>DROP</a:t>
            </a:r>
            <a:endParaRPr lang="sr-Cyrl-RS" sz="2400" b="1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ALTER</a:t>
            </a:r>
            <a:r>
              <a:rPr lang="sr-Cyrl-RS" sz="2400" b="1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object 18"/>
          <p:cNvSpPr/>
          <p:nvPr/>
        </p:nvSpPr>
        <p:spPr>
          <a:xfrm>
            <a:off x="343820" y="3953252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8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11" y="548144"/>
            <a:ext cx="5424988" cy="579245"/>
          </a:xfrm>
        </p:spPr>
        <p:txBody>
          <a:bodyPr/>
          <a:lstStyle/>
          <a:p>
            <a:r>
              <a:rPr lang="en-US" dirty="0" smtClean="0"/>
              <a:t>SQL</a:t>
            </a:r>
            <a:r>
              <a:rPr lang="sr-Cyrl-RS" dirty="0" smtClean="0"/>
              <a:t> упити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5511" y="1595144"/>
            <a:ext cx="83789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 smtClean="0">
                <a:solidFill>
                  <a:schemeClr val="bg1"/>
                </a:solidFill>
              </a:rPr>
              <a:t>Код сваког упита наводимо: </a:t>
            </a:r>
          </a:p>
          <a:p>
            <a:endParaRPr lang="sr-Cyrl-R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Које податке тражимо као резултат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Из којих табела тражимо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Који услов треба да задовоље подаци да би били укључени у резултат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По ком редослед желимо приказ резултата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object 18"/>
          <p:cNvSpPr/>
          <p:nvPr/>
        </p:nvSpPr>
        <p:spPr>
          <a:xfrm>
            <a:off x="331294" y="1741025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5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11" y="548144"/>
            <a:ext cx="5424988" cy="579245"/>
          </a:xfrm>
        </p:spPr>
        <p:txBody>
          <a:bodyPr/>
          <a:lstStyle/>
          <a:p>
            <a:r>
              <a:rPr lang="sr-Cyrl-RS" dirty="0" smtClean="0"/>
              <a:t>Примери </a:t>
            </a:r>
            <a:r>
              <a:rPr lang="en-US" dirty="0" smtClean="0"/>
              <a:t>SQL</a:t>
            </a:r>
            <a:r>
              <a:rPr lang="sr-Cyrl-RS" dirty="0" smtClean="0"/>
              <a:t> упита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5511" y="1595144"/>
            <a:ext cx="837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sr-Cyrl-RS" sz="2400" dirty="0">
                <a:solidFill>
                  <a:schemeClr val="bg1"/>
                </a:solidFill>
              </a:rPr>
              <a:t>*</a:t>
            </a:r>
            <a:r>
              <a:rPr lang="en-US" sz="2400" dirty="0">
                <a:solidFill>
                  <a:schemeClr val="bg1"/>
                </a:solidFill>
              </a:rPr>
              <a:t> FROM Students WHERE </a:t>
            </a:r>
            <a:r>
              <a:rPr lang="en-US" sz="2400" dirty="0" err="1">
                <a:solidFill>
                  <a:schemeClr val="bg1"/>
                </a:solidFill>
              </a:rPr>
              <a:t>Ocena</a:t>
            </a:r>
            <a:r>
              <a:rPr lang="en-US" sz="2400" dirty="0">
                <a:solidFill>
                  <a:schemeClr val="bg1"/>
                </a:solidFill>
              </a:rPr>
              <a:t> &gt; 8 AND (</a:t>
            </a:r>
            <a:r>
              <a:rPr lang="en-US" sz="2400" dirty="0" err="1">
                <a:solidFill>
                  <a:schemeClr val="bg1"/>
                </a:solidFill>
              </a:rPr>
              <a:t>Ispit</a:t>
            </a:r>
            <a:r>
              <a:rPr lang="en-US" sz="2400" dirty="0">
                <a:solidFill>
                  <a:schemeClr val="bg1"/>
                </a:solidFill>
              </a:rPr>
              <a:t> = “</a:t>
            </a:r>
            <a:r>
              <a:rPr lang="en-US" sz="2400" dirty="0" err="1">
                <a:solidFill>
                  <a:schemeClr val="bg1"/>
                </a:solidFill>
              </a:rPr>
              <a:t>Sistemi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upravljane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bazama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podataka</a:t>
            </a:r>
            <a:r>
              <a:rPr lang="en-US" sz="2400" dirty="0">
                <a:solidFill>
                  <a:schemeClr val="bg1"/>
                </a:solidFill>
              </a:rPr>
              <a:t>” OR </a:t>
            </a:r>
            <a:r>
              <a:rPr lang="en-US" sz="2400" dirty="0" err="1">
                <a:solidFill>
                  <a:schemeClr val="bg1"/>
                </a:solidFill>
              </a:rPr>
              <a:t>Ispit</a:t>
            </a:r>
            <a:r>
              <a:rPr lang="en-US" sz="2400" dirty="0">
                <a:solidFill>
                  <a:schemeClr val="bg1"/>
                </a:solidFill>
              </a:rPr>
              <a:t> = “</a:t>
            </a:r>
            <a:r>
              <a:rPr lang="en-US" sz="2400" dirty="0" err="1">
                <a:solidFill>
                  <a:schemeClr val="bg1"/>
                </a:solidFill>
              </a:rPr>
              <a:t>Inteligentni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sistemi</a:t>
            </a:r>
            <a:r>
              <a:rPr lang="en-US" sz="2400" dirty="0">
                <a:solidFill>
                  <a:schemeClr val="bg1"/>
                </a:solidFill>
              </a:rPr>
              <a:t>”);</a:t>
            </a:r>
          </a:p>
        </p:txBody>
      </p:sp>
      <p:sp>
        <p:nvSpPr>
          <p:cNvPr id="15" name="object 18"/>
          <p:cNvSpPr/>
          <p:nvPr/>
        </p:nvSpPr>
        <p:spPr>
          <a:xfrm>
            <a:off x="331294" y="1741025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65511" y="2987620"/>
            <a:ext cx="837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sr-Cyrl-RS" sz="2400" dirty="0">
                <a:solidFill>
                  <a:schemeClr val="bg1"/>
                </a:solidFill>
              </a:rPr>
              <a:t>*</a:t>
            </a:r>
            <a:r>
              <a:rPr lang="en-US" sz="2400" dirty="0">
                <a:solidFill>
                  <a:schemeClr val="bg1"/>
                </a:solidFill>
              </a:rPr>
              <a:t> FROM Students ORDER BY </a:t>
            </a:r>
            <a:r>
              <a:rPr lang="en-US" sz="2400" dirty="0" err="1">
                <a:solidFill>
                  <a:schemeClr val="bg1"/>
                </a:solidFill>
              </a:rPr>
              <a:t>Indeks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object 18"/>
          <p:cNvSpPr/>
          <p:nvPr/>
        </p:nvSpPr>
        <p:spPr>
          <a:xfrm>
            <a:off x="331294" y="3133501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965511" y="3744833"/>
            <a:ext cx="8378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SELECT AVG(</a:t>
            </a:r>
            <a:r>
              <a:rPr lang="en-US" sz="2400" dirty="0" err="1">
                <a:solidFill>
                  <a:schemeClr val="bg1"/>
                </a:solidFill>
              </a:rPr>
              <a:t>Ocena</a:t>
            </a:r>
            <a:r>
              <a:rPr lang="en-US" sz="2400" dirty="0">
                <a:solidFill>
                  <a:schemeClr val="bg1"/>
                </a:solidFill>
              </a:rPr>
              <a:t>) AS </a:t>
            </a:r>
            <a:r>
              <a:rPr lang="en-US" sz="2400" dirty="0" err="1">
                <a:solidFill>
                  <a:schemeClr val="bg1"/>
                </a:solidFill>
              </a:rPr>
              <a:t>ProsecnaOcena</a:t>
            </a:r>
            <a:r>
              <a:rPr lang="en-US" sz="2400" dirty="0">
                <a:solidFill>
                  <a:schemeClr val="bg1"/>
                </a:solidFill>
              </a:rPr>
              <a:t> FROM Students GROUP BY </a:t>
            </a:r>
            <a:r>
              <a:rPr lang="en-US" sz="2400" dirty="0" err="1">
                <a:solidFill>
                  <a:schemeClr val="bg1"/>
                </a:solidFill>
              </a:rPr>
              <a:t>Ispit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1" name="object 18"/>
          <p:cNvSpPr/>
          <p:nvPr/>
        </p:nvSpPr>
        <p:spPr>
          <a:xfrm>
            <a:off x="331294" y="3890714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965511" y="4871378"/>
            <a:ext cx="837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sr-Cyrl-RS" sz="2400" dirty="0">
                <a:solidFill>
                  <a:schemeClr val="bg1"/>
                </a:solidFill>
              </a:rPr>
              <a:t>*</a:t>
            </a:r>
            <a:r>
              <a:rPr lang="en-US" sz="2400" dirty="0">
                <a:solidFill>
                  <a:schemeClr val="bg1"/>
                </a:solidFill>
              </a:rPr>
              <a:t> FROM Students </a:t>
            </a:r>
            <a:r>
              <a:rPr lang="en-US" sz="2400" dirty="0" smtClean="0">
                <a:solidFill>
                  <a:schemeClr val="bg1"/>
                </a:solidFill>
              </a:rPr>
              <a:t>WHERE </a:t>
            </a:r>
            <a:r>
              <a:rPr lang="en-US" sz="2400" dirty="0" err="1" smtClean="0">
                <a:solidFill>
                  <a:schemeClr val="bg1"/>
                </a:solidFill>
              </a:rPr>
              <a:t>Ispit</a:t>
            </a:r>
            <a:r>
              <a:rPr lang="en-US" sz="2400" dirty="0" smtClean="0">
                <a:solidFill>
                  <a:schemeClr val="bg1"/>
                </a:solidFill>
              </a:rPr>
              <a:t> LIKE “%</a:t>
            </a:r>
            <a:r>
              <a:rPr lang="en-US" sz="2400" dirty="0" err="1" smtClean="0">
                <a:solidFill>
                  <a:schemeClr val="bg1"/>
                </a:solidFill>
              </a:rPr>
              <a:t>sistemi</a:t>
            </a:r>
            <a:r>
              <a:rPr lang="en-US" sz="2400" dirty="0" smtClean="0">
                <a:solidFill>
                  <a:schemeClr val="bg1"/>
                </a:solidFill>
              </a:rPr>
              <a:t>%”;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331294" y="5017259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4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11" y="548144"/>
            <a:ext cx="5424988" cy="579245"/>
          </a:xfrm>
        </p:spPr>
        <p:txBody>
          <a:bodyPr/>
          <a:lstStyle/>
          <a:p>
            <a:r>
              <a:rPr lang="sr-Cyrl-RS" dirty="0" smtClean="0"/>
              <a:t>Наредбе ажурирања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5511" y="1595144"/>
            <a:ext cx="8378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INSERT INTO Students VALUES (1763, “</a:t>
            </a:r>
            <a:r>
              <a:rPr lang="en-US" sz="2400" dirty="0" err="1">
                <a:solidFill>
                  <a:schemeClr val="bg1"/>
                </a:solidFill>
              </a:rPr>
              <a:t>Sistemi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upravljane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bazama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podataka</a:t>
            </a:r>
            <a:r>
              <a:rPr lang="en-US" sz="2400" dirty="0">
                <a:solidFill>
                  <a:schemeClr val="bg1"/>
                </a:solidFill>
              </a:rPr>
              <a:t>”, 10);</a:t>
            </a:r>
          </a:p>
        </p:txBody>
      </p:sp>
      <p:sp>
        <p:nvSpPr>
          <p:cNvPr id="15" name="object 18"/>
          <p:cNvSpPr/>
          <p:nvPr/>
        </p:nvSpPr>
        <p:spPr>
          <a:xfrm>
            <a:off x="331294" y="1741025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65511" y="2721689"/>
            <a:ext cx="8378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UPDATE Students SET </a:t>
            </a:r>
            <a:r>
              <a:rPr lang="en-US" sz="2400" dirty="0" err="1">
                <a:solidFill>
                  <a:schemeClr val="bg1"/>
                </a:solidFill>
              </a:rPr>
              <a:t>Ocena</a:t>
            </a:r>
            <a:r>
              <a:rPr lang="en-US" sz="2400" dirty="0">
                <a:solidFill>
                  <a:schemeClr val="bg1"/>
                </a:solidFill>
              </a:rPr>
              <a:t> = 9 WHERE </a:t>
            </a:r>
            <a:r>
              <a:rPr lang="en-US" sz="2400" dirty="0" err="1">
                <a:solidFill>
                  <a:schemeClr val="bg1"/>
                </a:solidFill>
              </a:rPr>
              <a:t>Ispit</a:t>
            </a:r>
            <a:r>
              <a:rPr lang="en-US" sz="2400" dirty="0">
                <a:solidFill>
                  <a:schemeClr val="bg1"/>
                </a:solidFill>
              </a:rPr>
              <a:t>=“</a:t>
            </a:r>
            <a:r>
              <a:rPr lang="en-US" sz="2400" dirty="0" err="1">
                <a:solidFill>
                  <a:schemeClr val="bg1"/>
                </a:solidFill>
              </a:rPr>
              <a:t>Sistemi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upravljane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bazama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podataka</a:t>
            </a:r>
            <a:r>
              <a:rPr lang="en-US" sz="2400" dirty="0">
                <a:solidFill>
                  <a:schemeClr val="bg1"/>
                </a:solidFill>
              </a:rPr>
              <a:t>”;</a:t>
            </a:r>
          </a:p>
        </p:txBody>
      </p:sp>
      <p:sp>
        <p:nvSpPr>
          <p:cNvPr id="7" name="object 18"/>
          <p:cNvSpPr/>
          <p:nvPr/>
        </p:nvSpPr>
        <p:spPr>
          <a:xfrm>
            <a:off x="331293" y="2821432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965511" y="3968224"/>
            <a:ext cx="837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DELETE FROM Students WHERE </a:t>
            </a:r>
            <a:r>
              <a:rPr lang="en-US" sz="2400" dirty="0" err="1">
                <a:solidFill>
                  <a:schemeClr val="bg1"/>
                </a:solidFill>
              </a:rPr>
              <a:t>Indeks</a:t>
            </a:r>
            <a:r>
              <a:rPr lang="en-US" sz="2400" dirty="0">
                <a:solidFill>
                  <a:schemeClr val="bg1"/>
                </a:solidFill>
              </a:rPr>
              <a:t> = 1763;</a:t>
            </a:r>
          </a:p>
        </p:txBody>
      </p:sp>
      <p:sp>
        <p:nvSpPr>
          <p:cNvPr id="11" name="object 18"/>
          <p:cNvSpPr/>
          <p:nvPr/>
        </p:nvSpPr>
        <p:spPr>
          <a:xfrm>
            <a:off x="331293" y="4099984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69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24" y="1357875"/>
            <a:ext cx="5491576" cy="580029"/>
          </a:xfrm>
        </p:spPr>
        <p:txBody>
          <a:bodyPr/>
          <a:lstStyle/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Оптимизација упита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3010" y="2333807"/>
            <a:ext cx="9269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>
                <a:solidFill>
                  <a:schemeClr val="bg1"/>
                </a:solidFill>
              </a:rPr>
              <a:t>Оптимизација упита представља кључни корак у развоју и одржавању перформантних база података.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010" y="3490821"/>
            <a:ext cx="6768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 smtClean="0">
                <a:solidFill>
                  <a:schemeClr val="bg1"/>
                </a:solidFill>
              </a:rPr>
              <a:t>Оптимизација пружа: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 smtClean="0">
                <a:solidFill>
                  <a:schemeClr val="bg1"/>
                </a:solidFill>
              </a:rPr>
              <a:t>Брже одговоре корисницима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Смањење </a:t>
            </a:r>
            <a:r>
              <a:rPr lang="sr-Cyrl-RS" sz="2400" dirty="0" smtClean="0">
                <a:solidFill>
                  <a:schemeClr val="bg1"/>
                </a:solidFill>
              </a:rPr>
              <a:t>трошкова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Скалабилност </a:t>
            </a:r>
            <a:r>
              <a:rPr lang="sr-Cyrl-RS" sz="2400" dirty="0" smtClean="0">
                <a:solidFill>
                  <a:schemeClr val="bg1"/>
                </a:solidFill>
              </a:rPr>
              <a:t>апликације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Смањење оптерећења на бази података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bject 18"/>
          <p:cNvSpPr/>
          <p:nvPr/>
        </p:nvSpPr>
        <p:spPr>
          <a:xfrm>
            <a:off x="365583" y="2454064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8"/>
          <p:cNvSpPr/>
          <p:nvPr/>
        </p:nvSpPr>
        <p:spPr>
          <a:xfrm>
            <a:off x="365582" y="3599633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3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497" y="202779"/>
            <a:ext cx="7236372" cy="574462"/>
          </a:xfrm>
        </p:spPr>
        <p:txBody>
          <a:bodyPr/>
          <a:lstStyle/>
          <a:p>
            <a:r>
              <a:rPr lang="sr-Cyrl-RS" sz="3600" dirty="0" smtClean="0"/>
              <a:t>Индекси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925865" y="902969"/>
            <a:ext cx="624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sz="2400" dirty="0">
                <a:solidFill>
                  <a:schemeClr val="bg1"/>
                </a:solidFill>
              </a:rPr>
              <a:t>Индекси играју значајну улогу у брзини рада саме базе јер помажу DBMS-у да брже пронађе оно што тражимо.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object 18"/>
          <p:cNvSpPr/>
          <p:nvPr/>
        </p:nvSpPr>
        <p:spPr>
          <a:xfrm>
            <a:off x="4126053" y="1404061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4925865" y="2606040"/>
            <a:ext cx="39054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>
                <a:solidFill>
                  <a:schemeClr val="bg1"/>
                </a:solidFill>
              </a:rPr>
              <a:t>Основни типови индекса </a:t>
            </a:r>
            <a:r>
              <a:rPr lang="sr-Cyrl-RS" sz="2400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Clustered Index </a:t>
            </a:r>
            <a:endParaRPr lang="sr-Cyrl-R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Non-clustered Index </a:t>
            </a:r>
            <a:endParaRPr lang="sr-Cyrl-R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Unique Index </a:t>
            </a:r>
            <a:endParaRPr lang="sr-Cyrl-R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Composite Index </a:t>
            </a:r>
            <a:endParaRPr lang="sr-Cyrl-R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Filtered Index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object 18"/>
          <p:cNvSpPr/>
          <p:nvPr/>
        </p:nvSpPr>
        <p:spPr>
          <a:xfrm>
            <a:off x="4126052" y="2728111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3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497" y="202779"/>
            <a:ext cx="7236372" cy="574462"/>
          </a:xfrm>
        </p:spPr>
        <p:txBody>
          <a:bodyPr/>
          <a:lstStyle/>
          <a:p>
            <a:r>
              <a:rPr lang="sr-Cyrl-RS" sz="3600" dirty="0" smtClean="0"/>
              <a:t>Индекси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925865" y="902969"/>
            <a:ext cx="6244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sz="2400" dirty="0" smtClean="0">
                <a:solidFill>
                  <a:schemeClr val="bg1"/>
                </a:solidFill>
              </a:rPr>
              <a:t>Три главна </a:t>
            </a:r>
            <a:r>
              <a:rPr lang="sr-Cyrl-RS" sz="2400" dirty="0">
                <a:solidFill>
                  <a:schemeClr val="bg1"/>
                </a:solidFill>
              </a:rPr>
              <a:t>корака приликом креирања индекса која треба испратити</a:t>
            </a:r>
            <a:r>
              <a:rPr lang="sr-Cyrl-RS" sz="2400" dirty="0" smtClean="0">
                <a:solidFill>
                  <a:schemeClr val="bg1"/>
                </a:solidFill>
              </a:rPr>
              <a:t> су: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Идентификација колоне или група колона за </a:t>
            </a:r>
            <a:r>
              <a:rPr lang="sr-Cyrl-RS" sz="2400" dirty="0" smtClean="0">
                <a:solidFill>
                  <a:schemeClr val="bg1"/>
                </a:solidFill>
              </a:rPr>
              <a:t>индексирање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Одабир типа </a:t>
            </a:r>
            <a:r>
              <a:rPr lang="sr-Cyrl-RS" sz="2400" dirty="0" smtClean="0">
                <a:solidFill>
                  <a:schemeClr val="bg1"/>
                </a:solidFill>
              </a:rPr>
              <a:t>индекса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Писање СQЛ наредбе за креирање индекса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object 18"/>
          <p:cNvSpPr/>
          <p:nvPr/>
        </p:nvSpPr>
        <p:spPr>
          <a:xfrm>
            <a:off x="4217493" y="1198321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925865" y="3706353"/>
            <a:ext cx="76462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</a:t>
            </a:r>
            <a:r>
              <a:rPr lang="en-US" sz="2400" dirty="0" smtClean="0">
                <a:solidFill>
                  <a:schemeClr val="bg1"/>
                </a:solidFill>
              </a:rPr>
              <a:t>CLUSTERED/NONCLUSTERED/UNIQUE </a:t>
            </a:r>
            <a:r>
              <a:rPr lang="en-US" sz="2400" dirty="0">
                <a:solidFill>
                  <a:schemeClr val="bg1"/>
                </a:solidFill>
              </a:rPr>
              <a:t>INDEX </a:t>
            </a:r>
            <a:r>
              <a:rPr lang="en-US" sz="2400" dirty="0" err="1">
                <a:solidFill>
                  <a:schemeClr val="bg1"/>
                </a:solidFill>
              </a:rPr>
              <a:t>StudentIndex</a:t>
            </a:r>
            <a:r>
              <a:rPr lang="en-US" sz="2400" dirty="0">
                <a:solidFill>
                  <a:schemeClr val="bg1"/>
                </a:solidFill>
              </a:rPr>
              <a:t> ON Students(</a:t>
            </a:r>
            <a:r>
              <a:rPr lang="en-US" sz="2400" dirty="0" err="1">
                <a:solidFill>
                  <a:schemeClr val="bg1"/>
                </a:solidFill>
              </a:rPr>
              <a:t>Indeks</a:t>
            </a:r>
            <a:r>
              <a:rPr lang="en-US" sz="2400" dirty="0" smtClean="0">
                <a:solidFill>
                  <a:schemeClr val="bg1"/>
                </a:solidFill>
              </a:rPr>
              <a:t>);</a:t>
            </a:r>
            <a:endParaRPr lang="sr-Cyrl-R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CREATE INDEX </a:t>
            </a:r>
            <a:r>
              <a:rPr lang="en-US" sz="2400" dirty="0" err="1">
                <a:solidFill>
                  <a:schemeClr val="bg1"/>
                </a:solidFill>
              </a:rPr>
              <a:t>StudentIndex</a:t>
            </a:r>
            <a:r>
              <a:rPr lang="en-US" sz="2400" dirty="0">
                <a:solidFill>
                  <a:schemeClr val="bg1"/>
                </a:solidFill>
              </a:rPr>
              <a:t> ON Students(</a:t>
            </a:r>
            <a:r>
              <a:rPr lang="en-US" sz="2400" dirty="0" err="1">
                <a:solidFill>
                  <a:schemeClr val="bg1"/>
                </a:solidFill>
              </a:rPr>
              <a:t>Indeks</a:t>
            </a:r>
            <a:r>
              <a:rPr lang="sr-Cyrl-R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Ocena</a:t>
            </a:r>
            <a:r>
              <a:rPr lang="en-US" sz="2400" dirty="0">
                <a:solidFill>
                  <a:schemeClr val="bg1"/>
                </a:solidFill>
              </a:rPr>
              <a:t>); </a:t>
            </a:r>
            <a:endParaRPr lang="sr-Cyrl-R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CREATE INDEX </a:t>
            </a:r>
            <a:r>
              <a:rPr lang="en-US" sz="2400" dirty="0" err="1">
                <a:solidFill>
                  <a:schemeClr val="bg1"/>
                </a:solidFill>
              </a:rPr>
              <a:t>StudentIndex</a:t>
            </a:r>
            <a:r>
              <a:rPr lang="en-US" sz="2400" dirty="0">
                <a:solidFill>
                  <a:schemeClr val="bg1"/>
                </a:solidFill>
              </a:rPr>
              <a:t> ON Students(</a:t>
            </a:r>
            <a:r>
              <a:rPr lang="en-US" sz="2400" dirty="0" err="1">
                <a:solidFill>
                  <a:schemeClr val="bg1"/>
                </a:solidFill>
              </a:rPr>
              <a:t>Indeks</a:t>
            </a:r>
            <a:r>
              <a:rPr lang="en-US" sz="2400" dirty="0">
                <a:solidFill>
                  <a:schemeClr val="bg1"/>
                </a:solidFill>
              </a:rPr>
              <a:t>) WHERE </a:t>
            </a:r>
            <a:r>
              <a:rPr lang="en-US" sz="2400" dirty="0" err="1">
                <a:solidFill>
                  <a:schemeClr val="bg1"/>
                </a:solidFill>
              </a:rPr>
              <a:t>Ocena</a:t>
            </a:r>
            <a:r>
              <a:rPr lang="en-US" sz="2400" dirty="0">
                <a:solidFill>
                  <a:schemeClr val="bg1"/>
                </a:solidFill>
              </a:rPr>
              <a:t> &gt;= 6; </a:t>
            </a:r>
          </a:p>
        </p:txBody>
      </p:sp>
      <p:sp>
        <p:nvSpPr>
          <p:cNvPr id="8" name="object 18"/>
          <p:cNvSpPr/>
          <p:nvPr/>
        </p:nvSpPr>
        <p:spPr>
          <a:xfrm>
            <a:off x="4217493" y="3812568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8"/>
          <p:cNvSpPr/>
          <p:nvPr/>
        </p:nvSpPr>
        <p:spPr>
          <a:xfrm>
            <a:off x="4217491" y="4953492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/>
          <p:cNvSpPr/>
          <p:nvPr/>
        </p:nvSpPr>
        <p:spPr>
          <a:xfrm>
            <a:off x="4217492" y="6019071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1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9EF1D37D-7D53-43D9-B054-3B3A36C7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76" y="1590738"/>
            <a:ext cx="4989629" cy="2387771"/>
          </a:xfrm>
        </p:spPr>
        <p:txBody>
          <a:bodyPr/>
          <a:lstStyle/>
          <a:p>
            <a:r>
              <a:rPr lang="sr-Cyrl-RS" dirty="0" smtClean="0"/>
              <a:t>Хвала на пажњи!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D185F1A6-517F-4333-A04B-A1833CCBA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</p:spPr>
        <p:txBody>
          <a:bodyPr/>
          <a:lstStyle/>
          <a:p>
            <a:fld id="{8D1FC6F8-0BCD-47E9-9C64-690771D9C1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1696" y="458610"/>
            <a:ext cx="4919354" cy="667498"/>
          </a:xfrm>
        </p:spPr>
        <p:txBody>
          <a:bodyPr/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7" name="object 18"/>
          <p:cNvSpPr/>
          <p:nvPr/>
        </p:nvSpPr>
        <p:spPr>
          <a:xfrm>
            <a:off x="4027148" y="2686499"/>
            <a:ext cx="274474" cy="252249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8"/>
          <p:cNvSpPr/>
          <p:nvPr/>
        </p:nvSpPr>
        <p:spPr>
          <a:xfrm>
            <a:off x="4027148" y="4136925"/>
            <a:ext cx="274474" cy="252249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8"/>
          <p:cNvSpPr/>
          <p:nvPr/>
        </p:nvSpPr>
        <p:spPr>
          <a:xfrm>
            <a:off x="4027148" y="3411712"/>
            <a:ext cx="274474" cy="252249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8"/>
          <p:cNvSpPr/>
          <p:nvPr/>
        </p:nvSpPr>
        <p:spPr>
          <a:xfrm>
            <a:off x="4027148" y="4862138"/>
            <a:ext cx="274474" cy="252249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8"/>
          <p:cNvSpPr/>
          <p:nvPr/>
        </p:nvSpPr>
        <p:spPr>
          <a:xfrm>
            <a:off x="4027148" y="1961286"/>
            <a:ext cx="274474" cy="252249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754880" y="1852460"/>
            <a:ext cx="345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 smtClean="0">
                <a:solidFill>
                  <a:schemeClr val="bg1"/>
                </a:solidFill>
              </a:rPr>
              <a:t>Шта су базе података?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4880" y="2581790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 smtClean="0">
                <a:solidFill>
                  <a:schemeClr val="bg1"/>
                </a:solidFill>
              </a:rPr>
              <a:t>Модели  базе података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880" y="3311120"/>
            <a:ext cx="311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Microsoft SQL </a:t>
            </a:r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4880" y="4032216"/>
            <a:ext cx="2229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>
                <a:solidFill>
                  <a:schemeClr val="bg1"/>
                </a:solidFill>
              </a:rPr>
              <a:t>Шта су упити?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54880" y="4758094"/>
            <a:ext cx="218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 smtClean="0">
                <a:solidFill>
                  <a:schemeClr val="bg1"/>
                </a:solidFill>
              </a:rPr>
              <a:t>Обрада упита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0959" y="2002221"/>
            <a:ext cx="5360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b="1" dirty="0">
                <a:solidFill>
                  <a:schemeClr val="bg1"/>
                </a:solidFill>
              </a:rPr>
              <a:t>База података</a:t>
            </a:r>
            <a:r>
              <a:rPr lang="sr-Cyrl-RS" dirty="0">
                <a:solidFill>
                  <a:schemeClr val="bg1"/>
                </a:solidFill>
              </a:rPr>
              <a:t> је и</a:t>
            </a:r>
            <a:r>
              <a:rPr lang="en-US" dirty="0" err="1">
                <a:solidFill>
                  <a:schemeClr val="bg1"/>
                </a:solidFill>
              </a:rPr>
              <a:t>нтегрисани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скуп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података</a:t>
            </a:r>
            <a:r>
              <a:rPr lang="en-US" dirty="0">
                <a:solidFill>
                  <a:schemeClr val="bg1"/>
                </a:solidFill>
              </a:rPr>
              <a:t> о </a:t>
            </a:r>
            <a:r>
              <a:rPr lang="en-US" dirty="0" err="1">
                <a:solidFill>
                  <a:schemeClr val="bg1"/>
                </a:solidFill>
              </a:rPr>
              <a:t>неком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систему</a:t>
            </a:r>
            <a:r>
              <a:rPr lang="en-US" dirty="0">
                <a:solidFill>
                  <a:schemeClr val="bg1"/>
                </a:solidFill>
              </a:rPr>
              <a:t> и </a:t>
            </a:r>
            <a:r>
              <a:rPr lang="en-US" dirty="0" err="1">
                <a:solidFill>
                  <a:schemeClr val="bg1"/>
                </a:solidFill>
              </a:rPr>
              <a:t>скуп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поступака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за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њихово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одржавање</a:t>
            </a:r>
            <a:r>
              <a:rPr lang="en-US" dirty="0">
                <a:solidFill>
                  <a:schemeClr val="bg1"/>
                </a:solidFill>
              </a:rPr>
              <a:t> и </a:t>
            </a:r>
            <a:r>
              <a:rPr lang="en-US" dirty="0" err="1">
                <a:solidFill>
                  <a:schemeClr val="bg1"/>
                </a:solidFill>
              </a:rPr>
              <a:t>коришћење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организован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према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потребама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корисника</a:t>
            </a:r>
            <a:r>
              <a:rPr lang="sr-Cyrl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0959" y="488732"/>
            <a:ext cx="345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 smtClean="0">
                <a:solidFill>
                  <a:schemeClr val="bg1"/>
                </a:solidFill>
              </a:rPr>
              <a:t>Шта су базе података?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bject 18"/>
          <p:cNvSpPr/>
          <p:nvPr/>
        </p:nvSpPr>
        <p:spPr>
          <a:xfrm>
            <a:off x="4352706" y="2514600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8"/>
          <p:cNvSpPr/>
          <p:nvPr/>
        </p:nvSpPr>
        <p:spPr>
          <a:xfrm>
            <a:off x="4352705" y="3967655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910959" y="3743560"/>
            <a:ext cx="536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>
                <a:solidFill>
                  <a:schemeClr val="bg1"/>
                </a:solidFill>
              </a:rPr>
              <a:t>На њихов развој пресудно је утицао развој рачунара, рачунарских мрежа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2870" y="614856"/>
            <a:ext cx="617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sz="2400" dirty="0" smtClean="0">
                <a:solidFill>
                  <a:schemeClr val="bg1"/>
                </a:solidFill>
              </a:rPr>
              <a:t>Подела базе података на основу организација података и управљање њима: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2870" y="2727435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363717" y="2626451"/>
            <a:ext cx="4730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000" dirty="0">
                <a:solidFill>
                  <a:schemeClr val="bg1"/>
                </a:solidFill>
              </a:rPr>
              <a:t>Ц</a:t>
            </a:r>
            <a:r>
              <a:rPr lang="sr-Cyrl-RS" sz="2000" dirty="0" smtClean="0">
                <a:solidFill>
                  <a:schemeClr val="bg1"/>
                </a:solidFill>
              </a:rPr>
              <a:t>ентрализована (</a:t>
            </a:r>
            <a:r>
              <a:rPr lang="sr-Cyrl-RS" sz="2000" dirty="0">
                <a:solidFill>
                  <a:schemeClr val="bg1"/>
                </a:solidFill>
              </a:rPr>
              <a:t>на једном рачунару)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882870" y="3738756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TextBox 21"/>
          <p:cNvSpPr txBox="1"/>
          <p:nvPr/>
        </p:nvSpPr>
        <p:spPr>
          <a:xfrm>
            <a:off x="1363717" y="3637772"/>
            <a:ext cx="7046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000" dirty="0">
                <a:solidFill>
                  <a:schemeClr val="bg1"/>
                </a:solidFill>
              </a:rPr>
              <a:t>Д</a:t>
            </a:r>
            <a:r>
              <a:rPr lang="sr-Cyrl-RS" sz="2000" dirty="0" smtClean="0">
                <a:solidFill>
                  <a:schemeClr val="bg1"/>
                </a:solidFill>
              </a:rPr>
              <a:t>истрибуирана </a:t>
            </a:r>
            <a:r>
              <a:rPr lang="sr-Cyrl-RS" sz="2000" dirty="0">
                <a:solidFill>
                  <a:schemeClr val="bg1"/>
                </a:solidFill>
              </a:rPr>
              <a:t>(на више међусобно удаљених рачунара)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71348" y="724730"/>
            <a:ext cx="5833241" cy="667498"/>
          </a:xfrm>
        </p:spPr>
        <p:txBody>
          <a:bodyPr/>
          <a:lstStyle/>
          <a:p>
            <a:r>
              <a:rPr lang="sr-Cyrl-RS" dirty="0" smtClean="0"/>
              <a:t>Модели базе података</a:t>
            </a:r>
            <a:endParaRPr lang="en-US" dirty="0"/>
          </a:p>
        </p:txBody>
      </p:sp>
      <p:sp>
        <p:nvSpPr>
          <p:cNvPr id="21" name="object 18"/>
          <p:cNvSpPr/>
          <p:nvPr/>
        </p:nvSpPr>
        <p:spPr>
          <a:xfrm>
            <a:off x="4477409" y="2170387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TextBox 21"/>
          <p:cNvSpPr txBox="1"/>
          <p:nvPr/>
        </p:nvSpPr>
        <p:spPr>
          <a:xfrm>
            <a:off x="5013436" y="2038625"/>
            <a:ext cx="314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>
                <a:solidFill>
                  <a:schemeClr val="bg1"/>
                </a:solidFill>
              </a:rPr>
              <a:t>Хијерархијски </a:t>
            </a:r>
            <a:r>
              <a:rPr lang="sr-Cyrl-RS" sz="2400" dirty="0" smtClean="0">
                <a:solidFill>
                  <a:schemeClr val="bg1"/>
                </a:solidFill>
              </a:rPr>
              <a:t>модел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object 18"/>
          <p:cNvSpPr/>
          <p:nvPr/>
        </p:nvSpPr>
        <p:spPr>
          <a:xfrm>
            <a:off x="4477409" y="2845630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TextBox 23"/>
          <p:cNvSpPr txBox="1"/>
          <p:nvPr/>
        </p:nvSpPr>
        <p:spPr>
          <a:xfrm>
            <a:off x="5013436" y="2713868"/>
            <a:ext cx="2309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sr-Cyrl-RS" sz="2400" dirty="0">
                <a:solidFill>
                  <a:schemeClr val="bg1"/>
                </a:solidFill>
              </a:rPr>
              <a:t>Мрежни модел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bject 18"/>
          <p:cNvSpPr/>
          <p:nvPr/>
        </p:nvSpPr>
        <p:spPr>
          <a:xfrm>
            <a:off x="4477409" y="3520873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TextBox 25"/>
          <p:cNvSpPr txBox="1"/>
          <p:nvPr/>
        </p:nvSpPr>
        <p:spPr>
          <a:xfrm>
            <a:off x="5013436" y="3389111"/>
            <a:ext cx="2731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sr-Cyrl-RS" sz="2400" dirty="0">
                <a:solidFill>
                  <a:schemeClr val="accent6"/>
                </a:solidFill>
              </a:rPr>
              <a:t>Релациони модел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object 18"/>
          <p:cNvSpPr/>
          <p:nvPr/>
        </p:nvSpPr>
        <p:spPr>
          <a:xfrm>
            <a:off x="4477409" y="4196116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TextBox 27"/>
          <p:cNvSpPr txBox="1"/>
          <p:nvPr/>
        </p:nvSpPr>
        <p:spPr>
          <a:xfrm>
            <a:off x="5013436" y="4064354"/>
            <a:ext cx="2442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sr-Cyrl-RS" sz="2400" dirty="0">
                <a:solidFill>
                  <a:schemeClr val="bg1"/>
                </a:solidFill>
              </a:rPr>
              <a:t>Објектни модел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77395" y="2515677"/>
            <a:ext cx="5523613" cy="24583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sr-Cyrl-RS" sz="2400" dirty="0"/>
              <a:t>Релациона база </a:t>
            </a:r>
            <a:r>
              <a:rPr lang="sr-Cyrl-RS" sz="2400" dirty="0" smtClean="0"/>
              <a:t>података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Cyrl-RS" sz="2400" dirty="0" smtClean="0"/>
              <a:t>Скалабилност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r-Cyrl-RS" sz="2400" dirty="0"/>
              <a:t>Висока поузданост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7918" y="860657"/>
            <a:ext cx="455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Microsoft SQL Server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86120" y="3988058"/>
            <a:ext cx="2418219" cy="2242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21" y="4146893"/>
            <a:ext cx="1906112" cy="18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756" y="1946283"/>
            <a:ext cx="4569572" cy="580029"/>
          </a:xfrm>
        </p:spPr>
        <p:txBody>
          <a:bodyPr/>
          <a:lstStyle/>
          <a:p>
            <a:r>
              <a:rPr lang="sr-Cyrl-RS" dirty="0" smtClean="0"/>
              <a:t>Шта су упити?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object 18"/>
          <p:cNvSpPr/>
          <p:nvPr/>
        </p:nvSpPr>
        <p:spPr>
          <a:xfrm>
            <a:off x="957595" y="3356883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741119" y="2854653"/>
            <a:ext cx="8141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sz="2000" dirty="0">
                <a:solidFill>
                  <a:schemeClr val="bg1"/>
                </a:solidFill>
              </a:rPr>
              <a:t>Упити у контексту база података представљају инструкције или захтеве које корисници или апликације шаљу бази података како би добили одговарајуће информације или извршили одређене акције над подацима.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11" y="535618"/>
            <a:ext cx="5424988" cy="579245"/>
          </a:xfrm>
        </p:spPr>
        <p:txBody>
          <a:bodyPr/>
          <a:lstStyle/>
          <a:p>
            <a:r>
              <a:rPr lang="sr-Cyrl-RS" sz="3200" dirty="0" smtClean="0"/>
              <a:t>Обрада упита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511" y="1931324"/>
            <a:ext cx="6049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 smtClean="0">
                <a:solidFill>
                  <a:schemeClr val="bg1"/>
                </a:solidFill>
              </a:rPr>
              <a:t>Обрада упита се обавља кроз 5 корака: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Анализа </a:t>
            </a:r>
            <a:r>
              <a:rPr lang="sr-Cyrl-RS" sz="2400" dirty="0" smtClean="0">
                <a:solidFill>
                  <a:schemeClr val="bg1"/>
                </a:solidFill>
              </a:rPr>
              <a:t>упита</a:t>
            </a:r>
            <a:endParaRPr lang="sr-Cyrl-R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Оптимизација упита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Извршавање упита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Одговор на упит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Обрада резултата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sr-Cyrl-R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985" y="372780"/>
            <a:ext cx="5424988" cy="579245"/>
          </a:xfrm>
        </p:spPr>
        <p:txBody>
          <a:bodyPr/>
          <a:lstStyle/>
          <a:p>
            <a:r>
              <a:rPr lang="sr-Cyrl-RS" dirty="0" smtClean="0"/>
              <a:t>Анализа упита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3985" y="1139868"/>
            <a:ext cx="843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Cyrl-RS" sz="2400" dirty="0" smtClean="0">
                <a:solidFill>
                  <a:schemeClr val="bg1"/>
                </a:solidFill>
              </a:rPr>
              <a:t>Овај корак у обради упита укључује проверу синтаксе упита као и индетификацију табела и колона на које се тај упит односи.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985" y="2528040"/>
            <a:ext cx="39126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 smtClean="0">
                <a:solidFill>
                  <a:schemeClr val="bg1"/>
                </a:solidFill>
              </a:rPr>
              <a:t>Неопходно је знати: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 smtClean="0">
                <a:solidFill>
                  <a:schemeClr val="bg1"/>
                </a:solidFill>
              </a:rPr>
              <a:t>Правила </a:t>
            </a:r>
            <a:r>
              <a:rPr lang="en-US" sz="2400" dirty="0" smtClean="0">
                <a:solidFill>
                  <a:schemeClr val="bg1"/>
                </a:solidFill>
              </a:rPr>
              <a:t>SQL-a</a:t>
            </a:r>
            <a:endParaRPr lang="sr-Cyrl-R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Наредбе </a:t>
            </a:r>
            <a:r>
              <a:rPr lang="en-US" sz="2400" dirty="0">
                <a:solidFill>
                  <a:schemeClr val="bg1"/>
                </a:solidFill>
              </a:rPr>
              <a:t>SQL-a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SQL</a:t>
            </a:r>
            <a:r>
              <a:rPr lang="sr-Cyrl-RS" sz="2400" dirty="0">
                <a:solidFill>
                  <a:schemeClr val="bg1"/>
                </a:solidFill>
              </a:rPr>
              <a:t> упити</a:t>
            </a: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r-Cyrl-RS" sz="2400" dirty="0">
                <a:solidFill>
                  <a:schemeClr val="bg1"/>
                </a:solidFill>
              </a:rPr>
              <a:t>Наредбе ажурирања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object 18"/>
          <p:cNvSpPr/>
          <p:nvPr/>
        </p:nvSpPr>
        <p:spPr>
          <a:xfrm>
            <a:off x="243612" y="1290088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8"/>
          <p:cNvSpPr/>
          <p:nvPr/>
        </p:nvSpPr>
        <p:spPr>
          <a:xfrm>
            <a:off x="243612" y="2667951"/>
            <a:ext cx="211411" cy="198143"/>
          </a:xfrm>
          <a:custGeom>
            <a:avLst/>
            <a:gdLst/>
            <a:ahLst/>
            <a:cxnLst/>
            <a:rect l="l" t="t" r="r" b="b"/>
            <a:pathLst>
              <a:path w="2225675" h="1927860">
                <a:moveTo>
                  <a:pt x="1669267" y="1927525"/>
                </a:moveTo>
                <a:lnTo>
                  <a:pt x="556344" y="1927525"/>
                </a:lnTo>
                <a:lnTo>
                  <a:pt x="0" y="963897"/>
                </a:lnTo>
                <a:lnTo>
                  <a:pt x="0" y="963628"/>
                </a:lnTo>
                <a:lnTo>
                  <a:pt x="556344" y="0"/>
                </a:lnTo>
                <a:lnTo>
                  <a:pt x="1669189" y="0"/>
                </a:lnTo>
                <a:lnTo>
                  <a:pt x="2225611" y="963628"/>
                </a:lnTo>
                <a:lnTo>
                  <a:pt x="2225611" y="963897"/>
                </a:lnTo>
                <a:lnTo>
                  <a:pt x="1669267" y="192752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0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Custom 15">
      <a:majorFont>
        <a:latin typeface="Century Gothic Bold"/>
        <a:ea typeface=""/>
        <a:cs typeface=""/>
      </a:majorFont>
      <a:minorFont>
        <a:latin typeface="Dayton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3B034D-ACEF-4C52-A048-622E130B9A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089DF1-5746-46EC-AE4D-E0FEEFA364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D07AFA-56ED-494E-AC96-7D874BD7F8DE}">
  <ds:schemaRefs>
    <ds:schemaRef ds:uri="230e9df3-be65-4c73-a93b-d1236ebd677e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71af3243-3dd4-4a8d-8c0d-dd76da1f02a5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TM56488565</Template>
  <TotalTime>0</TotalTime>
  <Words>518</Words>
  <Application>Microsoft Office PowerPoint</Application>
  <PresentationFormat>Widescreen</PresentationFormat>
  <Paragraphs>118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 Bold</vt:lpstr>
      <vt:lpstr>Courier New</vt:lpstr>
      <vt:lpstr>Daytona Pro Light</vt:lpstr>
      <vt:lpstr>Times New Roman</vt:lpstr>
      <vt:lpstr>Wingdings</vt:lpstr>
      <vt:lpstr>Office Theme</vt:lpstr>
      <vt:lpstr>Обрада упита код MS SQL базе података </vt:lpstr>
      <vt:lpstr>Садржај</vt:lpstr>
      <vt:lpstr>PowerPoint Presentation</vt:lpstr>
      <vt:lpstr>PowerPoint Presentation</vt:lpstr>
      <vt:lpstr>Модели базе података</vt:lpstr>
      <vt:lpstr>PowerPoint Presentation</vt:lpstr>
      <vt:lpstr>Шта су упити?</vt:lpstr>
      <vt:lpstr>Обрада упита</vt:lpstr>
      <vt:lpstr>Анализа упита</vt:lpstr>
      <vt:lpstr>Правила и наредбе SQL-a</vt:lpstr>
      <vt:lpstr>SQL упити</vt:lpstr>
      <vt:lpstr>Примери SQL упита</vt:lpstr>
      <vt:lpstr>Наредбе ажурирања</vt:lpstr>
      <vt:lpstr>Оптимизација упита</vt:lpstr>
      <vt:lpstr>Индекси</vt:lpstr>
      <vt:lpstr>Индекси</vt:lpstr>
      <vt:lpstr>Хвала на пажњи!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2021-05-30T19:37:17Z</dcterms:created>
  <dcterms:modified xsi:type="dcterms:W3CDTF">2024-04-22T09:05:00Z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