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1" r:id="rId3"/>
    <p:sldId id="270" r:id="rId4"/>
    <p:sldId id="272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8678F-2CC7-404D-A03B-80D68A9BEB6B}" type="datetimeFigureOut">
              <a:rPr lang="ro-RO" smtClean="0"/>
              <a:t>29.06.2020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FA7B-0CC3-40D0-B45C-5C5A7FDB74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973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EFA7B-0CC3-40D0-B45C-5C5A7FDB74D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u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25" name="Subtitlu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sp>
        <p:nvSpPr>
          <p:cNvPr id="31" name="Substituent dată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7A6DDDE-1034-48B5-9C93-DF0BEBA2DE82}" type="datetime1">
              <a:rPr lang="ro-RO" smtClean="0"/>
              <a:t>29.06.2020</a:t>
            </a:fld>
            <a:endParaRPr lang="ro-RO"/>
          </a:p>
        </p:txBody>
      </p:sp>
      <p:sp>
        <p:nvSpPr>
          <p:cNvPr id="18" name="Substituent subsol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C8576-A6FF-4D05-A641-52D093F9CC06}" type="datetime1">
              <a:rPr lang="ro-RO" smtClean="0"/>
              <a:t>29.06.2020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2907FB-0192-4DA4-B06E-5C30A800568E}" type="datetime1">
              <a:rPr lang="ro-RO" smtClean="0"/>
              <a:t>29.06.2020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A7671D-5AFE-4B35-9D8A-9F25CAA2B04D}" type="datetime1">
              <a:rPr lang="ro-RO" smtClean="0"/>
              <a:t>29.06.2020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901FB6-99E0-4258-A0BC-513A9D0AC3D7}" type="datetime1">
              <a:rPr lang="ro-RO" smtClean="0"/>
              <a:t>29.06.2020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0FDCD-01C7-43B9-82C9-C7A65F369F60}" type="datetime1">
              <a:rPr lang="ro-RO" smtClean="0"/>
              <a:t>29.06.2020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D438B9-2C6A-4615-B5C2-B4A826B186FF}" type="datetime1">
              <a:rPr lang="ro-RO" smtClean="0"/>
              <a:t>29.06.2020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C81A3-9AFC-4D24-94DD-78708E7D8BE7}" type="datetime1">
              <a:rPr lang="ro-RO" smtClean="0"/>
              <a:t>29.06.2020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EA2D7F-F93D-43CF-9A93-AA02362AEAC9}" type="datetime1">
              <a:rPr lang="ro-RO" smtClean="0"/>
              <a:t>29.06.2020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17C6B-25B8-4164-A3D6-72C1480D5FF0}" type="datetime1">
              <a:rPr lang="ro-RO" smtClean="0"/>
              <a:t>29.06.2020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Dreptunghi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E93E91-DCB0-461B-A3C5-59ED6E93E7AD}" type="datetime1">
              <a:rPr lang="ro-RO" smtClean="0"/>
              <a:t>29.06.2020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Substituent i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ubstituent titl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1" name="Substituent text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27" name="Substituent dată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D425629-7F79-4EAF-947A-A8FADECBDDE3}" type="datetime1">
              <a:rPr lang="ro-RO" smtClean="0"/>
              <a:t>29.06.2020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6" name="Substituent număr diapozitiv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comand</a:t>
            </a:r>
            <a:r>
              <a:rPr lang="ro-RO" dirty="0" smtClean="0"/>
              <a:t>ă</a:t>
            </a:r>
            <a:r>
              <a:rPr lang="en-US" dirty="0" smtClean="0"/>
              <a:t> online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cantin</a:t>
            </a:r>
            <a:r>
              <a:rPr lang="ro-RO" dirty="0" smtClean="0"/>
              <a:t>ă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491880" y="4365104"/>
            <a:ext cx="5114778" cy="1101248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Absolvent</a:t>
            </a:r>
            <a:r>
              <a:rPr lang="en-US" dirty="0" smtClean="0"/>
              <a:t>: </a:t>
            </a:r>
            <a:r>
              <a:rPr lang="en-US" dirty="0" err="1" smtClean="0"/>
              <a:t>Laz</a:t>
            </a:r>
            <a:r>
              <a:rPr lang="ro-RO" dirty="0" smtClean="0"/>
              <a:t>ă</a:t>
            </a:r>
            <a:r>
              <a:rPr lang="en-US" dirty="0" smtClean="0"/>
              <a:t>r </a:t>
            </a:r>
            <a:r>
              <a:rPr lang="en-US" dirty="0" err="1" smtClean="0"/>
              <a:t>Vasile</a:t>
            </a:r>
            <a:endParaRPr lang="en-US" dirty="0" smtClean="0"/>
          </a:p>
          <a:p>
            <a:pPr algn="ctr"/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ro-RO" dirty="0" smtClean="0"/>
              <a:t>științific</a:t>
            </a:r>
            <a:r>
              <a:rPr lang="en-US" dirty="0" smtClean="0"/>
              <a:t>: Lect. Dr. </a:t>
            </a:r>
            <a:r>
              <a:rPr lang="ro-RO" dirty="0" smtClean="0"/>
              <a:t>Condurache Rodica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Scenarii de utilizare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personal </a:t>
            </a:r>
            <a:r>
              <a:rPr lang="en-US" dirty="0" err="1" smtClean="0">
                <a:solidFill>
                  <a:srgbClr val="0070C0"/>
                </a:solidFill>
              </a:rPr>
              <a:t>cantin</a:t>
            </a:r>
            <a:r>
              <a:rPr lang="ro-RO" dirty="0" smtClean="0">
                <a:solidFill>
                  <a:srgbClr val="0070C0"/>
                </a:solidFill>
              </a:rPr>
              <a:t>ă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923928" y="1609416"/>
            <a:ext cx="3772272" cy="4846320"/>
          </a:xfrm>
        </p:spPr>
        <p:txBody>
          <a:bodyPr>
            <a:normAutofit/>
          </a:bodyPr>
          <a:lstStyle/>
          <a:p>
            <a:endParaRPr lang="ro-RO" dirty="0" smtClean="0"/>
          </a:p>
          <a:p>
            <a:r>
              <a:rPr lang="ro-RO" dirty="0" smtClean="0"/>
              <a:t>Vizualizarea meniu</a:t>
            </a:r>
          </a:p>
          <a:p>
            <a:r>
              <a:rPr lang="ro-RO" dirty="0" smtClean="0"/>
              <a:t>Selectarea produse</a:t>
            </a:r>
          </a:p>
          <a:p>
            <a:r>
              <a:rPr lang="en-US" dirty="0" err="1" smtClean="0"/>
              <a:t>Generare</a:t>
            </a:r>
            <a:r>
              <a:rPr lang="ro-RO" dirty="0" smtClean="0"/>
              <a:t> comandă</a:t>
            </a:r>
          </a:p>
          <a:p>
            <a:r>
              <a:rPr lang="ro-RO" dirty="0" smtClean="0"/>
              <a:t>Vizualizare istoric comenzi</a:t>
            </a:r>
          </a:p>
          <a:p>
            <a:r>
              <a:rPr lang="ro-RO" dirty="0" smtClean="0"/>
              <a:t>Vizualizare informații despre produse</a:t>
            </a:r>
            <a:endParaRPr lang="ro-RO" dirty="0"/>
          </a:p>
        </p:txBody>
      </p:sp>
      <p:pic>
        <p:nvPicPr>
          <p:cNvPr id="4" name="I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992" y="1844824"/>
            <a:ext cx="3312368" cy="4032448"/>
          </a:xfrm>
          <a:prstGeom prst="rect">
            <a:avLst/>
          </a:prstGeom>
        </p:spPr>
      </p:pic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44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Scenarii de utilizare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ro-RO" dirty="0" smtClean="0">
                <a:solidFill>
                  <a:srgbClr val="0070C0"/>
                </a:solidFill>
              </a:rPr>
              <a:t>Student / profesor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9552" y="1765964"/>
            <a:ext cx="3412232" cy="4846320"/>
          </a:xfrm>
        </p:spPr>
        <p:txBody>
          <a:bodyPr>
            <a:normAutofit/>
          </a:bodyPr>
          <a:lstStyle/>
          <a:p>
            <a:endParaRPr lang="ro-RO" dirty="0" smtClean="0"/>
          </a:p>
          <a:p>
            <a:endParaRPr lang="ro-RO" dirty="0"/>
          </a:p>
          <a:p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meniu</a:t>
            </a:r>
            <a:endParaRPr lang="ro-RO" dirty="0" smtClean="0"/>
          </a:p>
          <a:p>
            <a:r>
              <a:rPr lang="ro-RO" dirty="0" smtClean="0"/>
              <a:t>Selectare produse</a:t>
            </a:r>
          </a:p>
          <a:p>
            <a:r>
              <a:rPr lang="ro-RO" dirty="0" smtClean="0"/>
              <a:t>Procesare comandă</a:t>
            </a:r>
          </a:p>
          <a:p>
            <a:r>
              <a:rPr lang="ro-RO" dirty="0" smtClean="0"/>
              <a:t>Sistem de recomandare produse</a:t>
            </a:r>
            <a:endParaRPr lang="ro-RO" dirty="0"/>
          </a:p>
        </p:txBody>
      </p:sp>
      <p:pic>
        <p:nvPicPr>
          <p:cNvPr id="6" name="Imagin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1765964"/>
            <a:ext cx="2880320" cy="4709160"/>
          </a:xfrm>
          <a:prstGeom prst="rect">
            <a:avLst/>
          </a:prstGeom>
        </p:spPr>
      </p:pic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1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Concluzii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Soluția prezentată rezolvă problema propusă</a:t>
            </a:r>
          </a:p>
          <a:p>
            <a:endParaRPr lang="ro-RO" dirty="0" smtClean="0"/>
          </a:p>
          <a:p>
            <a:r>
              <a:rPr lang="ro-RO" dirty="0" smtClean="0"/>
              <a:t>Direcții de viitor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Dezvoltarea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err="1" smtClean="0">
                <a:solidFill>
                  <a:schemeClr val="tx1"/>
                </a:solidFill>
              </a:rPr>
              <a:t>ției</a:t>
            </a:r>
            <a:r>
              <a:rPr lang="ro-RO" dirty="0" smtClean="0">
                <a:solidFill>
                  <a:schemeClr val="tx1"/>
                </a:solidFill>
              </a:rPr>
              <a:t> pe alte sisteme de operare</a:t>
            </a:r>
          </a:p>
          <a:p>
            <a:pPr lvl="1"/>
            <a:r>
              <a:rPr lang="ro-RO" dirty="0" smtClean="0">
                <a:solidFill>
                  <a:schemeClr val="tx1"/>
                </a:solidFill>
              </a:rPr>
              <a:t>Aplicația poate fi adaptată și pentru restaurant</a:t>
            </a:r>
          </a:p>
          <a:p>
            <a:pPr lvl="1"/>
            <a:r>
              <a:rPr lang="ro-RO" dirty="0" smtClean="0">
                <a:solidFill>
                  <a:schemeClr val="tx1"/>
                </a:solidFill>
              </a:rPr>
              <a:t>Creare de noi module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rgbClr val="0070C0"/>
                </a:solidFill>
              </a:rPr>
              <a:t>Cuprins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ro-RO" dirty="0" smtClean="0"/>
          </a:p>
          <a:p>
            <a:pPr marL="0" indent="0" algn="r">
              <a:buNone/>
            </a:pPr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solu</a:t>
            </a:r>
            <a:r>
              <a:rPr lang="ro-RO" dirty="0" err="1" smtClean="0"/>
              <a:t>ției</a:t>
            </a:r>
            <a:endParaRPr lang="ro-RO" dirty="0" smtClean="0"/>
          </a:p>
          <a:p>
            <a:pPr marL="0" indent="0" algn="r">
              <a:buNone/>
            </a:pPr>
            <a:r>
              <a:rPr lang="ro-RO" dirty="0" smtClean="0"/>
              <a:t>Arhitectura aplicației</a:t>
            </a:r>
          </a:p>
          <a:p>
            <a:pPr marL="0" indent="0" algn="r">
              <a:buNone/>
            </a:pPr>
            <a:r>
              <a:rPr lang="ro-RO" dirty="0" smtClean="0"/>
              <a:t>Tehnologii folosite</a:t>
            </a:r>
          </a:p>
          <a:p>
            <a:pPr marL="0" indent="0" algn="r">
              <a:buNone/>
            </a:pPr>
            <a:r>
              <a:rPr lang="ro-RO" dirty="0" smtClean="0"/>
              <a:t>Scenarii de utilizare</a:t>
            </a:r>
          </a:p>
          <a:p>
            <a:pPr marL="0" indent="0" algn="r">
              <a:buNone/>
            </a:pPr>
            <a:r>
              <a:rPr lang="ro-RO" dirty="0" smtClean="0"/>
              <a:t>Concluzii</a:t>
            </a:r>
          </a:p>
          <a:p>
            <a:pPr marL="514350" indent="-514350">
              <a:buFont typeface="+mj-lt"/>
              <a:buAutoNum type="arabicPeriod"/>
            </a:pPr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24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Descrierea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problemei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en-US" dirty="0" smtClean="0"/>
          </a:p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principa</a:t>
            </a:r>
            <a:r>
              <a:rPr lang="ro-RO" dirty="0" err="1" smtClean="0"/>
              <a:t>lă</a:t>
            </a:r>
            <a:r>
              <a:rPr lang="en-US" dirty="0" smtClean="0"/>
              <a:t>: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 a </a:t>
            </a:r>
            <a:r>
              <a:rPr lang="en-US" dirty="0" err="1" smtClean="0"/>
              <a:t>comenzilor</a:t>
            </a:r>
            <a:r>
              <a:rPr lang="en-US" dirty="0" smtClean="0"/>
              <a:t> </a:t>
            </a:r>
            <a:r>
              <a:rPr lang="ro-RO" dirty="0" smtClean="0"/>
              <a:t>în cadrul unei cantine</a:t>
            </a:r>
            <a:endParaRPr lang="en-US" dirty="0" smtClean="0"/>
          </a:p>
          <a:p>
            <a:r>
              <a:rPr lang="ro-RO" dirty="0" smtClean="0"/>
              <a:t>O procesare lentă = timp ridicat de așteptare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13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Descrierea soluției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99592" y="1556792"/>
            <a:ext cx="6995120" cy="4846320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Sistem de comandă online</a:t>
            </a:r>
          </a:p>
          <a:p>
            <a:r>
              <a:rPr lang="ro-RO" dirty="0" smtClean="0"/>
              <a:t>Sistem de generare automată de comenzi</a:t>
            </a:r>
          </a:p>
          <a:p>
            <a:r>
              <a:rPr lang="ro-RO" dirty="0" smtClean="0"/>
              <a:t>Alte funcționalități de bază		 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73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Arhitectura aplicației</a:t>
            </a:r>
            <a:endParaRPr lang="ro-RO" dirty="0">
              <a:solidFill>
                <a:srgbClr val="0070C0"/>
              </a:solidFill>
            </a:endParaRPr>
          </a:p>
        </p:txBody>
      </p:sp>
      <p:pic>
        <p:nvPicPr>
          <p:cNvPr id="9" name="Substituent conținut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844824"/>
            <a:ext cx="5400600" cy="2304256"/>
          </a:xfrm>
          <a:prstGeom prst="rect">
            <a:avLst/>
          </a:prstGeom>
        </p:spPr>
      </p:pic>
      <p:sp>
        <p:nvSpPr>
          <p:cNvPr id="5" name="Substituent conținut 2"/>
          <p:cNvSpPr txBox="1">
            <a:spLocks/>
          </p:cNvSpPr>
          <p:nvPr/>
        </p:nvSpPr>
        <p:spPr>
          <a:xfrm>
            <a:off x="1259632" y="4293096"/>
            <a:ext cx="6635080" cy="2110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§"/>
            </a:pPr>
            <a:r>
              <a:rPr lang="ro-RO" dirty="0" smtClean="0"/>
              <a:t>Interfață </a:t>
            </a:r>
            <a:r>
              <a:rPr lang="en-US" dirty="0" smtClean="0"/>
              <a:t>W</a:t>
            </a:r>
            <a:r>
              <a:rPr lang="ro-RO" dirty="0" err="1" smtClean="0"/>
              <a:t>eb</a:t>
            </a:r>
            <a:r>
              <a:rPr lang="ro-RO" dirty="0" smtClean="0"/>
              <a:t> și </a:t>
            </a:r>
            <a:r>
              <a:rPr lang="en-US" dirty="0" smtClean="0"/>
              <a:t>M</a:t>
            </a:r>
            <a:r>
              <a:rPr lang="ro-RO" dirty="0" err="1" smtClean="0"/>
              <a:t>obile</a:t>
            </a:r>
            <a:endParaRPr lang="ro-RO" dirty="0" smtClean="0"/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Poart</a:t>
            </a:r>
            <a:r>
              <a:rPr lang="ro-RO" dirty="0"/>
              <a:t>ă</a:t>
            </a:r>
            <a:r>
              <a:rPr lang="ro-RO" dirty="0" smtClean="0"/>
              <a:t> de acces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/>
              <a:t>Bază de date</a:t>
            </a:r>
          </a:p>
          <a:p>
            <a:pPr marL="0" indent="0">
              <a:buNone/>
            </a:pPr>
            <a:r>
              <a:rPr lang="ro-RO" dirty="0" smtClean="0"/>
              <a:t>	 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7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Tehnologii Folosite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Baza de date folosită este </a:t>
            </a:r>
            <a:r>
              <a:rPr lang="ro-RO" dirty="0" err="1" smtClean="0"/>
              <a:t>MongoDB</a:t>
            </a:r>
            <a:endParaRPr lang="ro-RO" dirty="0" smtClean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Mediul folosit pentru poarta de acces este ASP.NET Core</a:t>
            </a:r>
          </a:p>
        </p:txBody>
      </p:sp>
      <p:pic>
        <p:nvPicPr>
          <p:cNvPr id="4" name="I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90008"/>
            <a:ext cx="5303520" cy="2973690"/>
          </a:xfrm>
          <a:prstGeom prst="rect">
            <a:avLst/>
          </a:prstGeom>
        </p:spPr>
      </p:pic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53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Tehnologii folosite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Angular – pentru interfața Web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Flutter Framework – pentru interfața Mobile</a:t>
            </a:r>
          </a:p>
        </p:txBody>
      </p:sp>
      <p:pic>
        <p:nvPicPr>
          <p:cNvPr id="4" name="I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5" y="2276872"/>
            <a:ext cx="5328592" cy="2808313"/>
          </a:xfrm>
          <a:prstGeom prst="rect">
            <a:avLst/>
          </a:prstGeom>
        </p:spPr>
      </p:pic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21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70C0"/>
                </a:solidFill>
              </a:rPr>
              <a:t>Scenarii de utilizare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283968" y="1609416"/>
            <a:ext cx="3412232" cy="4846320"/>
          </a:xfrm>
        </p:spPr>
        <p:txBody>
          <a:bodyPr>
            <a:normAutofit/>
          </a:bodyPr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Autentificare</a:t>
            </a:r>
          </a:p>
          <a:p>
            <a:r>
              <a:rPr lang="ro-RO" dirty="0" smtClean="0"/>
              <a:t>Înregistrare</a:t>
            </a:r>
          </a:p>
          <a:p>
            <a:r>
              <a:rPr lang="ro-RO" dirty="0" smtClean="0"/>
              <a:t>Recuperare parolă</a:t>
            </a:r>
          </a:p>
          <a:p>
            <a:r>
              <a:rPr lang="ro-RO" dirty="0" smtClean="0"/>
              <a:t>Schimbare parolă</a:t>
            </a:r>
          </a:p>
        </p:txBody>
      </p:sp>
      <p:pic>
        <p:nvPicPr>
          <p:cNvPr id="4" name="I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2743200" cy="4213860"/>
          </a:xfrm>
          <a:prstGeom prst="rect">
            <a:avLst/>
          </a:prstGeom>
        </p:spPr>
      </p:pic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2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Scenarii de utilizare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Administrator </a:t>
            </a:r>
            <a:r>
              <a:rPr lang="en-US" dirty="0" err="1" smtClean="0"/>
              <a:t>cantin</a:t>
            </a:r>
            <a:r>
              <a:rPr lang="ro-RO" dirty="0"/>
              <a:t>ă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9416"/>
            <a:ext cx="3682752" cy="4846320"/>
          </a:xfrm>
        </p:spPr>
        <p:txBody>
          <a:bodyPr/>
          <a:lstStyle/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Crearea meniu</a:t>
            </a:r>
            <a:r>
              <a:rPr lang="en-US" dirty="0" err="1" smtClean="0"/>
              <a:t>lui</a:t>
            </a:r>
            <a:r>
              <a:rPr lang="ro-RO" dirty="0" smtClean="0"/>
              <a:t> pentru o anumită zi</a:t>
            </a:r>
          </a:p>
          <a:p>
            <a:r>
              <a:rPr lang="ro-RO" dirty="0" smtClean="0"/>
              <a:t>Adăugare produs nou </a:t>
            </a:r>
          </a:p>
          <a:p>
            <a:r>
              <a:rPr lang="ro-RO" dirty="0" smtClean="0"/>
              <a:t>Adăugare personal în cadrul cantinei</a:t>
            </a:r>
          </a:p>
          <a:p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96" y="1772816"/>
            <a:ext cx="338688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83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2106</TotalTime>
  <Words>223</Words>
  <Application>Microsoft Office PowerPoint</Application>
  <PresentationFormat>Expunere pe ecran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Opulent</vt:lpstr>
      <vt:lpstr>Dezvoltarea unui sistem de comandă online pentru cantină</vt:lpstr>
      <vt:lpstr>Cuprins</vt:lpstr>
      <vt:lpstr>Descrierea problemei</vt:lpstr>
      <vt:lpstr>Descrierea soluției</vt:lpstr>
      <vt:lpstr>Arhitectura aplicației</vt:lpstr>
      <vt:lpstr>Tehnologii Folosite</vt:lpstr>
      <vt:lpstr>Tehnologii folosite</vt:lpstr>
      <vt:lpstr>Scenarii de utilizare</vt:lpstr>
      <vt:lpstr>Scenarii de utilizare: Administrator cantină</vt:lpstr>
      <vt:lpstr>Scenarii de utilizare: personal cantină</vt:lpstr>
      <vt:lpstr>Scenarii de utilizare: Student / profesor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Vasile Lazar</dc:creator>
  <cp:lastModifiedBy>Vasile Lazar</cp:lastModifiedBy>
  <cp:revision>29</cp:revision>
  <dcterms:created xsi:type="dcterms:W3CDTF">2020-06-23T11:37:17Z</dcterms:created>
  <dcterms:modified xsi:type="dcterms:W3CDTF">2020-06-30T07:23:04Z</dcterms:modified>
</cp:coreProperties>
</file>