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1244633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1244633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1244633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1244633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157df29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157df29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151d7bd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151d7bd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151d7bdb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151d7bdb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151d7bdb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151d7bdb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151d7bdb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151d7bdb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6150" y="1313125"/>
            <a:ext cx="85206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Projet Hackaton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Asma </a:t>
            </a:r>
            <a:r>
              <a:rPr b="1" lang="fr">
                <a:solidFill>
                  <a:srgbClr val="FF0000"/>
                </a:solidFill>
              </a:rPr>
              <a:t>Joël</a:t>
            </a:r>
            <a:r>
              <a:rPr b="1" lang="fr">
                <a:solidFill>
                  <a:srgbClr val="FF0000"/>
                </a:solidFill>
              </a:rPr>
              <a:t> Valentin Lazare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Sommaire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fr">
                <a:solidFill>
                  <a:srgbClr val="000000"/>
                </a:solidFill>
              </a:rPr>
              <a:t>Présentation du dataset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fr">
                <a:solidFill>
                  <a:srgbClr val="000000"/>
                </a:solidFill>
              </a:rPr>
              <a:t>Analyse graphique et tendance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fr">
                <a:solidFill>
                  <a:srgbClr val="000000"/>
                </a:solidFill>
              </a:rPr>
              <a:t>Intelligence artificielle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fr">
                <a:solidFill>
                  <a:srgbClr val="000000"/>
                </a:solidFill>
              </a:rPr>
              <a:t>Présentation de l’architecture et du modèle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fr">
                <a:solidFill>
                  <a:srgbClr val="000000"/>
                </a:solidFill>
              </a:rPr>
              <a:t>Résultats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fr">
                <a:solidFill>
                  <a:srgbClr val="000000"/>
                </a:solidFill>
              </a:rPr>
              <a:t>Démo de l’application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fr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de plus de 800 000 lignes initialement composé des colonnes/informations suivantes: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brand, category_code, category_id, event_time, event_type, price, product_id, user_id, user_session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Après traitement, deux datasets d’environ 300 000 lignes: un pour la recommandation et un pour les prédictions (ce dernier est one hot encodé)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graphique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46850" cy="3030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550" y="1152475"/>
            <a:ext cx="4273750" cy="242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Intelligence artificielle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Forecasting: prédictions des ventes, si un utilisateur va acheter un produit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Suppression des données inutiles au modèle: Date, time, user_session, event_type, product_id, user_id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125" y="2123625"/>
            <a:ext cx="4815775" cy="27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du KNN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31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K value obtenue était 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La précision du modèle à l’issue de cette K value, après un train_test_split, n’a qu’environ 23% d’erreur de prédiction.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824" y="1094925"/>
            <a:ext cx="5018326" cy="36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Réalisé sous streamlit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800" y="1152475"/>
            <a:ext cx="5012600" cy="351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Malgré les problèmes du dataset qui faussait certaines analyses et qui nous a contraint à ne garder qu’un tiers des données initiales, nous sommes parvenus, à réaliser des analyses et des prédictions permettant de rendre la vente plus lucrative. A l’avenir, nous voudrions implémenter un modèle de recommandation.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