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4" r:id="rId3"/>
  </p:sldMasterIdLst>
  <p:notesMasterIdLst>
    <p:notesMasterId r:id="rId55"/>
  </p:notesMasterIdLst>
  <p:sldIdLst>
    <p:sldId id="256" r:id="rId4"/>
    <p:sldId id="279" r:id="rId5"/>
    <p:sldId id="328" r:id="rId6"/>
    <p:sldId id="276" r:id="rId7"/>
    <p:sldId id="409" r:id="rId8"/>
    <p:sldId id="331" r:id="rId9"/>
    <p:sldId id="332" r:id="rId10"/>
    <p:sldId id="333" r:id="rId11"/>
    <p:sldId id="402" r:id="rId12"/>
    <p:sldId id="334" r:id="rId13"/>
    <p:sldId id="403" r:id="rId14"/>
    <p:sldId id="335" r:id="rId15"/>
    <p:sldId id="336" r:id="rId16"/>
    <p:sldId id="337" r:id="rId17"/>
    <p:sldId id="338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88" r:id="rId36"/>
    <p:sldId id="397" r:id="rId37"/>
    <p:sldId id="398" r:id="rId38"/>
    <p:sldId id="391" r:id="rId39"/>
    <p:sldId id="392" r:id="rId40"/>
    <p:sldId id="393" r:id="rId41"/>
    <p:sldId id="365" r:id="rId42"/>
    <p:sldId id="366" r:id="rId43"/>
    <p:sldId id="367" r:id="rId44"/>
    <p:sldId id="368" r:id="rId45"/>
    <p:sldId id="370" r:id="rId46"/>
    <p:sldId id="371" r:id="rId47"/>
    <p:sldId id="372" r:id="rId48"/>
    <p:sldId id="373" r:id="rId49"/>
    <p:sldId id="374" r:id="rId50"/>
    <p:sldId id="376" r:id="rId51"/>
    <p:sldId id="375" r:id="rId52"/>
    <p:sldId id="377" r:id="rId53"/>
    <p:sldId id="408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841C9-8421-448A-831E-6AB615978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DA9E5CC-EE1A-403E-896E-F7EC82D06700}">
      <dgm:prSet phldrT="[Texto]"/>
      <dgm:spPr/>
      <dgm:t>
        <a:bodyPr/>
        <a:lstStyle/>
        <a:p>
          <a:r>
            <a:rPr lang="pt-BR" dirty="0" smtClean="0"/>
            <a:t>Planejamento do Ciclo</a:t>
          </a:r>
          <a:endParaRPr lang="pt-BR" dirty="0"/>
        </a:p>
      </dgm:t>
    </dgm:pt>
    <dgm:pt modelId="{93841E8E-3F76-46E9-A69F-9177F7B783DB}" type="parTrans" cxnId="{6C2955BA-A3DF-4440-BDBA-28B66A8859A9}">
      <dgm:prSet/>
      <dgm:spPr/>
      <dgm:t>
        <a:bodyPr/>
        <a:lstStyle/>
        <a:p>
          <a:endParaRPr lang="pt-BR"/>
        </a:p>
      </dgm:t>
    </dgm:pt>
    <dgm:pt modelId="{3233B721-17D8-43D2-9249-64AF7BAD366B}" type="sibTrans" cxnId="{6C2955BA-A3DF-4440-BDBA-28B66A8859A9}">
      <dgm:prSet/>
      <dgm:spPr/>
      <dgm:t>
        <a:bodyPr/>
        <a:lstStyle/>
        <a:p>
          <a:endParaRPr lang="pt-BR"/>
        </a:p>
      </dgm:t>
    </dgm:pt>
    <dgm:pt modelId="{0F2FD64A-5B67-4EAE-ABE2-ABFD2F986476}">
      <dgm:prSet phldrT="[Texto]"/>
      <dgm:spPr/>
      <dgm:t>
        <a:bodyPr/>
        <a:lstStyle/>
        <a:p>
          <a:r>
            <a:rPr lang="pt-BR" dirty="0" smtClean="0"/>
            <a:t>Lançamento do Ciclo</a:t>
          </a:r>
          <a:endParaRPr lang="pt-BR" dirty="0"/>
        </a:p>
      </dgm:t>
    </dgm:pt>
    <dgm:pt modelId="{0CA0C988-2E9D-4AA6-B9FA-B183755A0D59}" type="parTrans" cxnId="{CFE3B875-2A71-439A-A67B-79E4228638A2}">
      <dgm:prSet/>
      <dgm:spPr/>
      <dgm:t>
        <a:bodyPr/>
        <a:lstStyle/>
        <a:p>
          <a:endParaRPr lang="pt-BR"/>
        </a:p>
      </dgm:t>
    </dgm:pt>
    <dgm:pt modelId="{A301F3A0-09B9-4BF9-8E7D-EE9880B9ED1D}" type="sibTrans" cxnId="{CFE3B875-2A71-439A-A67B-79E4228638A2}">
      <dgm:prSet/>
      <dgm:spPr/>
      <dgm:t>
        <a:bodyPr/>
        <a:lstStyle/>
        <a:p>
          <a:endParaRPr lang="pt-BR"/>
        </a:p>
      </dgm:t>
    </dgm:pt>
    <dgm:pt modelId="{327A8526-DF7E-43E4-96EC-2DC655973473}">
      <dgm:prSet phldrT="[Texto]"/>
      <dgm:spPr/>
      <dgm:t>
        <a:bodyPr/>
        <a:lstStyle/>
        <a:p>
          <a:r>
            <a:rPr lang="pt-BR" dirty="0" smtClean="0"/>
            <a:t>Recebimento das  Inscrições</a:t>
          </a:r>
          <a:endParaRPr lang="pt-BR" dirty="0"/>
        </a:p>
      </dgm:t>
    </dgm:pt>
    <dgm:pt modelId="{0DD4BD23-C809-47B1-9ED2-5038F9F9A9CC}" type="parTrans" cxnId="{104E1634-D2FD-46C2-B7F1-11990EF08079}">
      <dgm:prSet/>
      <dgm:spPr/>
      <dgm:t>
        <a:bodyPr/>
        <a:lstStyle/>
        <a:p>
          <a:endParaRPr lang="pt-BR"/>
        </a:p>
      </dgm:t>
    </dgm:pt>
    <dgm:pt modelId="{D846ABFB-11CD-422C-9BB2-5F33A689E07C}" type="sibTrans" cxnId="{104E1634-D2FD-46C2-B7F1-11990EF08079}">
      <dgm:prSet/>
      <dgm:spPr/>
      <dgm:t>
        <a:bodyPr/>
        <a:lstStyle/>
        <a:p>
          <a:endParaRPr lang="pt-BR"/>
        </a:p>
      </dgm:t>
    </dgm:pt>
    <dgm:pt modelId="{A33688E0-9B32-472E-A1C2-08B841E434D3}">
      <dgm:prSet phldrT="[Texto]"/>
      <dgm:spPr/>
      <dgm:t>
        <a:bodyPr/>
        <a:lstStyle/>
        <a:p>
          <a:r>
            <a:rPr lang="pt-BR" dirty="0" smtClean="0"/>
            <a:t>Recebimento das Candidaturas</a:t>
          </a:r>
        </a:p>
      </dgm:t>
    </dgm:pt>
    <dgm:pt modelId="{E622F953-CF17-490D-AFE4-46DDF3E6C57D}" type="parTrans" cxnId="{BF83D40A-DD6C-4229-97AF-AC863BA969CF}">
      <dgm:prSet/>
      <dgm:spPr/>
      <dgm:t>
        <a:bodyPr/>
        <a:lstStyle/>
        <a:p>
          <a:endParaRPr lang="pt-BR"/>
        </a:p>
      </dgm:t>
    </dgm:pt>
    <dgm:pt modelId="{3C8806EC-5516-4A4A-8336-4E6014285CF0}" type="sibTrans" cxnId="{BF83D40A-DD6C-4229-97AF-AC863BA969CF}">
      <dgm:prSet/>
      <dgm:spPr/>
      <dgm:t>
        <a:bodyPr/>
        <a:lstStyle/>
        <a:p>
          <a:endParaRPr lang="pt-BR"/>
        </a:p>
      </dgm:t>
    </dgm:pt>
    <dgm:pt modelId="{65DBBCB8-C04E-4EEE-8361-99AA42B1987D}">
      <dgm:prSet phldrT="[Texto]"/>
      <dgm:spPr/>
      <dgm:t>
        <a:bodyPr/>
        <a:lstStyle/>
        <a:p>
          <a:pPr algn="ctr"/>
          <a:r>
            <a:rPr lang="pt-BR" dirty="0" smtClean="0"/>
            <a:t>Capacitação dos Avaliadores e Verificadores  </a:t>
          </a:r>
          <a:endParaRPr lang="pt-BR" dirty="0"/>
        </a:p>
      </dgm:t>
    </dgm:pt>
    <dgm:pt modelId="{B96C455E-A9ED-4AED-852B-CE392572F126}" type="parTrans" cxnId="{10DD82F9-862A-4BBC-9146-35FD2CC2A84E}">
      <dgm:prSet/>
      <dgm:spPr/>
      <dgm:t>
        <a:bodyPr/>
        <a:lstStyle/>
        <a:p>
          <a:endParaRPr lang="pt-BR"/>
        </a:p>
      </dgm:t>
    </dgm:pt>
    <dgm:pt modelId="{8F1A8754-150D-4707-A264-38728111074C}" type="sibTrans" cxnId="{10DD82F9-862A-4BBC-9146-35FD2CC2A84E}">
      <dgm:prSet/>
      <dgm:spPr/>
      <dgm:t>
        <a:bodyPr/>
        <a:lstStyle/>
        <a:p>
          <a:endParaRPr lang="pt-BR"/>
        </a:p>
      </dgm:t>
    </dgm:pt>
    <dgm:pt modelId="{AB462439-9A1C-48D9-AD92-F98579361B9C}">
      <dgm:prSet phldrT="[Texto]"/>
      <dgm:spPr/>
      <dgm:t>
        <a:bodyPr/>
        <a:lstStyle/>
        <a:p>
          <a:r>
            <a:rPr lang="pt-BR" dirty="0" smtClean="0"/>
            <a:t>Avaliação Estadual</a:t>
          </a:r>
          <a:endParaRPr lang="pt-BR" dirty="0"/>
        </a:p>
      </dgm:t>
    </dgm:pt>
    <dgm:pt modelId="{D5EDC9D5-5FC3-4107-84D4-F59E8384836E}" type="parTrans" cxnId="{65DE2243-88CE-49AF-8DC1-00AF871ACBC2}">
      <dgm:prSet/>
      <dgm:spPr/>
      <dgm:t>
        <a:bodyPr/>
        <a:lstStyle/>
        <a:p>
          <a:endParaRPr lang="pt-BR"/>
        </a:p>
      </dgm:t>
    </dgm:pt>
    <dgm:pt modelId="{6B981E7B-4153-40FC-A0E3-5CEB97F565AA}" type="sibTrans" cxnId="{65DE2243-88CE-49AF-8DC1-00AF871ACBC2}">
      <dgm:prSet/>
      <dgm:spPr/>
      <dgm:t>
        <a:bodyPr/>
        <a:lstStyle/>
        <a:p>
          <a:endParaRPr lang="pt-BR"/>
        </a:p>
      </dgm:t>
    </dgm:pt>
    <dgm:pt modelId="{262C1E65-2FAD-4111-8E98-5FFC72B67047}">
      <dgm:prSet phldrT="[Texto]"/>
      <dgm:spPr/>
      <dgm:t>
        <a:bodyPr/>
        <a:lstStyle/>
        <a:p>
          <a:r>
            <a:rPr lang="pt-BR" dirty="0" smtClean="0"/>
            <a:t>Seleção das Classificadas para Visita</a:t>
          </a:r>
          <a:endParaRPr lang="pt-BR" dirty="0"/>
        </a:p>
      </dgm:t>
    </dgm:pt>
    <dgm:pt modelId="{DFDE4282-1E22-4243-A4FA-8EA3AA314026}" type="parTrans" cxnId="{E9CF8505-53ED-4928-A846-891B587E8694}">
      <dgm:prSet/>
      <dgm:spPr/>
      <dgm:t>
        <a:bodyPr/>
        <a:lstStyle/>
        <a:p>
          <a:endParaRPr lang="pt-BR"/>
        </a:p>
      </dgm:t>
    </dgm:pt>
    <dgm:pt modelId="{D6CC9A0F-F226-4C98-98F3-708443FC1A02}" type="sibTrans" cxnId="{E9CF8505-53ED-4928-A846-891B587E8694}">
      <dgm:prSet/>
      <dgm:spPr/>
      <dgm:t>
        <a:bodyPr/>
        <a:lstStyle/>
        <a:p>
          <a:endParaRPr lang="pt-BR"/>
        </a:p>
      </dgm:t>
    </dgm:pt>
    <dgm:pt modelId="{ED5DB3EA-C004-45D9-AD24-0742DA03ED63}">
      <dgm:prSet phldrT="[Texto]"/>
      <dgm:spPr/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8F47A60C-E241-4A3E-9772-B53DCB02A3E6}" type="parTrans" cxnId="{BD0EF539-B48C-442B-8C7C-6FC77EA78639}">
      <dgm:prSet/>
      <dgm:spPr/>
      <dgm:t>
        <a:bodyPr/>
        <a:lstStyle/>
        <a:p>
          <a:endParaRPr lang="pt-BR"/>
        </a:p>
      </dgm:t>
    </dgm:pt>
    <dgm:pt modelId="{126F19C9-7923-4634-969C-B6437EFE069D}" type="sibTrans" cxnId="{BD0EF539-B48C-442B-8C7C-6FC77EA78639}">
      <dgm:prSet/>
      <dgm:spPr/>
      <dgm:t>
        <a:bodyPr/>
        <a:lstStyle/>
        <a:p>
          <a:endParaRPr lang="pt-BR"/>
        </a:p>
      </dgm:t>
    </dgm:pt>
    <dgm:pt modelId="{4734EB63-C97A-4008-A398-D78E5CB3B172}">
      <dgm:prSet phldrT="[Texto]"/>
      <dgm:spPr/>
      <dgm:t>
        <a:bodyPr/>
        <a:lstStyle/>
        <a:p>
          <a:r>
            <a:rPr lang="pt-BR" dirty="0" smtClean="0"/>
            <a:t>Designação dos Verificadores</a:t>
          </a:r>
          <a:endParaRPr lang="pt-BR" dirty="0"/>
        </a:p>
      </dgm:t>
    </dgm:pt>
    <dgm:pt modelId="{BCEBEEF3-08F1-4FF4-B212-E74605108CE3}" type="parTrans" cxnId="{9819F1E1-1173-420F-9EAA-4C2C3159CDE5}">
      <dgm:prSet/>
      <dgm:spPr/>
      <dgm:t>
        <a:bodyPr/>
        <a:lstStyle/>
        <a:p>
          <a:endParaRPr lang="pt-BR"/>
        </a:p>
      </dgm:t>
    </dgm:pt>
    <dgm:pt modelId="{A61B5BFA-63AC-45DE-A708-5C2CE0AEFE80}" type="sibTrans" cxnId="{9819F1E1-1173-420F-9EAA-4C2C3159CDE5}">
      <dgm:prSet/>
      <dgm:spPr/>
      <dgm:t>
        <a:bodyPr/>
        <a:lstStyle/>
        <a:p>
          <a:endParaRPr lang="pt-BR"/>
        </a:p>
      </dgm:t>
    </dgm:pt>
    <dgm:pt modelId="{DAB35D57-1CE4-459A-9786-3CA5E8442C26}">
      <dgm:prSet phldrT="[Texto]"/>
      <dgm:spPr/>
      <dgm:t>
        <a:bodyPr/>
        <a:lstStyle/>
        <a:p>
          <a:r>
            <a:rPr lang="pt-BR" dirty="0" smtClean="0"/>
            <a:t>Planejamento da Visita</a:t>
          </a:r>
          <a:endParaRPr lang="pt-BR" dirty="0"/>
        </a:p>
      </dgm:t>
    </dgm:pt>
    <dgm:pt modelId="{BA5008DA-6022-474C-BD63-37860A52F162}" type="parTrans" cxnId="{4EFBC4D1-F126-4DC9-93C2-A5FC3C276165}">
      <dgm:prSet/>
      <dgm:spPr/>
      <dgm:t>
        <a:bodyPr/>
        <a:lstStyle/>
        <a:p>
          <a:endParaRPr lang="pt-BR"/>
        </a:p>
      </dgm:t>
    </dgm:pt>
    <dgm:pt modelId="{2F13EEA2-C90E-4C10-9505-8E84E7EB8169}" type="sibTrans" cxnId="{4EFBC4D1-F126-4DC9-93C2-A5FC3C276165}">
      <dgm:prSet/>
      <dgm:spPr/>
      <dgm:t>
        <a:bodyPr/>
        <a:lstStyle/>
        <a:p>
          <a:endParaRPr lang="pt-BR"/>
        </a:p>
      </dgm:t>
    </dgm:pt>
    <dgm:pt modelId="{FC366AF4-A8D6-45AA-A1D7-E14B5D3C2142}">
      <dgm:prSet phldrT="[Texto]"/>
      <dgm:spPr/>
      <dgm:t>
        <a:bodyPr/>
        <a:lstStyle/>
        <a:p>
          <a:r>
            <a:rPr lang="pt-BR" dirty="0" smtClean="0"/>
            <a:t>Visita às Candidatas</a:t>
          </a:r>
          <a:endParaRPr lang="pt-BR" dirty="0"/>
        </a:p>
      </dgm:t>
    </dgm:pt>
    <dgm:pt modelId="{57CA5B9F-D674-4A4A-8FE2-6A58BD34A7B2}" type="parTrans" cxnId="{A8E6B12D-DD47-4247-9104-AA268EDD670C}">
      <dgm:prSet/>
      <dgm:spPr/>
      <dgm:t>
        <a:bodyPr/>
        <a:lstStyle/>
        <a:p>
          <a:endParaRPr lang="pt-BR"/>
        </a:p>
      </dgm:t>
    </dgm:pt>
    <dgm:pt modelId="{5A2E92DF-81CC-41C6-ACB6-0D7D679DA78B}" type="sibTrans" cxnId="{A8E6B12D-DD47-4247-9104-AA268EDD670C}">
      <dgm:prSet/>
      <dgm:spPr/>
      <dgm:t>
        <a:bodyPr/>
        <a:lstStyle/>
        <a:p>
          <a:endParaRPr lang="pt-BR"/>
        </a:p>
      </dgm:t>
    </dgm:pt>
    <dgm:pt modelId="{26FF1070-69B6-4E36-94FD-0D67B3F50817}">
      <dgm:prSet phldrT="[Texto]"/>
      <dgm:spPr/>
      <dgm:t>
        <a:bodyPr/>
        <a:lstStyle/>
        <a:p>
          <a:r>
            <a:rPr lang="pt-BR" dirty="0" smtClean="0"/>
            <a:t>Seleção das Finalistas</a:t>
          </a:r>
          <a:endParaRPr lang="pt-BR" dirty="0"/>
        </a:p>
      </dgm:t>
    </dgm:pt>
    <dgm:pt modelId="{11BFE6AD-AF18-4704-81B7-5F40E80604D2}" type="parTrans" cxnId="{7E750F18-BE29-4EC4-8C49-3B15EDEF930D}">
      <dgm:prSet/>
      <dgm:spPr/>
      <dgm:t>
        <a:bodyPr/>
        <a:lstStyle/>
        <a:p>
          <a:endParaRPr lang="pt-BR"/>
        </a:p>
      </dgm:t>
    </dgm:pt>
    <dgm:pt modelId="{0CA7E0FE-5C09-4D2D-BDD0-CA67AE35BD47}" type="sibTrans" cxnId="{7E750F18-BE29-4EC4-8C49-3B15EDEF930D}">
      <dgm:prSet/>
      <dgm:spPr/>
      <dgm:t>
        <a:bodyPr/>
        <a:lstStyle/>
        <a:p>
          <a:endParaRPr lang="pt-BR"/>
        </a:p>
      </dgm:t>
    </dgm:pt>
    <dgm:pt modelId="{40EF9EFA-5D74-46CC-ABC2-BBEC35C36A1C}">
      <dgm:prSet phldrT="[Texto]"/>
      <dgm:spPr/>
      <dgm:t>
        <a:bodyPr/>
        <a:lstStyle/>
        <a:p>
          <a:r>
            <a:rPr lang="pt-BR" dirty="0" smtClean="0"/>
            <a:t>Comissão Julgadora Estadual</a:t>
          </a:r>
          <a:endParaRPr lang="pt-BR" dirty="0"/>
        </a:p>
      </dgm:t>
    </dgm:pt>
    <dgm:pt modelId="{D7E0B3BD-EA79-4303-AB33-37E2BD2B7431}" type="parTrans" cxnId="{D1D56C6D-39E3-41CB-BB9B-73677B9A609C}">
      <dgm:prSet/>
      <dgm:spPr/>
      <dgm:t>
        <a:bodyPr/>
        <a:lstStyle/>
        <a:p>
          <a:endParaRPr lang="pt-BR"/>
        </a:p>
      </dgm:t>
    </dgm:pt>
    <dgm:pt modelId="{321003E1-E988-4583-9A3C-29F9CAD8D841}" type="sibTrans" cxnId="{D1D56C6D-39E3-41CB-BB9B-73677B9A609C}">
      <dgm:prSet/>
      <dgm:spPr/>
      <dgm:t>
        <a:bodyPr/>
        <a:lstStyle/>
        <a:p>
          <a:endParaRPr lang="pt-BR"/>
        </a:p>
      </dgm:t>
    </dgm:pt>
    <dgm:pt modelId="{F1131CD6-BCD2-4C8D-89D3-471E99FA59EF}">
      <dgm:prSet phldrT="[Texto]"/>
      <dgm:spPr/>
      <dgm:t>
        <a:bodyPr/>
        <a:lstStyle/>
        <a:p>
          <a:r>
            <a:rPr lang="pt-BR" dirty="0" smtClean="0"/>
            <a:t>Cerimônia Estadual</a:t>
          </a:r>
          <a:endParaRPr lang="pt-BR" dirty="0"/>
        </a:p>
      </dgm:t>
    </dgm:pt>
    <dgm:pt modelId="{B9D98EB6-F502-4769-990D-2D617FD3113E}" type="parTrans" cxnId="{29C55B6C-90EF-4332-8F7B-5F6DCE9FC292}">
      <dgm:prSet/>
      <dgm:spPr/>
      <dgm:t>
        <a:bodyPr/>
        <a:lstStyle/>
        <a:p>
          <a:endParaRPr lang="pt-BR"/>
        </a:p>
      </dgm:t>
    </dgm:pt>
    <dgm:pt modelId="{0E55D3B8-31F3-439D-87AD-099109F95238}" type="sibTrans" cxnId="{29C55B6C-90EF-4332-8F7B-5F6DCE9FC292}">
      <dgm:prSet/>
      <dgm:spPr/>
      <dgm:t>
        <a:bodyPr/>
        <a:lstStyle/>
        <a:p>
          <a:endParaRPr lang="pt-BR"/>
        </a:p>
      </dgm:t>
    </dgm:pt>
    <dgm:pt modelId="{0D081C90-254B-403E-87ED-96EC244CF282}">
      <dgm:prSet phldrT="[Texto]"/>
      <dgm:spPr/>
      <dgm:t>
        <a:bodyPr/>
        <a:lstStyle/>
        <a:p>
          <a:r>
            <a:rPr lang="pt-BR" dirty="0" smtClean="0"/>
            <a:t>Envio das Devolutivas</a:t>
          </a:r>
          <a:endParaRPr lang="pt-BR" dirty="0"/>
        </a:p>
      </dgm:t>
    </dgm:pt>
    <dgm:pt modelId="{B3EAA1A2-3F25-479F-A3AB-AEFE760B4C27}" type="parTrans" cxnId="{67823EC3-9A94-48EE-AA4D-25E1D5FD6602}">
      <dgm:prSet/>
      <dgm:spPr/>
      <dgm:t>
        <a:bodyPr/>
        <a:lstStyle/>
        <a:p>
          <a:endParaRPr lang="pt-BR"/>
        </a:p>
      </dgm:t>
    </dgm:pt>
    <dgm:pt modelId="{0D2A1969-248B-42F6-8295-527353C20C14}" type="sibTrans" cxnId="{67823EC3-9A94-48EE-AA4D-25E1D5FD6602}">
      <dgm:prSet/>
      <dgm:spPr/>
      <dgm:t>
        <a:bodyPr/>
        <a:lstStyle/>
        <a:p>
          <a:endParaRPr lang="pt-BR"/>
        </a:p>
      </dgm:t>
    </dgm:pt>
    <dgm:pt modelId="{0CCA057E-E268-4150-9570-C19012679F47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Envio da Documentação para FNQ</a:t>
          </a:r>
          <a:endParaRPr lang="pt-BR" dirty="0"/>
        </a:p>
      </dgm:t>
    </dgm:pt>
    <dgm:pt modelId="{E0E4BDEC-67C6-4C26-9202-F3BE1810B054}" type="parTrans" cxnId="{D09B5246-401F-4FEE-A0BD-886EDFB4964E}">
      <dgm:prSet/>
      <dgm:spPr/>
      <dgm:t>
        <a:bodyPr/>
        <a:lstStyle/>
        <a:p>
          <a:endParaRPr lang="pt-BR"/>
        </a:p>
      </dgm:t>
    </dgm:pt>
    <dgm:pt modelId="{94B48ACA-193C-4568-93BE-25F15E667508}" type="sibTrans" cxnId="{D09B5246-401F-4FEE-A0BD-886EDFB4964E}">
      <dgm:prSet/>
      <dgm:spPr/>
      <dgm:t>
        <a:bodyPr/>
        <a:lstStyle/>
        <a:p>
          <a:endParaRPr lang="pt-BR"/>
        </a:p>
      </dgm:t>
    </dgm:pt>
    <dgm:pt modelId="{3CEA45C3-2FE7-498C-8E92-366420CE842B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Indicação de Avaliadores para FNQ</a:t>
          </a:r>
          <a:endParaRPr lang="pt-BR" dirty="0"/>
        </a:p>
      </dgm:t>
    </dgm:pt>
    <dgm:pt modelId="{1378DFCE-8232-4511-829C-77A37FF74298}" type="parTrans" cxnId="{E6130A32-E933-4E76-A752-E70DDD5D730B}">
      <dgm:prSet/>
      <dgm:spPr/>
      <dgm:t>
        <a:bodyPr/>
        <a:lstStyle/>
        <a:p>
          <a:endParaRPr lang="pt-BR"/>
        </a:p>
      </dgm:t>
    </dgm:pt>
    <dgm:pt modelId="{3F293230-20B0-441B-AD9A-AA54FF0D2692}" type="sibTrans" cxnId="{E6130A32-E933-4E76-A752-E70DDD5D730B}">
      <dgm:prSet/>
      <dgm:spPr/>
      <dgm:t>
        <a:bodyPr/>
        <a:lstStyle/>
        <a:p>
          <a:endParaRPr lang="pt-BR"/>
        </a:p>
      </dgm:t>
    </dgm:pt>
    <dgm:pt modelId="{54F0B061-8C59-46AB-B3EB-E927C0423DA3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Seleção Classificadas Nacionais</a:t>
          </a:r>
          <a:endParaRPr lang="pt-BR" dirty="0"/>
        </a:p>
      </dgm:t>
    </dgm:pt>
    <dgm:pt modelId="{BA863F53-C2A3-4182-B0EF-F7B36D40E8A8}" type="parTrans" cxnId="{F62314F1-5A23-494A-9CD9-12805AA3AFA2}">
      <dgm:prSet/>
      <dgm:spPr/>
      <dgm:t>
        <a:bodyPr/>
        <a:lstStyle/>
        <a:p>
          <a:endParaRPr lang="pt-BR"/>
        </a:p>
      </dgm:t>
    </dgm:pt>
    <dgm:pt modelId="{7F75DC17-744A-4BCF-B31C-1183109FC1B2}" type="sibTrans" cxnId="{F62314F1-5A23-494A-9CD9-12805AA3AFA2}">
      <dgm:prSet/>
      <dgm:spPr/>
      <dgm:t>
        <a:bodyPr/>
        <a:lstStyle/>
        <a:p>
          <a:endParaRPr lang="pt-BR"/>
        </a:p>
      </dgm:t>
    </dgm:pt>
    <dgm:pt modelId="{FD949487-77DB-47AE-B548-330172872D7F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Conferência da Documentação</a:t>
          </a:r>
          <a:endParaRPr lang="pt-BR" dirty="0"/>
        </a:p>
      </dgm:t>
    </dgm:pt>
    <dgm:pt modelId="{1DB2C719-CE39-4D8D-AA50-EE6DB6A85F1D}" type="parTrans" cxnId="{C9622394-E130-4A30-9A49-6791D8380EC5}">
      <dgm:prSet/>
      <dgm:spPr/>
      <dgm:t>
        <a:bodyPr/>
        <a:lstStyle/>
        <a:p>
          <a:endParaRPr lang="pt-BR"/>
        </a:p>
      </dgm:t>
    </dgm:pt>
    <dgm:pt modelId="{33D79CFB-3EC9-4E30-9A23-598BEBA9C2D2}" type="sibTrans" cxnId="{C9622394-E130-4A30-9A49-6791D8380EC5}">
      <dgm:prSet/>
      <dgm:spPr/>
      <dgm:t>
        <a:bodyPr/>
        <a:lstStyle/>
        <a:p>
          <a:endParaRPr lang="pt-BR"/>
        </a:p>
      </dgm:t>
    </dgm:pt>
    <dgm:pt modelId="{C73D845A-0BF2-4849-9913-688452A592A3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Avaliação Nacional</a:t>
          </a:r>
          <a:endParaRPr lang="pt-BR" dirty="0"/>
        </a:p>
      </dgm:t>
    </dgm:pt>
    <dgm:pt modelId="{126C6192-E0F8-4983-AE10-C052E7BC3133}" type="parTrans" cxnId="{FF7203B9-F0F3-4BB5-9D68-5557CBCEDF77}">
      <dgm:prSet/>
      <dgm:spPr/>
      <dgm:t>
        <a:bodyPr/>
        <a:lstStyle/>
        <a:p>
          <a:endParaRPr lang="pt-BR"/>
        </a:p>
      </dgm:t>
    </dgm:pt>
    <dgm:pt modelId="{B36BE72D-A866-44D4-A327-74E42E3E28AA}" type="sibTrans" cxnId="{FF7203B9-F0F3-4BB5-9D68-5557CBCEDF77}">
      <dgm:prSet/>
      <dgm:spPr/>
      <dgm:t>
        <a:bodyPr/>
        <a:lstStyle/>
        <a:p>
          <a:endParaRPr lang="pt-BR"/>
        </a:p>
      </dgm:t>
    </dgm:pt>
    <dgm:pt modelId="{5496FC81-5B57-4D80-9D56-FCFD35242240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Seleção Finalistas</a:t>
          </a:r>
          <a:endParaRPr lang="pt-BR" dirty="0"/>
        </a:p>
      </dgm:t>
    </dgm:pt>
    <dgm:pt modelId="{A5FEAF4D-31DC-499B-A02E-1A7CE685FA3A}" type="parTrans" cxnId="{76141C09-2241-405A-930B-13B63623F666}">
      <dgm:prSet/>
      <dgm:spPr/>
      <dgm:t>
        <a:bodyPr/>
        <a:lstStyle/>
        <a:p>
          <a:endParaRPr lang="pt-BR"/>
        </a:p>
      </dgm:t>
    </dgm:pt>
    <dgm:pt modelId="{85A29109-54DE-466F-95DF-238AE39111A9}" type="sibTrans" cxnId="{76141C09-2241-405A-930B-13B63623F666}">
      <dgm:prSet/>
      <dgm:spPr/>
      <dgm:t>
        <a:bodyPr/>
        <a:lstStyle/>
        <a:p>
          <a:endParaRPr lang="pt-BR"/>
        </a:p>
      </dgm:t>
    </dgm:pt>
    <dgm:pt modelId="{303244A1-114D-4A97-9399-4323BD97F1BD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Comissão Julgadora Nacional</a:t>
          </a:r>
          <a:endParaRPr lang="pt-BR" dirty="0"/>
        </a:p>
      </dgm:t>
    </dgm:pt>
    <dgm:pt modelId="{9BABD422-AD29-4516-856A-F19D03A36061}" type="parTrans" cxnId="{C3F3D0E6-BE1F-4D17-B590-4E65313D8C0D}">
      <dgm:prSet/>
      <dgm:spPr/>
      <dgm:t>
        <a:bodyPr/>
        <a:lstStyle/>
        <a:p>
          <a:endParaRPr lang="pt-BR"/>
        </a:p>
      </dgm:t>
    </dgm:pt>
    <dgm:pt modelId="{7DE55AF3-90D0-48EC-BF91-B800C9C0265C}" type="sibTrans" cxnId="{C3F3D0E6-BE1F-4D17-B590-4E65313D8C0D}">
      <dgm:prSet/>
      <dgm:spPr/>
      <dgm:t>
        <a:bodyPr/>
        <a:lstStyle/>
        <a:p>
          <a:endParaRPr lang="pt-BR"/>
        </a:p>
      </dgm:t>
    </dgm:pt>
    <dgm:pt modelId="{7493A171-C6E1-479A-9E20-EBF2962449D1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Cerimônia Nacional </a:t>
          </a:r>
          <a:endParaRPr lang="pt-BR" dirty="0"/>
        </a:p>
      </dgm:t>
    </dgm:pt>
    <dgm:pt modelId="{E1C0D386-7332-4724-99E4-CDBD8F125BD8}" type="parTrans" cxnId="{4F500F4E-42D5-4FA5-A6DE-6A0143F40359}">
      <dgm:prSet/>
      <dgm:spPr/>
      <dgm:t>
        <a:bodyPr/>
        <a:lstStyle/>
        <a:p>
          <a:endParaRPr lang="pt-BR"/>
        </a:p>
      </dgm:t>
    </dgm:pt>
    <dgm:pt modelId="{F88B0DC8-79D0-4807-9D98-D4AD38827E32}" type="sibTrans" cxnId="{4F500F4E-42D5-4FA5-A6DE-6A0143F40359}">
      <dgm:prSet/>
      <dgm:spPr/>
      <dgm:t>
        <a:bodyPr/>
        <a:lstStyle/>
        <a:p>
          <a:endParaRPr lang="pt-BR"/>
        </a:p>
      </dgm:t>
    </dgm:pt>
    <dgm:pt modelId="{6868A1F8-B31F-4534-9C70-685DB2912644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Aprendizado</a:t>
          </a:r>
          <a:br>
            <a:rPr lang="pt-BR" dirty="0" smtClean="0"/>
          </a:br>
          <a:endParaRPr lang="pt-BR" dirty="0"/>
        </a:p>
      </dgm:t>
    </dgm:pt>
    <dgm:pt modelId="{31702F43-9D6E-44A9-B18A-4AFE4F192BDA}" type="parTrans" cxnId="{D2842A8E-A161-4EE5-A611-1401AE690D65}">
      <dgm:prSet/>
      <dgm:spPr/>
      <dgm:t>
        <a:bodyPr/>
        <a:lstStyle/>
        <a:p>
          <a:endParaRPr lang="pt-BR"/>
        </a:p>
      </dgm:t>
    </dgm:pt>
    <dgm:pt modelId="{0BA90449-433A-4B4C-A97C-F2EB9DE1B5AB}" type="sibTrans" cxnId="{D2842A8E-A161-4EE5-A611-1401AE690D65}">
      <dgm:prSet/>
      <dgm:spPr/>
      <dgm:t>
        <a:bodyPr/>
        <a:lstStyle/>
        <a:p>
          <a:endParaRPr lang="pt-BR"/>
        </a:p>
      </dgm:t>
    </dgm:pt>
    <dgm:pt modelId="{82A18362-732D-41AA-B8D9-F4A46D821D7E}">
      <dgm:prSet phldrT="[Texto]"/>
      <dgm:spPr>
        <a:solidFill>
          <a:schemeClr val="accent3"/>
        </a:solidFill>
      </dgm:spPr>
      <dgm:t>
        <a:bodyPr/>
        <a:lstStyle/>
        <a:p>
          <a:r>
            <a:rPr lang="pt-BR" dirty="0" smtClean="0"/>
            <a:t>Viagem Internacional</a:t>
          </a:r>
          <a:endParaRPr lang="pt-BR" dirty="0"/>
        </a:p>
      </dgm:t>
    </dgm:pt>
    <dgm:pt modelId="{929B44AC-C7F0-4417-9388-D0EC5BFEF258}" type="parTrans" cxnId="{C7F105C4-855B-4C47-9459-09E48AABC0AA}">
      <dgm:prSet/>
      <dgm:spPr/>
      <dgm:t>
        <a:bodyPr/>
        <a:lstStyle/>
        <a:p>
          <a:endParaRPr lang="pt-BR"/>
        </a:p>
      </dgm:t>
    </dgm:pt>
    <dgm:pt modelId="{E122C8D6-F67A-441C-85D9-F3DE3B0C1FD2}" type="sibTrans" cxnId="{C7F105C4-855B-4C47-9459-09E48AABC0AA}">
      <dgm:prSet/>
      <dgm:spPr/>
      <dgm:t>
        <a:bodyPr/>
        <a:lstStyle/>
        <a:p>
          <a:endParaRPr lang="pt-BR"/>
        </a:p>
      </dgm:t>
    </dgm:pt>
    <dgm:pt modelId="{7350FD2D-DE15-4F81-AE8F-A7BA482E4607}" type="pres">
      <dgm:prSet presAssocID="{733841C9-8421-448A-831E-6AB61597809A}" presName="diagram" presStyleCnt="0">
        <dgm:presLayoutVars>
          <dgm:dir/>
          <dgm:resizeHandles val="exact"/>
        </dgm:presLayoutVars>
      </dgm:prSet>
      <dgm:spPr/>
    </dgm:pt>
    <dgm:pt modelId="{18D7B529-B6A1-4175-92B5-D93979A8F55C}" type="pres">
      <dgm:prSet presAssocID="{FDA9E5CC-EE1A-403E-896E-F7EC82D06700}" presName="node" presStyleLbl="node1" presStyleIdx="0" presStyleCnt="25" custLinFactNeighborX="-3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00BB4A-87D4-4511-B639-97AB01244292}" type="pres">
      <dgm:prSet presAssocID="{3233B721-17D8-43D2-9249-64AF7BAD366B}" presName="sibTrans" presStyleLbl="sibTrans2D1" presStyleIdx="0" presStyleCnt="24" custLinFactNeighborX="7118"/>
      <dgm:spPr/>
    </dgm:pt>
    <dgm:pt modelId="{45462A97-61EC-433B-93E2-F5DC8F23D366}" type="pres">
      <dgm:prSet presAssocID="{3233B721-17D8-43D2-9249-64AF7BAD366B}" presName="connectorText" presStyleLbl="sibTrans2D1" presStyleIdx="0" presStyleCnt="24"/>
      <dgm:spPr/>
    </dgm:pt>
    <dgm:pt modelId="{CD88E58C-3E68-47F5-BAE3-E598E0B5A4A9}" type="pres">
      <dgm:prSet presAssocID="{0F2FD64A-5B67-4EAE-ABE2-ABFD2F986476}" presName="node" presStyleLbl="node1" presStyleIdx="1" presStyleCnt="25">
        <dgm:presLayoutVars>
          <dgm:bulletEnabled val="1"/>
        </dgm:presLayoutVars>
      </dgm:prSet>
      <dgm:spPr/>
    </dgm:pt>
    <dgm:pt modelId="{2627ADF3-3A72-449A-9769-036AC51B3B74}" type="pres">
      <dgm:prSet presAssocID="{A301F3A0-09B9-4BF9-8E7D-EE9880B9ED1D}" presName="sibTrans" presStyleLbl="sibTrans2D1" presStyleIdx="1" presStyleCnt="24"/>
      <dgm:spPr/>
    </dgm:pt>
    <dgm:pt modelId="{D6CA16D5-4C3F-45DA-9F64-4C16705E36EF}" type="pres">
      <dgm:prSet presAssocID="{A301F3A0-09B9-4BF9-8E7D-EE9880B9ED1D}" presName="connectorText" presStyleLbl="sibTrans2D1" presStyleIdx="1" presStyleCnt="24"/>
      <dgm:spPr/>
    </dgm:pt>
    <dgm:pt modelId="{BED8F953-4FA2-46BE-8A06-DA00EC75FFC0}" type="pres">
      <dgm:prSet presAssocID="{327A8526-DF7E-43E4-96EC-2DC655973473}" presName="node" presStyleLbl="node1" presStyleIdx="2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706C3-F93E-4565-9830-C71D9A35C13F}" type="pres">
      <dgm:prSet presAssocID="{D846ABFB-11CD-422C-9BB2-5F33A689E07C}" presName="sibTrans" presStyleLbl="sibTrans2D1" presStyleIdx="2" presStyleCnt="24"/>
      <dgm:spPr/>
    </dgm:pt>
    <dgm:pt modelId="{97CA2149-29C9-4EF2-9E82-82E80828D488}" type="pres">
      <dgm:prSet presAssocID="{D846ABFB-11CD-422C-9BB2-5F33A689E07C}" presName="connectorText" presStyleLbl="sibTrans2D1" presStyleIdx="2" presStyleCnt="24"/>
      <dgm:spPr/>
    </dgm:pt>
    <dgm:pt modelId="{96438196-53B9-4F18-B545-905BD0FAD143}" type="pres">
      <dgm:prSet presAssocID="{A33688E0-9B32-472E-A1C2-08B841E434D3}" presName="node" presStyleLbl="node1" presStyleIdx="3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D712D3-00C0-499E-AE62-0CB8E0D92D9B}" type="pres">
      <dgm:prSet presAssocID="{3C8806EC-5516-4A4A-8336-4E6014285CF0}" presName="sibTrans" presStyleLbl="sibTrans2D1" presStyleIdx="3" presStyleCnt="24"/>
      <dgm:spPr/>
    </dgm:pt>
    <dgm:pt modelId="{40D4AC44-6574-48D4-BEE4-AC3AEF31AA79}" type="pres">
      <dgm:prSet presAssocID="{3C8806EC-5516-4A4A-8336-4E6014285CF0}" presName="connectorText" presStyleLbl="sibTrans2D1" presStyleIdx="3" presStyleCnt="24"/>
      <dgm:spPr/>
    </dgm:pt>
    <dgm:pt modelId="{E11B967C-8C1D-4AF4-8C45-C0B4E5D1C050}" type="pres">
      <dgm:prSet presAssocID="{65DBBCB8-C04E-4EEE-8361-99AA42B1987D}" presName="node" presStyleLbl="node1" presStyleIdx="4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18468-A2E6-443E-A52A-E06151C35424}" type="pres">
      <dgm:prSet presAssocID="{8F1A8754-150D-4707-A264-38728111074C}" presName="sibTrans" presStyleLbl="sibTrans2D1" presStyleIdx="4" presStyleCnt="24"/>
      <dgm:spPr/>
    </dgm:pt>
    <dgm:pt modelId="{DBBE5F0D-4CF3-4175-B270-26882D8D90BB}" type="pres">
      <dgm:prSet presAssocID="{8F1A8754-150D-4707-A264-38728111074C}" presName="connectorText" presStyleLbl="sibTrans2D1" presStyleIdx="4" presStyleCnt="24"/>
      <dgm:spPr/>
    </dgm:pt>
    <dgm:pt modelId="{13816712-F9CA-41AD-BD76-D5CCCED46EAB}" type="pres">
      <dgm:prSet presAssocID="{AB462439-9A1C-48D9-AD92-F98579361B9C}" presName="node" presStyleLbl="node1" presStyleIdx="5" presStyleCnt="25">
        <dgm:presLayoutVars>
          <dgm:bulletEnabled val="1"/>
        </dgm:presLayoutVars>
      </dgm:prSet>
      <dgm:spPr/>
    </dgm:pt>
    <dgm:pt modelId="{0DBE4FC5-04FF-41AC-AA4A-75CBA1074389}" type="pres">
      <dgm:prSet presAssocID="{6B981E7B-4153-40FC-A0E3-5CEB97F565AA}" presName="sibTrans" presStyleLbl="sibTrans2D1" presStyleIdx="5" presStyleCnt="24"/>
      <dgm:spPr/>
    </dgm:pt>
    <dgm:pt modelId="{725AC63E-FD5C-4B1E-A635-500ADB70B437}" type="pres">
      <dgm:prSet presAssocID="{6B981E7B-4153-40FC-A0E3-5CEB97F565AA}" presName="connectorText" presStyleLbl="sibTrans2D1" presStyleIdx="5" presStyleCnt="24"/>
      <dgm:spPr/>
    </dgm:pt>
    <dgm:pt modelId="{14EDD594-F1C6-41AD-9B42-8B20BA37F0EF}" type="pres">
      <dgm:prSet presAssocID="{262C1E65-2FAD-4111-8E98-5FFC72B67047}" presName="node" presStyleLbl="node1" presStyleIdx="6" presStyleCnt="25">
        <dgm:presLayoutVars>
          <dgm:bulletEnabled val="1"/>
        </dgm:presLayoutVars>
      </dgm:prSet>
      <dgm:spPr/>
    </dgm:pt>
    <dgm:pt modelId="{75FB92E7-C903-48E1-92FD-1F15D1A4C7BB}" type="pres">
      <dgm:prSet presAssocID="{D6CC9A0F-F226-4C98-98F3-708443FC1A02}" presName="sibTrans" presStyleLbl="sibTrans2D1" presStyleIdx="6" presStyleCnt="24"/>
      <dgm:spPr/>
    </dgm:pt>
    <dgm:pt modelId="{AB63422C-5B2F-4FEB-94DF-5EDFE7BCCA8C}" type="pres">
      <dgm:prSet presAssocID="{D6CC9A0F-F226-4C98-98F3-708443FC1A02}" presName="connectorText" presStyleLbl="sibTrans2D1" presStyleIdx="6" presStyleCnt="24"/>
      <dgm:spPr/>
    </dgm:pt>
    <dgm:pt modelId="{C66917E3-ACF9-4507-AD18-45BB8B79AE9E}" type="pres">
      <dgm:prSet presAssocID="{ED5DB3EA-C004-45D9-AD24-0742DA03ED63}" presName="node" presStyleLbl="node1" presStyleIdx="7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C6E4E0-80C4-4E32-A99F-2287480E9F4C}" type="pres">
      <dgm:prSet presAssocID="{126F19C9-7923-4634-969C-B6437EFE069D}" presName="sibTrans" presStyleLbl="sibTrans2D1" presStyleIdx="7" presStyleCnt="24"/>
      <dgm:spPr/>
    </dgm:pt>
    <dgm:pt modelId="{F9CAA517-2745-4947-BDEB-2DBF0768CF33}" type="pres">
      <dgm:prSet presAssocID="{126F19C9-7923-4634-969C-B6437EFE069D}" presName="connectorText" presStyleLbl="sibTrans2D1" presStyleIdx="7" presStyleCnt="24"/>
      <dgm:spPr/>
    </dgm:pt>
    <dgm:pt modelId="{43076F54-8C14-4DF6-979D-FEFE0C18EDBB}" type="pres">
      <dgm:prSet presAssocID="{4734EB63-C97A-4008-A398-D78E5CB3B172}" presName="node" presStyleLbl="node1" presStyleIdx="8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AD0C27-2282-4453-9333-2BABD426F3CC}" type="pres">
      <dgm:prSet presAssocID="{A61B5BFA-63AC-45DE-A708-5C2CE0AEFE80}" presName="sibTrans" presStyleLbl="sibTrans2D1" presStyleIdx="8" presStyleCnt="24"/>
      <dgm:spPr/>
    </dgm:pt>
    <dgm:pt modelId="{AE582E5A-7132-4D65-B697-EDB8D0CC7925}" type="pres">
      <dgm:prSet presAssocID="{A61B5BFA-63AC-45DE-A708-5C2CE0AEFE80}" presName="connectorText" presStyleLbl="sibTrans2D1" presStyleIdx="8" presStyleCnt="24"/>
      <dgm:spPr/>
    </dgm:pt>
    <dgm:pt modelId="{318A4596-59EA-4525-B3F4-88180187D493}" type="pres">
      <dgm:prSet presAssocID="{DAB35D57-1CE4-459A-9786-3CA5E8442C26}" presName="node" presStyleLbl="node1" presStyleIdx="9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028E39-C339-4F84-B023-88861254BEE7}" type="pres">
      <dgm:prSet presAssocID="{2F13EEA2-C90E-4C10-9505-8E84E7EB8169}" presName="sibTrans" presStyleLbl="sibTrans2D1" presStyleIdx="9" presStyleCnt="24"/>
      <dgm:spPr/>
    </dgm:pt>
    <dgm:pt modelId="{B983E955-007C-47AA-B2B8-854569B9509F}" type="pres">
      <dgm:prSet presAssocID="{2F13EEA2-C90E-4C10-9505-8E84E7EB8169}" presName="connectorText" presStyleLbl="sibTrans2D1" presStyleIdx="9" presStyleCnt="24"/>
      <dgm:spPr/>
    </dgm:pt>
    <dgm:pt modelId="{F0EE31CF-2B80-4944-B52C-539897DD887A}" type="pres">
      <dgm:prSet presAssocID="{FC366AF4-A8D6-45AA-A1D7-E14B5D3C2142}" presName="node" presStyleLbl="node1" presStyleIdx="10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EE54D-7F0C-4C54-BDBD-E04FF84BE1CC}" type="pres">
      <dgm:prSet presAssocID="{5A2E92DF-81CC-41C6-ACB6-0D7D679DA78B}" presName="sibTrans" presStyleLbl="sibTrans2D1" presStyleIdx="10" presStyleCnt="24"/>
      <dgm:spPr/>
    </dgm:pt>
    <dgm:pt modelId="{08BCE074-7DB4-4A87-9242-B7D22320D587}" type="pres">
      <dgm:prSet presAssocID="{5A2E92DF-81CC-41C6-ACB6-0D7D679DA78B}" presName="connectorText" presStyleLbl="sibTrans2D1" presStyleIdx="10" presStyleCnt="24"/>
      <dgm:spPr/>
    </dgm:pt>
    <dgm:pt modelId="{93EF00F0-7062-46EB-9505-CCE0A33CB29D}" type="pres">
      <dgm:prSet presAssocID="{26FF1070-69B6-4E36-94FD-0D67B3F50817}" presName="node" presStyleLbl="node1" presStyleIdx="11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4C9F82-BEBC-4369-A86F-7AD0DCDF1A35}" type="pres">
      <dgm:prSet presAssocID="{0CA7E0FE-5C09-4D2D-BDD0-CA67AE35BD47}" presName="sibTrans" presStyleLbl="sibTrans2D1" presStyleIdx="11" presStyleCnt="24"/>
      <dgm:spPr/>
    </dgm:pt>
    <dgm:pt modelId="{5A6E5395-67DA-4F1F-BC3A-DBA4F9620DDB}" type="pres">
      <dgm:prSet presAssocID="{0CA7E0FE-5C09-4D2D-BDD0-CA67AE35BD47}" presName="connectorText" presStyleLbl="sibTrans2D1" presStyleIdx="11" presStyleCnt="24"/>
      <dgm:spPr/>
    </dgm:pt>
    <dgm:pt modelId="{8E7EDF03-3C50-48FC-ACC3-C17956A013DD}" type="pres">
      <dgm:prSet presAssocID="{40EF9EFA-5D74-46CC-ABC2-BBEC35C36A1C}" presName="node" presStyleLbl="node1" presStyleIdx="12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56994C-8DA5-4906-861B-29D90822543E}" type="pres">
      <dgm:prSet presAssocID="{321003E1-E988-4583-9A3C-29F9CAD8D841}" presName="sibTrans" presStyleLbl="sibTrans2D1" presStyleIdx="12" presStyleCnt="24"/>
      <dgm:spPr/>
    </dgm:pt>
    <dgm:pt modelId="{7CECDD13-A044-4C6E-8188-F35DA0BDE150}" type="pres">
      <dgm:prSet presAssocID="{321003E1-E988-4583-9A3C-29F9CAD8D841}" presName="connectorText" presStyleLbl="sibTrans2D1" presStyleIdx="12" presStyleCnt="24"/>
      <dgm:spPr/>
    </dgm:pt>
    <dgm:pt modelId="{D8888A0E-356A-4242-B585-51473847321E}" type="pres">
      <dgm:prSet presAssocID="{F1131CD6-BCD2-4C8D-89D3-471E99FA59EF}" presName="node" presStyleLbl="node1" presStyleIdx="13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56FDC4-31A6-43E3-978F-79B5B1C0F6CC}" type="pres">
      <dgm:prSet presAssocID="{0E55D3B8-31F3-439D-87AD-099109F95238}" presName="sibTrans" presStyleLbl="sibTrans2D1" presStyleIdx="13" presStyleCnt="24"/>
      <dgm:spPr/>
    </dgm:pt>
    <dgm:pt modelId="{20731517-DFE7-4C84-B4CF-8AEFE193DC78}" type="pres">
      <dgm:prSet presAssocID="{0E55D3B8-31F3-439D-87AD-099109F95238}" presName="connectorText" presStyleLbl="sibTrans2D1" presStyleIdx="13" presStyleCnt="24"/>
      <dgm:spPr/>
    </dgm:pt>
    <dgm:pt modelId="{0BBECB3D-F19A-4857-9B44-BB995C8ADFDC}" type="pres">
      <dgm:prSet presAssocID="{0D081C90-254B-403E-87ED-96EC244CF282}" presName="node" presStyleLbl="node1" presStyleIdx="14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AD77ED-1DBB-4A90-B6C5-3D5B18969482}" type="pres">
      <dgm:prSet presAssocID="{0D2A1969-248B-42F6-8295-527353C20C14}" presName="sibTrans" presStyleLbl="sibTrans2D1" presStyleIdx="14" presStyleCnt="24"/>
      <dgm:spPr/>
    </dgm:pt>
    <dgm:pt modelId="{AE0F4F56-BD16-4B72-98B4-6878FBC1DDE8}" type="pres">
      <dgm:prSet presAssocID="{0D2A1969-248B-42F6-8295-527353C20C14}" presName="connectorText" presStyleLbl="sibTrans2D1" presStyleIdx="14" presStyleCnt="24"/>
      <dgm:spPr/>
    </dgm:pt>
    <dgm:pt modelId="{D943AE25-044C-4CBE-8A36-B3F2AB2774B8}" type="pres">
      <dgm:prSet presAssocID="{0CCA057E-E268-4150-9570-C19012679F47}" presName="node" presStyleLbl="node1" presStyleIdx="15" presStyleCnt="25">
        <dgm:presLayoutVars>
          <dgm:bulletEnabled val="1"/>
        </dgm:presLayoutVars>
      </dgm:prSet>
      <dgm:spPr/>
    </dgm:pt>
    <dgm:pt modelId="{D2E531E1-754C-408D-AF98-D4E3BCA0B140}" type="pres">
      <dgm:prSet presAssocID="{94B48ACA-193C-4568-93BE-25F15E667508}" presName="sibTrans" presStyleLbl="sibTrans2D1" presStyleIdx="15" presStyleCnt="24"/>
      <dgm:spPr/>
    </dgm:pt>
    <dgm:pt modelId="{820E28E7-A734-48FD-8C51-B532451F713F}" type="pres">
      <dgm:prSet presAssocID="{94B48ACA-193C-4568-93BE-25F15E667508}" presName="connectorText" presStyleLbl="sibTrans2D1" presStyleIdx="15" presStyleCnt="24"/>
      <dgm:spPr/>
    </dgm:pt>
    <dgm:pt modelId="{EF373651-25E2-482B-BEEC-55294C294C2A}" type="pres">
      <dgm:prSet presAssocID="{3CEA45C3-2FE7-498C-8E92-366420CE842B}" presName="node" presStyleLbl="node1" presStyleIdx="16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EA43E8-640E-489E-8522-F2D3163A28BD}" type="pres">
      <dgm:prSet presAssocID="{3F293230-20B0-441B-AD9A-AA54FF0D2692}" presName="sibTrans" presStyleLbl="sibTrans2D1" presStyleIdx="16" presStyleCnt="24"/>
      <dgm:spPr/>
    </dgm:pt>
    <dgm:pt modelId="{A19A5234-063E-4ECC-9C6D-5797E0712B64}" type="pres">
      <dgm:prSet presAssocID="{3F293230-20B0-441B-AD9A-AA54FF0D2692}" presName="connectorText" presStyleLbl="sibTrans2D1" presStyleIdx="16" presStyleCnt="24"/>
      <dgm:spPr/>
    </dgm:pt>
    <dgm:pt modelId="{F34417DE-0A1D-4477-83F5-55EC7846D516}" type="pres">
      <dgm:prSet presAssocID="{54F0B061-8C59-46AB-B3EB-E927C0423DA3}" presName="node" presStyleLbl="node1" presStyleIdx="17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3BB85F-D9F2-4345-807F-73121236FE29}" type="pres">
      <dgm:prSet presAssocID="{7F75DC17-744A-4BCF-B31C-1183109FC1B2}" presName="sibTrans" presStyleLbl="sibTrans2D1" presStyleIdx="17" presStyleCnt="24"/>
      <dgm:spPr/>
    </dgm:pt>
    <dgm:pt modelId="{782B2235-A3E4-478A-8B68-F964A70252F0}" type="pres">
      <dgm:prSet presAssocID="{7F75DC17-744A-4BCF-B31C-1183109FC1B2}" presName="connectorText" presStyleLbl="sibTrans2D1" presStyleIdx="17" presStyleCnt="24"/>
      <dgm:spPr/>
    </dgm:pt>
    <dgm:pt modelId="{D5671FDC-ECDC-4284-8856-90328F49E6CB}" type="pres">
      <dgm:prSet presAssocID="{FD949487-77DB-47AE-B548-330172872D7F}" presName="node" presStyleLbl="node1" presStyleIdx="18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6DC8EF-E6F2-42A2-88CC-6B1D9A2F80F7}" type="pres">
      <dgm:prSet presAssocID="{33D79CFB-3EC9-4E30-9A23-598BEBA9C2D2}" presName="sibTrans" presStyleLbl="sibTrans2D1" presStyleIdx="18" presStyleCnt="24"/>
      <dgm:spPr/>
    </dgm:pt>
    <dgm:pt modelId="{73093D87-92E6-4342-A305-13D42A224132}" type="pres">
      <dgm:prSet presAssocID="{33D79CFB-3EC9-4E30-9A23-598BEBA9C2D2}" presName="connectorText" presStyleLbl="sibTrans2D1" presStyleIdx="18" presStyleCnt="24"/>
      <dgm:spPr/>
    </dgm:pt>
    <dgm:pt modelId="{52D4C7FB-A837-4C94-8D37-D1DFA8FCB5D2}" type="pres">
      <dgm:prSet presAssocID="{C73D845A-0BF2-4849-9913-688452A592A3}" presName="node" presStyleLbl="node1" presStyleIdx="19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A617E7-BAC4-4B1E-B461-2D4CBAA5AF06}" type="pres">
      <dgm:prSet presAssocID="{B36BE72D-A866-44D4-A327-74E42E3E28AA}" presName="sibTrans" presStyleLbl="sibTrans2D1" presStyleIdx="19" presStyleCnt="24"/>
      <dgm:spPr/>
    </dgm:pt>
    <dgm:pt modelId="{BFD976CD-21B3-4567-BB45-714117020E6A}" type="pres">
      <dgm:prSet presAssocID="{B36BE72D-A866-44D4-A327-74E42E3E28AA}" presName="connectorText" presStyleLbl="sibTrans2D1" presStyleIdx="19" presStyleCnt="24"/>
      <dgm:spPr/>
    </dgm:pt>
    <dgm:pt modelId="{70D73021-21DE-48D2-A6DF-0EC059F4BF23}" type="pres">
      <dgm:prSet presAssocID="{5496FC81-5B57-4D80-9D56-FCFD35242240}" presName="node" presStyleLbl="node1" presStyleIdx="20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B4AE8B-AECB-43E1-AF4F-75E830478E5B}" type="pres">
      <dgm:prSet presAssocID="{85A29109-54DE-466F-95DF-238AE39111A9}" presName="sibTrans" presStyleLbl="sibTrans2D1" presStyleIdx="20" presStyleCnt="24"/>
      <dgm:spPr/>
    </dgm:pt>
    <dgm:pt modelId="{CBC1EE2F-0A8B-43C5-8B71-CB45FC5881E2}" type="pres">
      <dgm:prSet presAssocID="{85A29109-54DE-466F-95DF-238AE39111A9}" presName="connectorText" presStyleLbl="sibTrans2D1" presStyleIdx="20" presStyleCnt="24"/>
      <dgm:spPr/>
    </dgm:pt>
    <dgm:pt modelId="{B5DCA5B7-E432-4884-8760-E73529C38016}" type="pres">
      <dgm:prSet presAssocID="{303244A1-114D-4A97-9399-4323BD97F1BD}" presName="node" presStyleLbl="node1" presStyleIdx="21" presStyleCnt="25">
        <dgm:presLayoutVars>
          <dgm:bulletEnabled val="1"/>
        </dgm:presLayoutVars>
      </dgm:prSet>
      <dgm:spPr/>
    </dgm:pt>
    <dgm:pt modelId="{2B1C1077-34A6-4F3A-ACCC-2B556D73D8E5}" type="pres">
      <dgm:prSet presAssocID="{7DE55AF3-90D0-48EC-BF91-B800C9C0265C}" presName="sibTrans" presStyleLbl="sibTrans2D1" presStyleIdx="21" presStyleCnt="24"/>
      <dgm:spPr/>
    </dgm:pt>
    <dgm:pt modelId="{BB39F44F-CAF2-44D1-8055-C78D2D6A6596}" type="pres">
      <dgm:prSet presAssocID="{7DE55AF3-90D0-48EC-BF91-B800C9C0265C}" presName="connectorText" presStyleLbl="sibTrans2D1" presStyleIdx="21" presStyleCnt="24"/>
      <dgm:spPr/>
    </dgm:pt>
    <dgm:pt modelId="{73DE209D-8C91-450E-8B0A-7D841C2EFA30}" type="pres">
      <dgm:prSet presAssocID="{7493A171-C6E1-479A-9E20-EBF2962449D1}" presName="node" presStyleLbl="node1" presStyleIdx="22" presStyleCnt="25">
        <dgm:presLayoutVars>
          <dgm:bulletEnabled val="1"/>
        </dgm:presLayoutVars>
      </dgm:prSet>
      <dgm:spPr/>
    </dgm:pt>
    <dgm:pt modelId="{5EE03206-8FC5-4508-867B-CC52BEC79F9C}" type="pres">
      <dgm:prSet presAssocID="{F88B0DC8-79D0-4807-9D98-D4AD38827E32}" presName="sibTrans" presStyleLbl="sibTrans2D1" presStyleIdx="22" presStyleCnt="24"/>
      <dgm:spPr/>
    </dgm:pt>
    <dgm:pt modelId="{9683174E-A480-4D9D-A0C0-2F12559C9601}" type="pres">
      <dgm:prSet presAssocID="{F88B0DC8-79D0-4807-9D98-D4AD38827E32}" presName="connectorText" presStyleLbl="sibTrans2D1" presStyleIdx="22" presStyleCnt="24"/>
      <dgm:spPr/>
    </dgm:pt>
    <dgm:pt modelId="{4FF9CEEF-C9BE-4742-BAB1-E084128BBC2E}" type="pres">
      <dgm:prSet presAssocID="{6868A1F8-B31F-4534-9C70-685DB2912644}" presName="node" presStyleLbl="node1" presStyleIdx="23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E9F09F-7025-4417-9311-AFD700E2BB99}" type="pres">
      <dgm:prSet presAssocID="{0BA90449-433A-4B4C-A97C-F2EB9DE1B5AB}" presName="sibTrans" presStyleLbl="sibTrans2D1" presStyleIdx="23" presStyleCnt="24"/>
      <dgm:spPr/>
    </dgm:pt>
    <dgm:pt modelId="{0D066A29-51F3-4C66-8EB1-61E41B5C3677}" type="pres">
      <dgm:prSet presAssocID="{0BA90449-433A-4B4C-A97C-F2EB9DE1B5AB}" presName="connectorText" presStyleLbl="sibTrans2D1" presStyleIdx="23" presStyleCnt="24"/>
      <dgm:spPr/>
    </dgm:pt>
    <dgm:pt modelId="{C48EEF4A-3C98-4D80-846E-72BBD9571C5D}" type="pres">
      <dgm:prSet presAssocID="{82A18362-732D-41AA-B8D9-F4A46D821D7E}" presName="node" presStyleLbl="node1" presStyleIdx="24" presStyleCnt="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D1FB6A-90D3-4403-BF1E-C4CED90120AE}" type="presOf" srcId="{7F75DC17-744A-4BCF-B31C-1183109FC1B2}" destId="{BC3BB85F-D9F2-4345-807F-73121236FE29}" srcOrd="0" destOrd="0" presId="urn:microsoft.com/office/officeart/2005/8/layout/process5"/>
    <dgm:cxn modelId="{10DD82F9-862A-4BBC-9146-35FD2CC2A84E}" srcId="{733841C9-8421-448A-831E-6AB61597809A}" destId="{65DBBCB8-C04E-4EEE-8361-99AA42B1987D}" srcOrd="4" destOrd="0" parTransId="{B96C455E-A9ED-4AED-852B-CE392572F126}" sibTransId="{8F1A8754-150D-4707-A264-38728111074C}"/>
    <dgm:cxn modelId="{4AF05443-7833-451F-BB17-C132018E423F}" type="presOf" srcId="{0D2A1969-248B-42F6-8295-527353C20C14}" destId="{3FAD77ED-1DBB-4A90-B6C5-3D5B18969482}" srcOrd="0" destOrd="0" presId="urn:microsoft.com/office/officeart/2005/8/layout/process5"/>
    <dgm:cxn modelId="{A74CF449-8504-405B-8BF8-CBD935A5DDA1}" type="presOf" srcId="{3F293230-20B0-441B-AD9A-AA54FF0D2692}" destId="{AAEA43E8-640E-489E-8522-F2D3163A28BD}" srcOrd="0" destOrd="0" presId="urn:microsoft.com/office/officeart/2005/8/layout/process5"/>
    <dgm:cxn modelId="{0AB03EC0-F0E8-41BD-84CF-51939590E1D2}" type="presOf" srcId="{94B48ACA-193C-4568-93BE-25F15E667508}" destId="{820E28E7-A734-48FD-8C51-B532451F713F}" srcOrd="1" destOrd="0" presId="urn:microsoft.com/office/officeart/2005/8/layout/process5"/>
    <dgm:cxn modelId="{DADFBF7A-41EF-48A2-8FFB-DF2F3851AD97}" type="presOf" srcId="{0CA7E0FE-5C09-4D2D-BDD0-CA67AE35BD47}" destId="{1E4C9F82-BEBC-4369-A86F-7AD0DCDF1A35}" srcOrd="0" destOrd="0" presId="urn:microsoft.com/office/officeart/2005/8/layout/process5"/>
    <dgm:cxn modelId="{C9622394-E130-4A30-9A49-6791D8380EC5}" srcId="{733841C9-8421-448A-831E-6AB61597809A}" destId="{FD949487-77DB-47AE-B548-330172872D7F}" srcOrd="18" destOrd="0" parTransId="{1DB2C719-CE39-4D8D-AA50-EE6DB6A85F1D}" sibTransId="{33D79CFB-3EC9-4E30-9A23-598BEBA9C2D2}"/>
    <dgm:cxn modelId="{D09B5246-401F-4FEE-A0BD-886EDFB4964E}" srcId="{733841C9-8421-448A-831E-6AB61597809A}" destId="{0CCA057E-E268-4150-9570-C19012679F47}" srcOrd="15" destOrd="0" parTransId="{E0E4BDEC-67C6-4C26-9202-F3BE1810B054}" sibTransId="{94B48ACA-193C-4568-93BE-25F15E667508}"/>
    <dgm:cxn modelId="{E9CF8505-53ED-4928-A846-891B587E8694}" srcId="{733841C9-8421-448A-831E-6AB61597809A}" destId="{262C1E65-2FAD-4111-8E98-5FFC72B67047}" srcOrd="6" destOrd="0" parTransId="{DFDE4282-1E22-4243-A4FA-8EA3AA314026}" sibTransId="{D6CC9A0F-F226-4C98-98F3-708443FC1A02}"/>
    <dgm:cxn modelId="{6C2955BA-A3DF-4440-BDBA-28B66A8859A9}" srcId="{733841C9-8421-448A-831E-6AB61597809A}" destId="{FDA9E5CC-EE1A-403E-896E-F7EC82D06700}" srcOrd="0" destOrd="0" parTransId="{93841E8E-3F76-46E9-A69F-9177F7B783DB}" sibTransId="{3233B721-17D8-43D2-9249-64AF7BAD366B}"/>
    <dgm:cxn modelId="{2DAF817B-8BF2-4F3B-AD1E-CEB8559512D3}" type="presOf" srcId="{D6CC9A0F-F226-4C98-98F3-708443FC1A02}" destId="{AB63422C-5B2F-4FEB-94DF-5EDFE7BCCA8C}" srcOrd="1" destOrd="0" presId="urn:microsoft.com/office/officeart/2005/8/layout/process5"/>
    <dgm:cxn modelId="{D2C89EE6-D46C-4A84-BAA2-B179953CA3FE}" type="presOf" srcId="{7493A171-C6E1-479A-9E20-EBF2962449D1}" destId="{73DE209D-8C91-450E-8B0A-7D841C2EFA30}" srcOrd="0" destOrd="0" presId="urn:microsoft.com/office/officeart/2005/8/layout/process5"/>
    <dgm:cxn modelId="{9A4F65CA-F8EA-4C15-8D6B-43230E7C117A}" type="presOf" srcId="{7DE55AF3-90D0-48EC-BF91-B800C9C0265C}" destId="{BB39F44F-CAF2-44D1-8055-C78D2D6A6596}" srcOrd="1" destOrd="0" presId="urn:microsoft.com/office/officeart/2005/8/layout/process5"/>
    <dgm:cxn modelId="{770A31CA-CE7D-4306-8842-B101355C6447}" type="presOf" srcId="{A61B5BFA-63AC-45DE-A708-5C2CE0AEFE80}" destId="{AE582E5A-7132-4D65-B697-EDB8D0CC7925}" srcOrd="1" destOrd="0" presId="urn:microsoft.com/office/officeart/2005/8/layout/process5"/>
    <dgm:cxn modelId="{D9479ED6-AD24-4838-8D54-D2978871A6A7}" type="presOf" srcId="{8F1A8754-150D-4707-A264-38728111074C}" destId="{DBBE5F0D-4CF3-4175-B270-26882D8D90BB}" srcOrd="1" destOrd="0" presId="urn:microsoft.com/office/officeart/2005/8/layout/process5"/>
    <dgm:cxn modelId="{E8F7E060-B41F-448C-BA42-82302C4D7413}" type="presOf" srcId="{733841C9-8421-448A-831E-6AB61597809A}" destId="{7350FD2D-DE15-4F81-AE8F-A7BA482E4607}" srcOrd="0" destOrd="0" presId="urn:microsoft.com/office/officeart/2005/8/layout/process5"/>
    <dgm:cxn modelId="{EAF0C465-6E01-4247-A862-99DA9A8FD9CB}" type="presOf" srcId="{7F75DC17-744A-4BCF-B31C-1183109FC1B2}" destId="{782B2235-A3E4-478A-8B68-F964A70252F0}" srcOrd="1" destOrd="0" presId="urn:microsoft.com/office/officeart/2005/8/layout/process5"/>
    <dgm:cxn modelId="{1CB4A647-C4B4-4202-9376-FF66FDF33A80}" type="presOf" srcId="{0D081C90-254B-403E-87ED-96EC244CF282}" destId="{0BBECB3D-F19A-4857-9B44-BB995C8ADFDC}" srcOrd="0" destOrd="0" presId="urn:microsoft.com/office/officeart/2005/8/layout/process5"/>
    <dgm:cxn modelId="{ED0678DE-4CD6-4298-9387-B41514CD2EFB}" type="presOf" srcId="{85A29109-54DE-466F-95DF-238AE39111A9}" destId="{CBC1EE2F-0A8B-43C5-8B71-CB45FC5881E2}" srcOrd="1" destOrd="0" presId="urn:microsoft.com/office/officeart/2005/8/layout/process5"/>
    <dgm:cxn modelId="{A8E6B12D-DD47-4247-9104-AA268EDD670C}" srcId="{733841C9-8421-448A-831E-6AB61597809A}" destId="{FC366AF4-A8D6-45AA-A1D7-E14B5D3C2142}" srcOrd="10" destOrd="0" parTransId="{57CA5B9F-D674-4A4A-8FE2-6A58BD34A7B2}" sibTransId="{5A2E92DF-81CC-41C6-ACB6-0D7D679DA78B}"/>
    <dgm:cxn modelId="{C3F3D0E6-BE1F-4D17-B590-4E65313D8C0D}" srcId="{733841C9-8421-448A-831E-6AB61597809A}" destId="{303244A1-114D-4A97-9399-4323BD97F1BD}" srcOrd="21" destOrd="0" parTransId="{9BABD422-AD29-4516-856A-F19D03A36061}" sibTransId="{7DE55AF3-90D0-48EC-BF91-B800C9C0265C}"/>
    <dgm:cxn modelId="{BB92F48D-A52E-4EF9-9BA7-4453F1E6110D}" type="presOf" srcId="{A33688E0-9B32-472E-A1C2-08B841E434D3}" destId="{96438196-53B9-4F18-B545-905BD0FAD143}" srcOrd="0" destOrd="0" presId="urn:microsoft.com/office/officeart/2005/8/layout/process5"/>
    <dgm:cxn modelId="{09500029-F5D0-4B9B-A698-33B6F02ED3B5}" type="presOf" srcId="{6B981E7B-4153-40FC-A0E3-5CEB97F565AA}" destId="{725AC63E-FD5C-4B1E-A635-500ADB70B437}" srcOrd="1" destOrd="0" presId="urn:microsoft.com/office/officeart/2005/8/layout/process5"/>
    <dgm:cxn modelId="{34B1AD4C-BE1F-4DED-B754-38F76D7B89FA}" type="presOf" srcId="{D6CC9A0F-F226-4C98-98F3-708443FC1A02}" destId="{75FB92E7-C903-48E1-92FD-1F15D1A4C7BB}" srcOrd="0" destOrd="0" presId="urn:microsoft.com/office/officeart/2005/8/layout/process5"/>
    <dgm:cxn modelId="{29C55B6C-90EF-4332-8F7B-5F6DCE9FC292}" srcId="{733841C9-8421-448A-831E-6AB61597809A}" destId="{F1131CD6-BCD2-4C8D-89D3-471E99FA59EF}" srcOrd="13" destOrd="0" parTransId="{B9D98EB6-F502-4769-990D-2D617FD3113E}" sibTransId="{0E55D3B8-31F3-439D-87AD-099109F95238}"/>
    <dgm:cxn modelId="{66F7ADC5-7145-45B9-AF0E-8D1083FD9404}" type="presOf" srcId="{303244A1-114D-4A97-9399-4323BD97F1BD}" destId="{B5DCA5B7-E432-4884-8760-E73529C38016}" srcOrd="0" destOrd="0" presId="urn:microsoft.com/office/officeart/2005/8/layout/process5"/>
    <dgm:cxn modelId="{BF83D40A-DD6C-4229-97AF-AC863BA969CF}" srcId="{733841C9-8421-448A-831E-6AB61597809A}" destId="{A33688E0-9B32-472E-A1C2-08B841E434D3}" srcOrd="3" destOrd="0" parTransId="{E622F953-CF17-490D-AFE4-46DDF3E6C57D}" sibTransId="{3C8806EC-5516-4A4A-8336-4E6014285CF0}"/>
    <dgm:cxn modelId="{5ACCA40E-D3E6-4698-ACBA-BB13C2116C81}" type="presOf" srcId="{AB462439-9A1C-48D9-AD92-F98579361B9C}" destId="{13816712-F9CA-41AD-BD76-D5CCCED46EAB}" srcOrd="0" destOrd="0" presId="urn:microsoft.com/office/officeart/2005/8/layout/process5"/>
    <dgm:cxn modelId="{4F500F4E-42D5-4FA5-A6DE-6A0143F40359}" srcId="{733841C9-8421-448A-831E-6AB61597809A}" destId="{7493A171-C6E1-479A-9E20-EBF2962449D1}" srcOrd="22" destOrd="0" parTransId="{E1C0D386-7332-4724-99E4-CDBD8F125BD8}" sibTransId="{F88B0DC8-79D0-4807-9D98-D4AD38827E32}"/>
    <dgm:cxn modelId="{FAE614ED-C9C4-497A-BA9B-EB08092176E9}" type="presOf" srcId="{0F2FD64A-5B67-4EAE-ABE2-ABFD2F986476}" destId="{CD88E58C-3E68-47F5-BAE3-E598E0B5A4A9}" srcOrd="0" destOrd="0" presId="urn:microsoft.com/office/officeart/2005/8/layout/process5"/>
    <dgm:cxn modelId="{EA6D77A6-DC78-4C84-86AC-7D00038BB2B6}" type="presOf" srcId="{65DBBCB8-C04E-4EEE-8361-99AA42B1987D}" destId="{E11B967C-8C1D-4AF4-8C45-C0B4E5D1C050}" srcOrd="0" destOrd="0" presId="urn:microsoft.com/office/officeart/2005/8/layout/process5"/>
    <dgm:cxn modelId="{6389119C-7D29-46DE-B658-C0A5A2C4E637}" type="presOf" srcId="{33D79CFB-3EC9-4E30-9A23-598BEBA9C2D2}" destId="{446DC8EF-E6F2-42A2-88CC-6B1D9A2F80F7}" srcOrd="0" destOrd="0" presId="urn:microsoft.com/office/officeart/2005/8/layout/process5"/>
    <dgm:cxn modelId="{1D925FC6-B4F8-4958-BF8D-8A9C4C468907}" type="presOf" srcId="{0D2A1969-248B-42F6-8295-527353C20C14}" destId="{AE0F4F56-BD16-4B72-98B4-6878FBC1DDE8}" srcOrd="1" destOrd="0" presId="urn:microsoft.com/office/officeart/2005/8/layout/process5"/>
    <dgm:cxn modelId="{919656E1-A296-4990-A1D8-B584D4BBB751}" type="presOf" srcId="{8F1A8754-150D-4707-A264-38728111074C}" destId="{6F818468-A2E6-443E-A52A-E06151C35424}" srcOrd="0" destOrd="0" presId="urn:microsoft.com/office/officeart/2005/8/layout/process5"/>
    <dgm:cxn modelId="{27568BC2-916D-4A95-A802-D30FB9DE2077}" type="presOf" srcId="{40EF9EFA-5D74-46CC-ABC2-BBEC35C36A1C}" destId="{8E7EDF03-3C50-48FC-ACC3-C17956A013DD}" srcOrd="0" destOrd="0" presId="urn:microsoft.com/office/officeart/2005/8/layout/process5"/>
    <dgm:cxn modelId="{87269288-5A0D-4F01-82A5-C6990B147E25}" type="presOf" srcId="{26FF1070-69B6-4E36-94FD-0D67B3F50817}" destId="{93EF00F0-7062-46EB-9505-CCE0A33CB29D}" srcOrd="0" destOrd="0" presId="urn:microsoft.com/office/officeart/2005/8/layout/process5"/>
    <dgm:cxn modelId="{F9ACC00E-F217-47F8-BFC9-C0FA5438CBB4}" type="presOf" srcId="{5496FC81-5B57-4D80-9D56-FCFD35242240}" destId="{70D73021-21DE-48D2-A6DF-0EC059F4BF23}" srcOrd="0" destOrd="0" presId="urn:microsoft.com/office/officeart/2005/8/layout/process5"/>
    <dgm:cxn modelId="{59BE3A57-1670-4D69-B68C-F94CAE00AE3D}" type="presOf" srcId="{126F19C9-7923-4634-969C-B6437EFE069D}" destId="{F9CAA517-2745-4947-BDEB-2DBF0768CF33}" srcOrd="1" destOrd="0" presId="urn:microsoft.com/office/officeart/2005/8/layout/process5"/>
    <dgm:cxn modelId="{DD88D34D-2770-427F-AD79-503E29FE0F16}" type="presOf" srcId="{0E55D3B8-31F3-439D-87AD-099109F95238}" destId="{20731517-DFE7-4C84-B4CF-8AEFE193DC78}" srcOrd="1" destOrd="0" presId="urn:microsoft.com/office/officeart/2005/8/layout/process5"/>
    <dgm:cxn modelId="{07B1B60C-1CD0-4001-8AC3-165EAEB1D62B}" type="presOf" srcId="{0E55D3B8-31F3-439D-87AD-099109F95238}" destId="{CE56FDC4-31A6-43E3-978F-79B5B1C0F6CC}" srcOrd="0" destOrd="0" presId="urn:microsoft.com/office/officeart/2005/8/layout/process5"/>
    <dgm:cxn modelId="{6FDA2EFF-7BE3-4F50-A7E9-69488B002E12}" type="presOf" srcId="{0CA7E0FE-5C09-4D2D-BDD0-CA67AE35BD47}" destId="{5A6E5395-67DA-4F1F-BC3A-DBA4F9620DDB}" srcOrd="1" destOrd="0" presId="urn:microsoft.com/office/officeart/2005/8/layout/process5"/>
    <dgm:cxn modelId="{3FB12B1D-C61D-4A08-8A98-07AA946CFD45}" type="presOf" srcId="{82A18362-732D-41AA-B8D9-F4A46D821D7E}" destId="{C48EEF4A-3C98-4D80-846E-72BBD9571C5D}" srcOrd="0" destOrd="0" presId="urn:microsoft.com/office/officeart/2005/8/layout/process5"/>
    <dgm:cxn modelId="{F62314F1-5A23-494A-9CD9-12805AA3AFA2}" srcId="{733841C9-8421-448A-831E-6AB61597809A}" destId="{54F0B061-8C59-46AB-B3EB-E927C0423DA3}" srcOrd="17" destOrd="0" parTransId="{BA863F53-C2A3-4182-B0EF-F7B36D40E8A8}" sibTransId="{7F75DC17-744A-4BCF-B31C-1183109FC1B2}"/>
    <dgm:cxn modelId="{D2842A8E-A161-4EE5-A611-1401AE690D65}" srcId="{733841C9-8421-448A-831E-6AB61597809A}" destId="{6868A1F8-B31F-4534-9C70-685DB2912644}" srcOrd="23" destOrd="0" parTransId="{31702F43-9D6E-44A9-B18A-4AFE4F192BDA}" sibTransId="{0BA90449-433A-4B4C-A97C-F2EB9DE1B5AB}"/>
    <dgm:cxn modelId="{F1E65CD2-27B2-4892-B414-D28C297A2CD6}" type="presOf" srcId="{3CEA45C3-2FE7-498C-8E92-366420CE842B}" destId="{EF373651-25E2-482B-BEEC-55294C294C2A}" srcOrd="0" destOrd="0" presId="urn:microsoft.com/office/officeart/2005/8/layout/process5"/>
    <dgm:cxn modelId="{687E953E-735E-4B77-BDBD-CB52EE78A9A6}" type="presOf" srcId="{94B48ACA-193C-4568-93BE-25F15E667508}" destId="{D2E531E1-754C-408D-AF98-D4E3BCA0B140}" srcOrd="0" destOrd="0" presId="urn:microsoft.com/office/officeart/2005/8/layout/process5"/>
    <dgm:cxn modelId="{D1D56C6D-39E3-41CB-BB9B-73677B9A609C}" srcId="{733841C9-8421-448A-831E-6AB61597809A}" destId="{40EF9EFA-5D74-46CC-ABC2-BBEC35C36A1C}" srcOrd="12" destOrd="0" parTransId="{D7E0B3BD-EA79-4303-AB33-37E2BD2B7431}" sibTransId="{321003E1-E988-4583-9A3C-29F9CAD8D841}"/>
    <dgm:cxn modelId="{868BD070-CBB5-4191-88E7-FC5D05006B88}" type="presOf" srcId="{6868A1F8-B31F-4534-9C70-685DB2912644}" destId="{4FF9CEEF-C9BE-4742-BAB1-E084128BBC2E}" srcOrd="0" destOrd="0" presId="urn:microsoft.com/office/officeart/2005/8/layout/process5"/>
    <dgm:cxn modelId="{B3A24944-AA5B-41C1-B066-0CC50502A8F2}" type="presOf" srcId="{FDA9E5CC-EE1A-403E-896E-F7EC82D06700}" destId="{18D7B529-B6A1-4175-92B5-D93979A8F55C}" srcOrd="0" destOrd="0" presId="urn:microsoft.com/office/officeart/2005/8/layout/process5"/>
    <dgm:cxn modelId="{C1A3D4A2-B10C-40DF-AF7A-B2DA1B934C27}" type="presOf" srcId="{D846ABFB-11CD-422C-9BB2-5F33A689E07C}" destId="{232706C3-F93E-4565-9830-C71D9A35C13F}" srcOrd="0" destOrd="0" presId="urn:microsoft.com/office/officeart/2005/8/layout/process5"/>
    <dgm:cxn modelId="{F7A12B3C-C0E5-400F-8C34-3C171BBB4432}" type="presOf" srcId="{FC366AF4-A8D6-45AA-A1D7-E14B5D3C2142}" destId="{F0EE31CF-2B80-4944-B52C-539897DD887A}" srcOrd="0" destOrd="0" presId="urn:microsoft.com/office/officeart/2005/8/layout/process5"/>
    <dgm:cxn modelId="{E6130A32-E933-4E76-A752-E70DDD5D730B}" srcId="{733841C9-8421-448A-831E-6AB61597809A}" destId="{3CEA45C3-2FE7-498C-8E92-366420CE842B}" srcOrd="16" destOrd="0" parTransId="{1378DFCE-8232-4511-829C-77A37FF74298}" sibTransId="{3F293230-20B0-441B-AD9A-AA54FF0D2692}"/>
    <dgm:cxn modelId="{6CA9E250-A572-469B-BAF2-D504C5086519}" type="presOf" srcId="{A301F3A0-09B9-4BF9-8E7D-EE9880B9ED1D}" destId="{2627ADF3-3A72-449A-9769-036AC51B3B74}" srcOrd="0" destOrd="0" presId="urn:microsoft.com/office/officeart/2005/8/layout/process5"/>
    <dgm:cxn modelId="{03599A9B-9730-49D5-AC78-1F413307432A}" type="presOf" srcId="{4734EB63-C97A-4008-A398-D78E5CB3B172}" destId="{43076F54-8C14-4DF6-979D-FEFE0C18EDBB}" srcOrd="0" destOrd="0" presId="urn:microsoft.com/office/officeart/2005/8/layout/process5"/>
    <dgm:cxn modelId="{4EFBC4D1-F126-4DC9-93C2-A5FC3C276165}" srcId="{733841C9-8421-448A-831E-6AB61597809A}" destId="{DAB35D57-1CE4-459A-9786-3CA5E8442C26}" srcOrd="9" destOrd="0" parTransId="{BA5008DA-6022-474C-BD63-37860A52F162}" sibTransId="{2F13EEA2-C90E-4C10-9505-8E84E7EB8169}"/>
    <dgm:cxn modelId="{FD79D745-222F-4582-8C14-0AB5DADF9A40}" type="presOf" srcId="{6B981E7B-4153-40FC-A0E3-5CEB97F565AA}" destId="{0DBE4FC5-04FF-41AC-AA4A-75CBA1074389}" srcOrd="0" destOrd="0" presId="urn:microsoft.com/office/officeart/2005/8/layout/process5"/>
    <dgm:cxn modelId="{67823EC3-9A94-48EE-AA4D-25E1D5FD6602}" srcId="{733841C9-8421-448A-831E-6AB61597809A}" destId="{0D081C90-254B-403E-87ED-96EC244CF282}" srcOrd="14" destOrd="0" parTransId="{B3EAA1A2-3F25-479F-A3AB-AEFE760B4C27}" sibTransId="{0D2A1969-248B-42F6-8295-527353C20C14}"/>
    <dgm:cxn modelId="{AD26315D-6193-47A1-BC7A-7A27F25B0316}" type="presOf" srcId="{126F19C9-7923-4634-969C-B6437EFE069D}" destId="{ECC6E4E0-80C4-4E32-A99F-2287480E9F4C}" srcOrd="0" destOrd="0" presId="urn:microsoft.com/office/officeart/2005/8/layout/process5"/>
    <dgm:cxn modelId="{90A36229-6BDD-4447-8A14-7ACFD5CD764C}" type="presOf" srcId="{54F0B061-8C59-46AB-B3EB-E927C0423DA3}" destId="{F34417DE-0A1D-4477-83F5-55EC7846D516}" srcOrd="0" destOrd="0" presId="urn:microsoft.com/office/officeart/2005/8/layout/process5"/>
    <dgm:cxn modelId="{A581E055-0A3B-4DDB-965A-0B8FD5F24F07}" type="presOf" srcId="{C73D845A-0BF2-4849-9913-688452A592A3}" destId="{52D4C7FB-A837-4C94-8D37-D1DFA8FCB5D2}" srcOrd="0" destOrd="0" presId="urn:microsoft.com/office/officeart/2005/8/layout/process5"/>
    <dgm:cxn modelId="{8038AFAC-6BAC-49FE-8A26-7F99F5A7B2E6}" type="presOf" srcId="{2F13EEA2-C90E-4C10-9505-8E84E7EB8169}" destId="{4D028E39-C339-4F84-B023-88861254BEE7}" srcOrd="0" destOrd="0" presId="urn:microsoft.com/office/officeart/2005/8/layout/process5"/>
    <dgm:cxn modelId="{61236500-1DC8-458A-8E6B-0624C2F781C0}" type="presOf" srcId="{ED5DB3EA-C004-45D9-AD24-0742DA03ED63}" destId="{C66917E3-ACF9-4507-AD18-45BB8B79AE9E}" srcOrd="0" destOrd="0" presId="urn:microsoft.com/office/officeart/2005/8/layout/process5"/>
    <dgm:cxn modelId="{27F70D85-9ABC-4BBE-8A38-02A719374127}" type="presOf" srcId="{B36BE72D-A866-44D4-A327-74E42E3E28AA}" destId="{BFD976CD-21B3-4567-BB45-714117020E6A}" srcOrd="1" destOrd="0" presId="urn:microsoft.com/office/officeart/2005/8/layout/process5"/>
    <dgm:cxn modelId="{95E51AB8-7DB5-420A-B388-5E0F711B483E}" type="presOf" srcId="{85A29109-54DE-466F-95DF-238AE39111A9}" destId="{BEB4AE8B-AECB-43E1-AF4F-75E830478E5B}" srcOrd="0" destOrd="0" presId="urn:microsoft.com/office/officeart/2005/8/layout/process5"/>
    <dgm:cxn modelId="{BD0EF539-B48C-442B-8C7C-6FC77EA78639}" srcId="{733841C9-8421-448A-831E-6AB61597809A}" destId="{ED5DB3EA-C004-45D9-AD24-0742DA03ED63}" srcOrd="7" destOrd="0" parTransId="{8F47A60C-E241-4A3E-9772-B53DCB02A3E6}" sibTransId="{126F19C9-7923-4634-969C-B6437EFE069D}"/>
    <dgm:cxn modelId="{78938781-1375-4F12-BFEE-81A6FD707A69}" type="presOf" srcId="{3C8806EC-5516-4A4A-8336-4E6014285CF0}" destId="{50D712D3-00C0-499E-AE62-0CB8E0D92D9B}" srcOrd="0" destOrd="0" presId="urn:microsoft.com/office/officeart/2005/8/layout/process5"/>
    <dgm:cxn modelId="{AF49D26B-1539-45DE-8160-E6663AFC2131}" type="presOf" srcId="{2F13EEA2-C90E-4C10-9505-8E84E7EB8169}" destId="{B983E955-007C-47AA-B2B8-854569B9509F}" srcOrd="1" destOrd="0" presId="urn:microsoft.com/office/officeart/2005/8/layout/process5"/>
    <dgm:cxn modelId="{14A523A4-698E-4D55-B7F4-0D04630B76C7}" type="presOf" srcId="{D846ABFB-11CD-422C-9BB2-5F33A689E07C}" destId="{97CA2149-29C9-4EF2-9E82-82E80828D488}" srcOrd="1" destOrd="0" presId="urn:microsoft.com/office/officeart/2005/8/layout/process5"/>
    <dgm:cxn modelId="{85536985-0A3A-4BB2-A372-C4793021BF26}" type="presOf" srcId="{33D79CFB-3EC9-4E30-9A23-598BEBA9C2D2}" destId="{73093D87-92E6-4342-A305-13D42A224132}" srcOrd="1" destOrd="0" presId="urn:microsoft.com/office/officeart/2005/8/layout/process5"/>
    <dgm:cxn modelId="{4E0DDCB9-F5CE-4AC1-B969-4B8F4C2C6CC0}" type="presOf" srcId="{7DE55AF3-90D0-48EC-BF91-B800C9C0265C}" destId="{2B1C1077-34A6-4F3A-ACCC-2B556D73D8E5}" srcOrd="0" destOrd="0" presId="urn:microsoft.com/office/officeart/2005/8/layout/process5"/>
    <dgm:cxn modelId="{FCCB8C46-E6FB-46EB-8372-562D27A6B663}" type="presOf" srcId="{327A8526-DF7E-43E4-96EC-2DC655973473}" destId="{BED8F953-4FA2-46BE-8A06-DA00EC75FFC0}" srcOrd="0" destOrd="0" presId="urn:microsoft.com/office/officeart/2005/8/layout/process5"/>
    <dgm:cxn modelId="{FCCDA85D-2386-4D9D-8E87-46CD622A7A4A}" type="presOf" srcId="{A61B5BFA-63AC-45DE-A708-5C2CE0AEFE80}" destId="{98AD0C27-2282-4453-9333-2BABD426F3CC}" srcOrd="0" destOrd="0" presId="urn:microsoft.com/office/officeart/2005/8/layout/process5"/>
    <dgm:cxn modelId="{56103ADA-54C5-41A4-8F60-5D7CBB1EAEB2}" type="presOf" srcId="{3233B721-17D8-43D2-9249-64AF7BAD366B}" destId="{CA00BB4A-87D4-4511-B639-97AB01244292}" srcOrd="0" destOrd="0" presId="urn:microsoft.com/office/officeart/2005/8/layout/process5"/>
    <dgm:cxn modelId="{104E1634-D2FD-46C2-B7F1-11990EF08079}" srcId="{733841C9-8421-448A-831E-6AB61597809A}" destId="{327A8526-DF7E-43E4-96EC-2DC655973473}" srcOrd="2" destOrd="0" parTransId="{0DD4BD23-C809-47B1-9ED2-5038F9F9A9CC}" sibTransId="{D846ABFB-11CD-422C-9BB2-5F33A689E07C}"/>
    <dgm:cxn modelId="{54A3DE29-7BF6-473F-A279-39AAC1A6E1B7}" type="presOf" srcId="{F88B0DC8-79D0-4807-9D98-D4AD38827E32}" destId="{9683174E-A480-4D9D-A0C0-2F12559C9601}" srcOrd="1" destOrd="0" presId="urn:microsoft.com/office/officeart/2005/8/layout/process5"/>
    <dgm:cxn modelId="{08EEA950-EF88-4317-A466-477F3C76856C}" type="presOf" srcId="{262C1E65-2FAD-4111-8E98-5FFC72B67047}" destId="{14EDD594-F1C6-41AD-9B42-8B20BA37F0EF}" srcOrd="0" destOrd="0" presId="urn:microsoft.com/office/officeart/2005/8/layout/process5"/>
    <dgm:cxn modelId="{76141C09-2241-405A-930B-13B63623F666}" srcId="{733841C9-8421-448A-831E-6AB61597809A}" destId="{5496FC81-5B57-4D80-9D56-FCFD35242240}" srcOrd="20" destOrd="0" parTransId="{A5FEAF4D-31DC-499B-A02E-1A7CE685FA3A}" sibTransId="{85A29109-54DE-466F-95DF-238AE39111A9}"/>
    <dgm:cxn modelId="{65DE2243-88CE-49AF-8DC1-00AF871ACBC2}" srcId="{733841C9-8421-448A-831E-6AB61597809A}" destId="{AB462439-9A1C-48D9-AD92-F98579361B9C}" srcOrd="5" destOrd="0" parTransId="{D5EDC9D5-5FC3-4107-84D4-F59E8384836E}" sibTransId="{6B981E7B-4153-40FC-A0E3-5CEB97F565AA}"/>
    <dgm:cxn modelId="{CFE3B875-2A71-439A-A67B-79E4228638A2}" srcId="{733841C9-8421-448A-831E-6AB61597809A}" destId="{0F2FD64A-5B67-4EAE-ABE2-ABFD2F986476}" srcOrd="1" destOrd="0" parTransId="{0CA0C988-2E9D-4AA6-B9FA-B183755A0D59}" sibTransId="{A301F3A0-09B9-4BF9-8E7D-EE9880B9ED1D}"/>
    <dgm:cxn modelId="{FB910BC0-A79B-440E-BF2B-21343AF3CD3F}" type="presOf" srcId="{321003E1-E988-4583-9A3C-29F9CAD8D841}" destId="{7CECDD13-A044-4C6E-8188-F35DA0BDE150}" srcOrd="1" destOrd="0" presId="urn:microsoft.com/office/officeart/2005/8/layout/process5"/>
    <dgm:cxn modelId="{74769169-AFAA-4C0F-A338-B58ED18254B0}" type="presOf" srcId="{3233B721-17D8-43D2-9249-64AF7BAD366B}" destId="{45462A97-61EC-433B-93E2-F5DC8F23D366}" srcOrd="1" destOrd="0" presId="urn:microsoft.com/office/officeart/2005/8/layout/process5"/>
    <dgm:cxn modelId="{FF7203B9-F0F3-4BB5-9D68-5557CBCEDF77}" srcId="{733841C9-8421-448A-831E-6AB61597809A}" destId="{C73D845A-0BF2-4849-9913-688452A592A3}" srcOrd="19" destOrd="0" parTransId="{126C6192-E0F8-4983-AE10-C052E7BC3133}" sibTransId="{B36BE72D-A866-44D4-A327-74E42E3E28AA}"/>
    <dgm:cxn modelId="{C7F105C4-855B-4C47-9459-09E48AABC0AA}" srcId="{733841C9-8421-448A-831E-6AB61597809A}" destId="{82A18362-732D-41AA-B8D9-F4A46D821D7E}" srcOrd="24" destOrd="0" parTransId="{929B44AC-C7F0-4417-9388-D0EC5BFEF258}" sibTransId="{E122C8D6-F67A-441C-85D9-F3DE3B0C1FD2}"/>
    <dgm:cxn modelId="{E12372AC-70FE-4F16-A4E1-42C294087D6E}" type="presOf" srcId="{3F293230-20B0-441B-AD9A-AA54FF0D2692}" destId="{A19A5234-063E-4ECC-9C6D-5797E0712B64}" srcOrd="1" destOrd="0" presId="urn:microsoft.com/office/officeart/2005/8/layout/process5"/>
    <dgm:cxn modelId="{ABDB372A-9948-450A-B04A-BA46B12A7F6A}" type="presOf" srcId="{0BA90449-433A-4B4C-A97C-F2EB9DE1B5AB}" destId="{1EE9F09F-7025-4417-9311-AFD700E2BB99}" srcOrd="0" destOrd="0" presId="urn:microsoft.com/office/officeart/2005/8/layout/process5"/>
    <dgm:cxn modelId="{660D9CA8-821E-4BA1-A40F-499EF3C0F914}" type="presOf" srcId="{5A2E92DF-81CC-41C6-ACB6-0D7D679DA78B}" destId="{1B5EE54D-7F0C-4C54-BDBD-E04FF84BE1CC}" srcOrd="0" destOrd="0" presId="urn:microsoft.com/office/officeart/2005/8/layout/process5"/>
    <dgm:cxn modelId="{5141FBD7-0938-4AB7-B29A-4EDBD2FB9063}" type="presOf" srcId="{FD949487-77DB-47AE-B548-330172872D7F}" destId="{D5671FDC-ECDC-4284-8856-90328F49E6CB}" srcOrd="0" destOrd="0" presId="urn:microsoft.com/office/officeart/2005/8/layout/process5"/>
    <dgm:cxn modelId="{476A806B-28CF-4611-8CD6-D36263D2D325}" type="presOf" srcId="{DAB35D57-1CE4-459A-9786-3CA5E8442C26}" destId="{318A4596-59EA-4525-B3F4-88180187D493}" srcOrd="0" destOrd="0" presId="urn:microsoft.com/office/officeart/2005/8/layout/process5"/>
    <dgm:cxn modelId="{430ED84D-D2E0-4E11-A364-0397BDFFD9B4}" type="presOf" srcId="{A301F3A0-09B9-4BF9-8E7D-EE9880B9ED1D}" destId="{D6CA16D5-4C3F-45DA-9F64-4C16705E36EF}" srcOrd="1" destOrd="0" presId="urn:microsoft.com/office/officeart/2005/8/layout/process5"/>
    <dgm:cxn modelId="{7E750F18-BE29-4EC4-8C49-3B15EDEF930D}" srcId="{733841C9-8421-448A-831E-6AB61597809A}" destId="{26FF1070-69B6-4E36-94FD-0D67B3F50817}" srcOrd="11" destOrd="0" parTransId="{11BFE6AD-AF18-4704-81B7-5F40E80604D2}" sibTransId="{0CA7E0FE-5C09-4D2D-BDD0-CA67AE35BD47}"/>
    <dgm:cxn modelId="{600E609A-7192-47BD-AD37-06F0476F0743}" type="presOf" srcId="{321003E1-E988-4583-9A3C-29F9CAD8D841}" destId="{0956994C-8DA5-4906-861B-29D90822543E}" srcOrd="0" destOrd="0" presId="urn:microsoft.com/office/officeart/2005/8/layout/process5"/>
    <dgm:cxn modelId="{88B36891-6162-4021-8E26-851C96D88AFE}" type="presOf" srcId="{0BA90449-433A-4B4C-A97C-F2EB9DE1B5AB}" destId="{0D066A29-51F3-4C66-8EB1-61E41B5C3677}" srcOrd="1" destOrd="0" presId="urn:microsoft.com/office/officeart/2005/8/layout/process5"/>
    <dgm:cxn modelId="{A6393022-CE3B-4642-BD16-7C1E0E006AE8}" type="presOf" srcId="{3C8806EC-5516-4A4A-8336-4E6014285CF0}" destId="{40D4AC44-6574-48D4-BEE4-AC3AEF31AA79}" srcOrd="1" destOrd="0" presId="urn:microsoft.com/office/officeart/2005/8/layout/process5"/>
    <dgm:cxn modelId="{AA47049C-7C92-4E01-B6EA-77BE3206A754}" type="presOf" srcId="{0CCA057E-E268-4150-9570-C19012679F47}" destId="{D943AE25-044C-4CBE-8A36-B3F2AB2774B8}" srcOrd="0" destOrd="0" presId="urn:microsoft.com/office/officeart/2005/8/layout/process5"/>
    <dgm:cxn modelId="{FFEAFB2B-6F43-4C26-83C4-68C376C45016}" type="presOf" srcId="{F88B0DC8-79D0-4807-9D98-D4AD38827E32}" destId="{5EE03206-8FC5-4508-867B-CC52BEC79F9C}" srcOrd="0" destOrd="0" presId="urn:microsoft.com/office/officeart/2005/8/layout/process5"/>
    <dgm:cxn modelId="{9819F1E1-1173-420F-9EAA-4C2C3159CDE5}" srcId="{733841C9-8421-448A-831E-6AB61597809A}" destId="{4734EB63-C97A-4008-A398-D78E5CB3B172}" srcOrd="8" destOrd="0" parTransId="{BCEBEEF3-08F1-4FF4-B212-E74605108CE3}" sibTransId="{A61B5BFA-63AC-45DE-A708-5C2CE0AEFE80}"/>
    <dgm:cxn modelId="{0CA9529D-4CC1-4076-9BD3-03478E587844}" type="presOf" srcId="{F1131CD6-BCD2-4C8D-89D3-471E99FA59EF}" destId="{D8888A0E-356A-4242-B585-51473847321E}" srcOrd="0" destOrd="0" presId="urn:microsoft.com/office/officeart/2005/8/layout/process5"/>
    <dgm:cxn modelId="{C3E017D6-1CEB-4A14-9873-AA9AF19B966D}" type="presOf" srcId="{B36BE72D-A866-44D4-A327-74E42E3E28AA}" destId="{D9A617E7-BAC4-4B1E-B461-2D4CBAA5AF06}" srcOrd="0" destOrd="0" presId="urn:microsoft.com/office/officeart/2005/8/layout/process5"/>
    <dgm:cxn modelId="{12FF3C17-68F8-4A21-9DAA-01C1AE91AD8A}" type="presOf" srcId="{5A2E92DF-81CC-41C6-ACB6-0D7D679DA78B}" destId="{08BCE074-7DB4-4A87-9242-B7D22320D587}" srcOrd="1" destOrd="0" presId="urn:microsoft.com/office/officeart/2005/8/layout/process5"/>
    <dgm:cxn modelId="{C8B4BA97-A423-4BC4-ABE7-A6CAF6804917}" type="presParOf" srcId="{7350FD2D-DE15-4F81-AE8F-A7BA482E4607}" destId="{18D7B529-B6A1-4175-92B5-D93979A8F55C}" srcOrd="0" destOrd="0" presId="urn:microsoft.com/office/officeart/2005/8/layout/process5"/>
    <dgm:cxn modelId="{2E1F1D35-9503-446D-8166-F0BF1291D01E}" type="presParOf" srcId="{7350FD2D-DE15-4F81-AE8F-A7BA482E4607}" destId="{CA00BB4A-87D4-4511-B639-97AB01244292}" srcOrd="1" destOrd="0" presId="urn:microsoft.com/office/officeart/2005/8/layout/process5"/>
    <dgm:cxn modelId="{CB089E19-8768-4A30-A4F2-939B63BCACA6}" type="presParOf" srcId="{CA00BB4A-87D4-4511-B639-97AB01244292}" destId="{45462A97-61EC-433B-93E2-F5DC8F23D366}" srcOrd="0" destOrd="0" presId="urn:microsoft.com/office/officeart/2005/8/layout/process5"/>
    <dgm:cxn modelId="{404F5658-60C7-4B26-AC75-8D1E7CB87906}" type="presParOf" srcId="{7350FD2D-DE15-4F81-AE8F-A7BA482E4607}" destId="{CD88E58C-3E68-47F5-BAE3-E598E0B5A4A9}" srcOrd="2" destOrd="0" presId="urn:microsoft.com/office/officeart/2005/8/layout/process5"/>
    <dgm:cxn modelId="{B26E1B78-508C-4722-B27F-3038B0BFD30D}" type="presParOf" srcId="{7350FD2D-DE15-4F81-AE8F-A7BA482E4607}" destId="{2627ADF3-3A72-449A-9769-036AC51B3B74}" srcOrd="3" destOrd="0" presId="urn:microsoft.com/office/officeart/2005/8/layout/process5"/>
    <dgm:cxn modelId="{7137993A-2CBF-4623-B034-F73B3C38D2D0}" type="presParOf" srcId="{2627ADF3-3A72-449A-9769-036AC51B3B74}" destId="{D6CA16D5-4C3F-45DA-9F64-4C16705E36EF}" srcOrd="0" destOrd="0" presId="urn:microsoft.com/office/officeart/2005/8/layout/process5"/>
    <dgm:cxn modelId="{1B575480-6CA9-439B-84CD-9F4D0B8CDD8C}" type="presParOf" srcId="{7350FD2D-DE15-4F81-AE8F-A7BA482E4607}" destId="{BED8F953-4FA2-46BE-8A06-DA00EC75FFC0}" srcOrd="4" destOrd="0" presId="urn:microsoft.com/office/officeart/2005/8/layout/process5"/>
    <dgm:cxn modelId="{B98021F2-4257-4278-998E-86E6FB44DD72}" type="presParOf" srcId="{7350FD2D-DE15-4F81-AE8F-A7BA482E4607}" destId="{232706C3-F93E-4565-9830-C71D9A35C13F}" srcOrd="5" destOrd="0" presId="urn:microsoft.com/office/officeart/2005/8/layout/process5"/>
    <dgm:cxn modelId="{C5F6621C-1082-47DA-8BD7-A97DCC3974ED}" type="presParOf" srcId="{232706C3-F93E-4565-9830-C71D9A35C13F}" destId="{97CA2149-29C9-4EF2-9E82-82E80828D488}" srcOrd="0" destOrd="0" presId="urn:microsoft.com/office/officeart/2005/8/layout/process5"/>
    <dgm:cxn modelId="{9938B795-C381-4239-8B08-1618C73CF190}" type="presParOf" srcId="{7350FD2D-DE15-4F81-AE8F-A7BA482E4607}" destId="{96438196-53B9-4F18-B545-905BD0FAD143}" srcOrd="6" destOrd="0" presId="urn:microsoft.com/office/officeart/2005/8/layout/process5"/>
    <dgm:cxn modelId="{2B6BC8C7-8651-4C78-8584-97B22D454259}" type="presParOf" srcId="{7350FD2D-DE15-4F81-AE8F-A7BA482E4607}" destId="{50D712D3-00C0-499E-AE62-0CB8E0D92D9B}" srcOrd="7" destOrd="0" presId="urn:microsoft.com/office/officeart/2005/8/layout/process5"/>
    <dgm:cxn modelId="{661A022E-401D-4B00-8976-D64850488AF5}" type="presParOf" srcId="{50D712D3-00C0-499E-AE62-0CB8E0D92D9B}" destId="{40D4AC44-6574-48D4-BEE4-AC3AEF31AA79}" srcOrd="0" destOrd="0" presId="urn:microsoft.com/office/officeart/2005/8/layout/process5"/>
    <dgm:cxn modelId="{C875E82B-B327-4E9A-8B20-34EC88A722B1}" type="presParOf" srcId="{7350FD2D-DE15-4F81-AE8F-A7BA482E4607}" destId="{E11B967C-8C1D-4AF4-8C45-C0B4E5D1C050}" srcOrd="8" destOrd="0" presId="urn:microsoft.com/office/officeart/2005/8/layout/process5"/>
    <dgm:cxn modelId="{969E8CE4-EC24-43C5-AF6A-694928280BEC}" type="presParOf" srcId="{7350FD2D-DE15-4F81-AE8F-A7BA482E4607}" destId="{6F818468-A2E6-443E-A52A-E06151C35424}" srcOrd="9" destOrd="0" presId="urn:microsoft.com/office/officeart/2005/8/layout/process5"/>
    <dgm:cxn modelId="{5EA208DE-0629-4767-B309-7C35BD5CC26B}" type="presParOf" srcId="{6F818468-A2E6-443E-A52A-E06151C35424}" destId="{DBBE5F0D-4CF3-4175-B270-26882D8D90BB}" srcOrd="0" destOrd="0" presId="urn:microsoft.com/office/officeart/2005/8/layout/process5"/>
    <dgm:cxn modelId="{905D6C6E-3F32-4E51-988C-56DA2A94B797}" type="presParOf" srcId="{7350FD2D-DE15-4F81-AE8F-A7BA482E4607}" destId="{13816712-F9CA-41AD-BD76-D5CCCED46EAB}" srcOrd="10" destOrd="0" presId="urn:microsoft.com/office/officeart/2005/8/layout/process5"/>
    <dgm:cxn modelId="{4691AB13-A169-4405-800F-013B875E74FC}" type="presParOf" srcId="{7350FD2D-DE15-4F81-AE8F-A7BA482E4607}" destId="{0DBE4FC5-04FF-41AC-AA4A-75CBA1074389}" srcOrd="11" destOrd="0" presId="urn:microsoft.com/office/officeart/2005/8/layout/process5"/>
    <dgm:cxn modelId="{4B500B69-3B4B-42ED-AC3C-29B949A00D67}" type="presParOf" srcId="{0DBE4FC5-04FF-41AC-AA4A-75CBA1074389}" destId="{725AC63E-FD5C-4B1E-A635-500ADB70B437}" srcOrd="0" destOrd="0" presId="urn:microsoft.com/office/officeart/2005/8/layout/process5"/>
    <dgm:cxn modelId="{469BD53E-4A9F-4B64-A239-355388A844EC}" type="presParOf" srcId="{7350FD2D-DE15-4F81-AE8F-A7BA482E4607}" destId="{14EDD594-F1C6-41AD-9B42-8B20BA37F0EF}" srcOrd="12" destOrd="0" presId="urn:microsoft.com/office/officeart/2005/8/layout/process5"/>
    <dgm:cxn modelId="{F128C3AD-3511-4AD5-AD13-1C9AEF6D2748}" type="presParOf" srcId="{7350FD2D-DE15-4F81-AE8F-A7BA482E4607}" destId="{75FB92E7-C903-48E1-92FD-1F15D1A4C7BB}" srcOrd="13" destOrd="0" presId="urn:microsoft.com/office/officeart/2005/8/layout/process5"/>
    <dgm:cxn modelId="{A230380E-694B-4EBB-A186-C787D94346CC}" type="presParOf" srcId="{75FB92E7-C903-48E1-92FD-1F15D1A4C7BB}" destId="{AB63422C-5B2F-4FEB-94DF-5EDFE7BCCA8C}" srcOrd="0" destOrd="0" presId="urn:microsoft.com/office/officeart/2005/8/layout/process5"/>
    <dgm:cxn modelId="{77F63BA0-AFC6-4071-AC81-73B1A5727DE0}" type="presParOf" srcId="{7350FD2D-DE15-4F81-AE8F-A7BA482E4607}" destId="{C66917E3-ACF9-4507-AD18-45BB8B79AE9E}" srcOrd="14" destOrd="0" presId="urn:microsoft.com/office/officeart/2005/8/layout/process5"/>
    <dgm:cxn modelId="{7F2CA22B-FC80-47F3-88B1-C5707AC00317}" type="presParOf" srcId="{7350FD2D-DE15-4F81-AE8F-A7BA482E4607}" destId="{ECC6E4E0-80C4-4E32-A99F-2287480E9F4C}" srcOrd="15" destOrd="0" presId="urn:microsoft.com/office/officeart/2005/8/layout/process5"/>
    <dgm:cxn modelId="{190E6354-1966-4327-9D32-BF81894E2235}" type="presParOf" srcId="{ECC6E4E0-80C4-4E32-A99F-2287480E9F4C}" destId="{F9CAA517-2745-4947-BDEB-2DBF0768CF33}" srcOrd="0" destOrd="0" presId="urn:microsoft.com/office/officeart/2005/8/layout/process5"/>
    <dgm:cxn modelId="{4F096C43-93EC-4016-A670-ED544E9FB7A2}" type="presParOf" srcId="{7350FD2D-DE15-4F81-AE8F-A7BA482E4607}" destId="{43076F54-8C14-4DF6-979D-FEFE0C18EDBB}" srcOrd="16" destOrd="0" presId="urn:microsoft.com/office/officeart/2005/8/layout/process5"/>
    <dgm:cxn modelId="{C59BE047-A5E0-4F92-95DB-833E964F2755}" type="presParOf" srcId="{7350FD2D-DE15-4F81-AE8F-A7BA482E4607}" destId="{98AD0C27-2282-4453-9333-2BABD426F3CC}" srcOrd="17" destOrd="0" presId="urn:microsoft.com/office/officeart/2005/8/layout/process5"/>
    <dgm:cxn modelId="{6702033E-B72E-43A6-928F-3DF60A3C7384}" type="presParOf" srcId="{98AD0C27-2282-4453-9333-2BABD426F3CC}" destId="{AE582E5A-7132-4D65-B697-EDB8D0CC7925}" srcOrd="0" destOrd="0" presId="urn:microsoft.com/office/officeart/2005/8/layout/process5"/>
    <dgm:cxn modelId="{C183EF9D-C0E6-4AC4-BDBD-AD5B6F7858A2}" type="presParOf" srcId="{7350FD2D-DE15-4F81-AE8F-A7BA482E4607}" destId="{318A4596-59EA-4525-B3F4-88180187D493}" srcOrd="18" destOrd="0" presId="urn:microsoft.com/office/officeart/2005/8/layout/process5"/>
    <dgm:cxn modelId="{F5F79211-2F11-47C3-ACDF-27C1E7DA7C22}" type="presParOf" srcId="{7350FD2D-DE15-4F81-AE8F-A7BA482E4607}" destId="{4D028E39-C339-4F84-B023-88861254BEE7}" srcOrd="19" destOrd="0" presId="urn:microsoft.com/office/officeart/2005/8/layout/process5"/>
    <dgm:cxn modelId="{8BC5BE60-3412-4B33-AA52-5CEBD3D03104}" type="presParOf" srcId="{4D028E39-C339-4F84-B023-88861254BEE7}" destId="{B983E955-007C-47AA-B2B8-854569B9509F}" srcOrd="0" destOrd="0" presId="urn:microsoft.com/office/officeart/2005/8/layout/process5"/>
    <dgm:cxn modelId="{A7A058E1-BE38-4AF0-B71A-21D0345202F0}" type="presParOf" srcId="{7350FD2D-DE15-4F81-AE8F-A7BA482E4607}" destId="{F0EE31CF-2B80-4944-B52C-539897DD887A}" srcOrd="20" destOrd="0" presId="urn:microsoft.com/office/officeart/2005/8/layout/process5"/>
    <dgm:cxn modelId="{189CC9B3-850A-4980-ADBA-0113577BE6B3}" type="presParOf" srcId="{7350FD2D-DE15-4F81-AE8F-A7BA482E4607}" destId="{1B5EE54D-7F0C-4C54-BDBD-E04FF84BE1CC}" srcOrd="21" destOrd="0" presId="urn:microsoft.com/office/officeart/2005/8/layout/process5"/>
    <dgm:cxn modelId="{97DC7757-6C2F-4959-B42C-07C5E9B54D3F}" type="presParOf" srcId="{1B5EE54D-7F0C-4C54-BDBD-E04FF84BE1CC}" destId="{08BCE074-7DB4-4A87-9242-B7D22320D587}" srcOrd="0" destOrd="0" presId="urn:microsoft.com/office/officeart/2005/8/layout/process5"/>
    <dgm:cxn modelId="{E9F67A9D-10AD-44D3-BF54-C47AAA41C763}" type="presParOf" srcId="{7350FD2D-DE15-4F81-AE8F-A7BA482E4607}" destId="{93EF00F0-7062-46EB-9505-CCE0A33CB29D}" srcOrd="22" destOrd="0" presId="urn:microsoft.com/office/officeart/2005/8/layout/process5"/>
    <dgm:cxn modelId="{E6FFEE30-E424-486D-8793-5B4FC71351E5}" type="presParOf" srcId="{7350FD2D-DE15-4F81-AE8F-A7BA482E4607}" destId="{1E4C9F82-BEBC-4369-A86F-7AD0DCDF1A35}" srcOrd="23" destOrd="0" presId="urn:microsoft.com/office/officeart/2005/8/layout/process5"/>
    <dgm:cxn modelId="{6F92DE0A-E33D-45B5-8EE6-46835FC2CB7C}" type="presParOf" srcId="{1E4C9F82-BEBC-4369-A86F-7AD0DCDF1A35}" destId="{5A6E5395-67DA-4F1F-BC3A-DBA4F9620DDB}" srcOrd="0" destOrd="0" presId="urn:microsoft.com/office/officeart/2005/8/layout/process5"/>
    <dgm:cxn modelId="{080A1877-087A-45F2-81BD-A3A8544A6428}" type="presParOf" srcId="{7350FD2D-DE15-4F81-AE8F-A7BA482E4607}" destId="{8E7EDF03-3C50-48FC-ACC3-C17956A013DD}" srcOrd="24" destOrd="0" presId="urn:microsoft.com/office/officeart/2005/8/layout/process5"/>
    <dgm:cxn modelId="{D836C03F-084B-4EFD-8B14-76EA6F7AA13C}" type="presParOf" srcId="{7350FD2D-DE15-4F81-AE8F-A7BA482E4607}" destId="{0956994C-8DA5-4906-861B-29D90822543E}" srcOrd="25" destOrd="0" presId="urn:microsoft.com/office/officeart/2005/8/layout/process5"/>
    <dgm:cxn modelId="{64D401CA-3CB2-49AE-88DE-C63300895ED6}" type="presParOf" srcId="{0956994C-8DA5-4906-861B-29D90822543E}" destId="{7CECDD13-A044-4C6E-8188-F35DA0BDE150}" srcOrd="0" destOrd="0" presId="urn:microsoft.com/office/officeart/2005/8/layout/process5"/>
    <dgm:cxn modelId="{1630D74F-E3FC-4ECD-8976-6B63FCB4C9D4}" type="presParOf" srcId="{7350FD2D-DE15-4F81-AE8F-A7BA482E4607}" destId="{D8888A0E-356A-4242-B585-51473847321E}" srcOrd="26" destOrd="0" presId="urn:microsoft.com/office/officeart/2005/8/layout/process5"/>
    <dgm:cxn modelId="{D62958DD-B026-4890-9D56-5EE5778C3C83}" type="presParOf" srcId="{7350FD2D-DE15-4F81-AE8F-A7BA482E4607}" destId="{CE56FDC4-31A6-43E3-978F-79B5B1C0F6CC}" srcOrd="27" destOrd="0" presId="urn:microsoft.com/office/officeart/2005/8/layout/process5"/>
    <dgm:cxn modelId="{62C9A115-4260-41FD-BB78-AAA6AA4EE4A1}" type="presParOf" srcId="{CE56FDC4-31A6-43E3-978F-79B5B1C0F6CC}" destId="{20731517-DFE7-4C84-B4CF-8AEFE193DC78}" srcOrd="0" destOrd="0" presId="urn:microsoft.com/office/officeart/2005/8/layout/process5"/>
    <dgm:cxn modelId="{32700FDB-C0C6-472F-B639-86875C7C6EC3}" type="presParOf" srcId="{7350FD2D-DE15-4F81-AE8F-A7BA482E4607}" destId="{0BBECB3D-F19A-4857-9B44-BB995C8ADFDC}" srcOrd="28" destOrd="0" presId="urn:microsoft.com/office/officeart/2005/8/layout/process5"/>
    <dgm:cxn modelId="{D195CD34-A4A7-4711-BA3F-83C7A17C20E8}" type="presParOf" srcId="{7350FD2D-DE15-4F81-AE8F-A7BA482E4607}" destId="{3FAD77ED-1DBB-4A90-B6C5-3D5B18969482}" srcOrd="29" destOrd="0" presId="urn:microsoft.com/office/officeart/2005/8/layout/process5"/>
    <dgm:cxn modelId="{0750AB05-FA11-435F-AF37-63855935297E}" type="presParOf" srcId="{3FAD77ED-1DBB-4A90-B6C5-3D5B18969482}" destId="{AE0F4F56-BD16-4B72-98B4-6878FBC1DDE8}" srcOrd="0" destOrd="0" presId="urn:microsoft.com/office/officeart/2005/8/layout/process5"/>
    <dgm:cxn modelId="{CE413DC4-7DFE-4691-9148-52A3405EC828}" type="presParOf" srcId="{7350FD2D-DE15-4F81-AE8F-A7BA482E4607}" destId="{D943AE25-044C-4CBE-8A36-B3F2AB2774B8}" srcOrd="30" destOrd="0" presId="urn:microsoft.com/office/officeart/2005/8/layout/process5"/>
    <dgm:cxn modelId="{79A0522F-3D88-4633-A9C0-8DE62674F7B2}" type="presParOf" srcId="{7350FD2D-DE15-4F81-AE8F-A7BA482E4607}" destId="{D2E531E1-754C-408D-AF98-D4E3BCA0B140}" srcOrd="31" destOrd="0" presId="urn:microsoft.com/office/officeart/2005/8/layout/process5"/>
    <dgm:cxn modelId="{07835E76-7A39-4781-92B5-280B62E90FAB}" type="presParOf" srcId="{D2E531E1-754C-408D-AF98-D4E3BCA0B140}" destId="{820E28E7-A734-48FD-8C51-B532451F713F}" srcOrd="0" destOrd="0" presId="urn:microsoft.com/office/officeart/2005/8/layout/process5"/>
    <dgm:cxn modelId="{E6DD2F98-63FC-4153-B2D6-141B492C93A6}" type="presParOf" srcId="{7350FD2D-DE15-4F81-AE8F-A7BA482E4607}" destId="{EF373651-25E2-482B-BEEC-55294C294C2A}" srcOrd="32" destOrd="0" presId="urn:microsoft.com/office/officeart/2005/8/layout/process5"/>
    <dgm:cxn modelId="{09B9688E-E3A6-49FE-91D0-C27014F15F44}" type="presParOf" srcId="{7350FD2D-DE15-4F81-AE8F-A7BA482E4607}" destId="{AAEA43E8-640E-489E-8522-F2D3163A28BD}" srcOrd="33" destOrd="0" presId="urn:microsoft.com/office/officeart/2005/8/layout/process5"/>
    <dgm:cxn modelId="{5B603DB1-2D68-4317-AA45-DD5CC6D08E2C}" type="presParOf" srcId="{AAEA43E8-640E-489E-8522-F2D3163A28BD}" destId="{A19A5234-063E-4ECC-9C6D-5797E0712B64}" srcOrd="0" destOrd="0" presId="urn:microsoft.com/office/officeart/2005/8/layout/process5"/>
    <dgm:cxn modelId="{74F29232-E387-4CB9-A295-42EBCD6C50AA}" type="presParOf" srcId="{7350FD2D-DE15-4F81-AE8F-A7BA482E4607}" destId="{F34417DE-0A1D-4477-83F5-55EC7846D516}" srcOrd="34" destOrd="0" presId="urn:microsoft.com/office/officeart/2005/8/layout/process5"/>
    <dgm:cxn modelId="{C9624B3B-F337-42C0-877B-24B535B7C389}" type="presParOf" srcId="{7350FD2D-DE15-4F81-AE8F-A7BA482E4607}" destId="{BC3BB85F-D9F2-4345-807F-73121236FE29}" srcOrd="35" destOrd="0" presId="urn:microsoft.com/office/officeart/2005/8/layout/process5"/>
    <dgm:cxn modelId="{74D63AB4-375B-4631-9849-4AB08D621AFE}" type="presParOf" srcId="{BC3BB85F-D9F2-4345-807F-73121236FE29}" destId="{782B2235-A3E4-478A-8B68-F964A70252F0}" srcOrd="0" destOrd="0" presId="urn:microsoft.com/office/officeart/2005/8/layout/process5"/>
    <dgm:cxn modelId="{4340F4AE-3E13-4099-B229-535CFF3E8018}" type="presParOf" srcId="{7350FD2D-DE15-4F81-AE8F-A7BA482E4607}" destId="{D5671FDC-ECDC-4284-8856-90328F49E6CB}" srcOrd="36" destOrd="0" presId="urn:microsoft.com/office/officeart/2005/8/layout/process5"/>
    <dgm:cxn modelId="{B6B85A36-8ACF-4F58-814B-92C680FC4651}" type="presParOf" srcId="{7350FD2D-DE15-4F81-AE8F-A7BA482E4607}" destId="{446DC8EF-E6F2-42A2-88CC-6B1D9A2F80F7}" srcOrd="37" destOrd="0" presId="urn:microsoft.com/office/officeart/2005/8/layout/process5"/>
    <dgm:cxn modelId="{C4E69125-EBE7-4865-9EEB-16D98DBDCB40}" type="presParOf" srcId="{446DC8EF-E6F2-42A2-88CC-6B1D9A2F80F7}" destId="{73093D87-92E6-4342-A305-13D42A224132}" srcOrd="0" destOrd="0" presId="urn:microsoft.com/office/officeart/2005/8/layout/process5"/>
    <dgm:cxn modelId="{1CA67A46-38FB-4BB9-8F95-0FED616ED56E}" type="presParOf" srcId="{7350FD2D-DE15-4F81-AE8F-A7BA482E4607}" destId="{52D4C7FB-A837-4C94-8D37-D1DFA8FCB5D2}" srcOrd="38" destOrd="0" presId="urn:microsoft.com/office/officeart/2005/8/layout/process5"/>
    <dgm:cxn modelId="{2618CA60-AD01-44FC-95EC-B4B93B6481A3}" type="presParOf" srcId="{7350FD2D-DE15-4F81-AE8F-A7BA482E4607}" destId="{D9A617E7-BAC4-4B1E-B461-2D4CBAA5AF06}" srcOrd="39" destOrd="0" presId="urn:microsoft.com/office/officeart/2005/8/layout/process5"/>
    <dgm:cxn modelId="{5ECAF88A-106D-4755-ABB8-2779231EC438}" type="presParOf" srcId="{D9A617E7-BAC4-4B1E-B461-2D4CBAA5AF06}" destId="{BFD976CD-21B3-4567-BB45-714117020E6A}" srcOrd="0" destOrd="0" presId="urn:microsoft.com/office/officeart/2005/8/layout/process5"/>
    <dgm:cxn modelId="{4031DD6E-7125-40A2-A6DF-E30A268B4A5F}" type="presParOf" srcId="{7350FD2D-DE15-4F81-AE8F-A7BA482E4607}" destId="{70D73021-21DE-48D2-A6DF-0EC059F4BF23}" srcOrd="40" destOrd="0" presId="urn:microsoft.com/office/officeart/2005/8/layout/process5"/>
    <dgm:cxn modelId="{30AB5838-FE0B-4645-BDEE-B04BE29B7F0F}" type="presParOf" srcId="{7350FD2D-DE15-4F81-AE8F-A7BA482E4607}" destId="{BEB4AE8B-AECB-43E1-AF4F-75E830478E5B}" srcOrd="41" destOrd="0" presId="urn:microsoft.com/office/officeart/2005/8/layout/process5"/>
    <dgm:cxn modelId="{3BEE8CE8-6A09-4BF6-9B80-34D0B832AEAE}" type="presParOf" srcId="{BEB4AE8B-AECB-43E1-AF4F-75E830478E5B}" destId="{CBC1EE2F-0A8B-43C5-8B71-CB45FC5881E2}" srcOrd="0" destOrd="0" presId="urn:microsoft.com/office/officeart/2005/8/layout/process5"/>
    <dgm:cxn modelId="{9D163B01-8986-46F3-9303-2A59032C1D3C}" type="presParOf" srcId="{7350FD2D-DE15-4F81-AE8F-A7BA482E4607}" destId="{B5DCA5B7-E432-4884-8760-E73529C38016}" srcOrd="42" destOrd="0" presId="urn:microsoft.com/office/officeart/2005/8/layout/process5"/>
    <dgm:cxn modelId="{DE200519-241D-4798-9A26-D04CBBD841F5}" type="presParOf" srcId="{7350FD2D-DE15-4F81-AE8F-A7BA482E4607}" destId="{2B1C1077-34A6-4F3A-ACCC-2B556D73D8E5}" srcOrd="43" destOrd="0" presId="urn:microsoft.com/office/officeart/2005/8/layout/process5"/>
    <dgm:cxn modelId="{2BC6905E-3F62-4CAD-A085-B2D03A01A3FC}" type="presParOf" srcId="{2B1C1077-34A6-4F3A-ACCC-2B556D73D8E5}" destId="{BB39F44F-CAF2-44D1-8055-C78D2D6A6596}" srcOrd="0" destOrd="0" presId="urn:microsoft.com/office/officeart/2005/8/layout/process5"/>
    <dgm:cxn modelId="{63BCF51F-389B-4FA6-B102-87639286F0D9}" type="presParOf" srcId="{7350FD2D-DE15-4F81-AE8F-A7BA482E4607}" destId="{73DE209D-8C91-450E-8B0A-7D841C2EFA30}" srcOrd="44" destOrd="0" presId="urn:microsoft.com/office/officeart/2005/8/layout/process5"/>
    <dgm:cxn modelId="{FB6F7C73-E19B-4806-884C-44E5C72C5F36}" type="presParOf" srcId="{7350FD2D-DE15-4F81-AE8F-A7BA482E4607}" destId="{5EE03206-8FC5-4508-867B-CC52BEC79F9C}" srcOrd="45" destOrd="0" presId="urn:microsoft.com/office/officeart/2005/8/layout/process5"/>
    <dgm:cxn modelId="{0A9081DC-807F-41F8-92D4-A79403D71AA2}" type="presParOf" srcId="{5EE03206-8FC5-4508-867B-CC52BEC79F9C}" destId="{9683174E-A480-4D9D-A0C0-2F12559C9601}" srcOrd="0" destOrd="0" presId="urn:microsoft.com/office/officeart/2005/8/layout/process5"/>
    <dgm:cxn modelId="{5DAC51EB-CFD2-44A2-AF27-0BCEB10C0EFB}" type="presParOf" srcId="{7350FD2D-DE15-4F81-AE8F-A7BA482E4607}" destId="{4FF9CEEF-C9BE-4742-BAB1-E084128BBC2E}" srcOrd="46" destOrd="0" presId="urn:microsoft.com/office/officeart/2005/8/layout/process5"/>
    <dgm:cxn modelId="{B0B71156-FC93-4A0F-A2B8-58F31040EEA2}" type="presParOf" srcId="{7350FD2D-DE15-4F81-AE8F-A7BA482E4607}" destId="{1EE9F09F-7025-4417-9311-AFD700E2BB99}" srcOrd="47" destOrd="0" presId="urn:microsoft.com/office/officeart/2005/8/layout/process5"/>
    <dgm:cxn modelId="{BCA6B4C7-B73A-4A46-A327-9056A38900DF}" type="presParOf" srcId="{1EE9F09F-7025-4417-9311-AFD700E2BB99}" destId="{0D066A29-51F3-4C66-8EB1-61E41B5C3677}" srcOrd="0" destOrd="0" presId="urn:microsoft.com/office/officeart/2005/8/layout/process5"/>
    <dgm:cxn modelId="{1FD4B1DE-97F5-4480-8770-092AC7F83E54}" type="presParOf" srcId="{7350FD2D-DE15-4F81-AE8F-A7BA482E4607}" destId="{C48EEF4A-3C98-4D80-846E-72BBD9571C5D}" srcOrd="4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813BF3-3A93-4516-8DB6-895F5A87F49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7979B62-AFF1-4FAC-91C4-9112548F5067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Criação do Negócio</a:t>
          </a:r>
          <a:endParaRPr lang="pt-BR" b="1" dirty="0">
            <a:latin typeface="Calibri" pitchFamily="34" charset="0"/>
          </a:endParaRPr>
        </a:p>
      </dgm:t>
    </dgm:pt>
    <dgm:pt modelId="{937FAE4F-BE48-41AD-9699-E68B6727FB35}" type="parTrans" cxnId="{AEC373FD-B5A3-43F4-8BBD-3E56DA883BF5}">
      <dgm:prSet/>
      <dgm:spPr/>
      <dgm:t>
        <a:bodyPr/>
        <a:lstStyle/>
        <a:p>
          <a:endParaRPr lang="pt-BR"/>
        </a:p>
      </dgm:t>
    </dgm:pt>
    <dgm:pt modelId="{EB50136E-EF56-4613-8D97-E582F62210DD}" type="sibTrans" cxnId="{AEC373FD-B5A3-43F4-8BBD-3E56DA883BF5}">
      <dgm:prSet/>
      <dgm:spPr/>
      <dgm:t>
        <a:bodyPr/>
        <a:lstStyle/>
        <a:p>
          <a:endParaRPr lang="pt-BR"/>
        </a:p>
      </dgm:t>
    </dgm:pt>
    <dgm:pt modelId="{625CF555-2619-46E0-8162-27EEDCA4125D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Desenvolvimento do negócio</a:t>
          </a:r>
          <a:endParaRPr lang="pt-BR" b="1" dirty="0">
            <a:latin typeface="Calibri" pitchFamily="34" charset="0"/>
          </a:endParaRPr>
        </a:p>
      </dgm:t>
    </dgm:pt>
    <dgm:pt modelId="{AE6233A2-BBC5-4641-BBB9-3C2EB34AD9F8}" type="parTrans" cxnId="{99003BA5-60EA-4372-82AD-A470AB0A36E4}">
      <dgm:prSet/>
      <dgm:spPr/>
      <dgm:t>
        <a:bodyPr/>
        <a:lstStyle/>
        <a:p>
          <a:endParaRPr lang="pt-BR"/>
        </a:p>
      </dgm:t>
    </dgm:pt>
    <dgm:pt modelId="{253B160A-64FF-458E-807F-12D679A7D9BB}" type="sibTrans" cxnId="{99003BA5-60EA-4372-82AD-A470AB0A36E4}">
      <dgm:prSet/>
      <dgm:spPr/>
      <dgm:t>
        <a:bodyPr/>
        <a:lstStyle/>
        <a:p>
          <a:endParaRPr lang="pt-BR"/>
        </a:p>
      </dgm:t>
    </dgm:pt>
    <dgm:pt modelId="{7DA08F4A-5ED1-4233-862D-3C05FC21DEC3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Geração de Valor</a:t>
          </a:r>
          <a:endParaRPr lang="pt-BR" b="1" dirty="0">
            <a:latin typeface="Calibri" pitchFamily="34" charset="0"/>
          </a:endParaRPr>
        </a:p>
      </dgm:t>
    </dgm:pt>
    <dgm:pt modelId="{ECA84614-FEED-485C-9636-D0B1B1C5F890}" type="parTrans" cxnId="{760B3184-3EC0-412B-893D-FDC03D726F3B}">
      <dgm:prSet/>
      <dgm:spPr/>
      <dgm:t>
        <a:bodyPr/>
        <a:lstStyle/>
        <a:p>
          <a:endParaRPr lang="pt-BR"/>
        </a:p>
      </dgm:t>
    </dgm:pt>
    <dgm:pt modelId="{5913DC26-2380-4DBD-80A5-28BE4079555E}" type="sibTrans" cxnId="{760B3184-3EC0-412B-893D-FDC03D726F3B}">
      <dgm:prSet/>
      <dgm:spPr/>
      <dgm:t>
        <a:bodyPr/>
        <a:lstStyle/>
        <a:p>
          <a:endParaRPr lang="pt-BR"/>
        </a:p>
      </dgm:t>
    </dgm:pt>
    <dgm:pt modelId="{02AD411F-EBE4-4000-AB3A-7A6A51DEA3C5}" type="pres">
      <dgm:prSet presAssocID="{85813BF3-3A93-4516-8DB6-895F5A87F498}" presName="CompostProcess" presStyleCnt="0">
        <dgm:presLayoutVars>
          <dgm:dir/>
          <dgm:resizeHandles val="exact"/>
        </dgm:presLayoutVars>
      </dgm:prSet>
      <dgm:spPr/>
    </dgm:pt>
    <dgm:pt modelId="{DE814666-BF64-4462-A71A-6C5605F93F09}" type="pres">
      <dgm:prSet presAssocID="{85813BF3-3A93-4516-8DB6-895F5A87F498}" presName="arrow" presStyleLbl="bgShp" presStyleIdx="0" presStyleCnt="1" custScaleX="81700" custScaleY="62644" custLinFactNeighborX="-17361"/>
      <dgm:spPr>
        <a:solidFill>
          <a:schemeClr val="accent4">
            <a:lumMod val="75000"/>
          </a:schemeClr>
        </a:solidFill>
      </dgm:spPr>
    </dgm:pt>
    <dgm:pt modelId="{B8A2FECF-9DFD-4B9E-B988-CAF9DDBEB82D}" type="pres">
      <dgm:prSet presAssocID="{85813BF3-3A93-4516-8DB6-895F5A87F498}" presName="linearProcess" presStyleCnt="0"/>
      <dgm:spPr/>
    </dgm:pt>
    <dgm:pt modelId="{E9B20310-5705-4376-B352-23439673569D}" type="pres">
      <dgm:prSet presAssocID="{F7979B62-AFF1-4FAC-91C4-9112548F5067}" presName="textNode" presStyleLbl="node1" presStyleIdx="0" presStyleCnt="3" custScaleX="84037" custScaleY="57991" custLinFactX="-1674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9A5786-D98C-4B6A-9C0D-CF4E98A5F5C1}" type="pres">
      <dgm:prSet presAssocID="{EB50136E-EF56-4613-8D97-E582F62210DD}" presName="sibTrans" presStyleCnt="0"/>
      <dgm:spPr/>
    </dgm:pt>
    <dgm:pt modelId="{787ED381-6FE2-4B35-877F-ECD37F0A51DC}" type="pres">
      <dgm:prSet presAssocID="{625CF555-2619-46E0-8162-27EEDCA4125D}" presName="textNode" presStyleLbl="node1" presStyleIdx="1" presStyleCnt="3" custScaleX="91913" custScaleY="57991" custLinFactX="-18344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3CE277-D5A0-495F-9403-7134D462B1E1}" type="pres">
      <dgm:prSet presAssocID="{253B160A-64FF-458E-807F-12D679A7D9BB}" presName="sibTrans" presStyleCnt="0"/>
      <dgm:spPr/>
    </dgm:pt>
    <dgm:pt modelId="{991051A4-215F-48FA-9675-134DA6E2CCCE}" type="pres">
      <dgm:prSet presAssocID="{7DA08F4A-5ED1-4233-862D-3C05FC21DEC3}" presName="textNode" presStyleLbl="node1" presStyleIdx="2" presStyleCnt="3" custScaleX="89482" custScaleY="55799" custLinFactX="-27537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EC373FD-B5A3-43F4-8BBD-3E56DA883BF5}" srcId="{85813BF3-3A93-4516-8DB6-895F5A87F498}" destId="{F7979B62-AFF1-4FAC-91C4-9112548F5067}" srcOrd="0" destOrd="0" parTransId="{937FAE4F-BE48-41AD-9699-E68B6727FB35}" sibTransId="{EB50136E-EF56-4613-8D97-E582F62210DD}"/>
    <dgm:cxn modelId="{99003BA5-60EA-4372-82AD-A470AB0A36E4}" srcId="{85813BF3-3A93-4516-8DB6-895F5A87F498}" destId="{625CF555-2619-46E0-8162-27EEDCA4125D}" srcOrd="1" destOrd="0" parTransId="{AE6233A2-BBC5-4641-BBB9-3C2EB34AD9F8}" sibTransId="{253B160A-64FF-458E-807F-12D679A7D9BB}"/>
    <dgm:cxn modelId="{B29C7EC7-EDCD-4D9E-8D37-EB821628BBB2}" type="presOf" srcId="{F7979B62-AFF1-4FAC-91C4-9112548F5067}" destId="{E9B20310-5705-4376-B352-23439673569D}" srcOrd="0" destOrd="0" presId="urn:microsoft.com/office/officeart/2005/8/layout/hProcess9"/>
    <dgm:cxn modelId="{F29BA069-73B1-4B7F-BFD3-D8AE06FD5254}" type="presOf" srcId="{625CF555-2619-46E0-8162-27EEDCA4125D}" destId="{787ED381-6FE2-4B35-877F-ECD37F0A51DC}" srcOrd="0" destOrd="0" presId="urn:microsoft.com/office/officeart/2005/8/layout/hProcess9"/>
    <dgm:cxn modelId="{BA37513C-4F66-4B36-9EB2-27830A4D15A5}" type="presOf" srcId="{7DA08F4A-5ED1-4233-862D-3C05FC21DEC3}" destId="{991051A4-215F-48FA-9675-134DA6E2CCCE}" srcOrd="0" destOrd="0" presId="urn:microsoft.com/office/officeart/2005/8/layout/hProcess9"/>
    <dgm:cxn modelId="{35EA2EA3-FE79-4656-8644-9E5A3D8FB0A9}" type="presOf" srcId="{85813BF3-3A93-4516-8DB6-895F5A87F498}" destId="{02AD411F-EBE4-4000-AB3A-7A6A51DEA3C5}" srcOrd="0" destOrd="0" presId="urn:microsoft.com/office/officeart/2005/8/layout/hProcess9"/>
    <dgm:cxn modelId="{760B3184-3EC0-412B-893D-FDC03D726F3B}" srcId="{85813BF3-3A93-4516-8DB6-895F5A87F498}" destId="{7DA08F4A-5ED1-4233-862D-3C05FC21DEC3}" srcOrd="2" destOrd="0" parTransId="{ECA84614-FEED-485C-9636-D0B1B1C5F890}" sibTransId="{5913DC26-2380-4DBD-80A5-28BE4079555E}"/>
    <dgm:cxn modelId="{10B44E21-C8A9-4F60-BBE9-A5FC8345E297}" type="presParOf" srcId="{02AD411F-EBE4-4000-AB3A-7A6A51DEA3C5}" destId="{DE814666-BF64-4462-A71A-6C5605F93F09}" srcOrd="0" destOrd="0" presId="urn:microsoft.com/office/officeart/2005/8/layout/hProcess9"/>
    <dgm:cxn modelId="{04A3D509-D80E-4D26-A6FA-9C27945D61C4}" type="presParOf" srcId="{02AD411F-EBE4-4000-AB3A-7A6A51DEA3C5}" destId="{B8A2FECF-9DFD-4B9E-B988-CAF9DDBEB82D}" srcOrd="1" destOrd="0" presId="urn:microsoft.com/office/officeart/2005/8/layout/hProcess9"/>
    <dgm:cxn modelId="{4C17FA74-CB16-429A-99D0-6D569019A556}" type="presParOf" srcId="{B8A2FECF-9DFD-4B9E-B988-CAF9DDBEB82D}" destId="{E9B20310-5705-4376-B352-23439673569D}" srcOrd="0" destOrd="0" presId="urn:microsoft.com/office/officeart/2005/8/layout/hProcess9"/>
    <dgm:cxn modelId="{13D68F7F-269E-4DC3-9401-B37922088A6E}" type="presParOf" srcId="{B8A2FECF-9DFD-4B9E-B988-CAF9DDBEB82D}" destId="{529A5786-D98C-4B6A-9C0D-CF4E98A5F5C1}" srcOrd="1" destOrd="0" presId="urn:microsoft.com/office/officeart/2005/8/layout/hProcess9"/>
    <dgm:cxn modelId="{9965A4D8-5761-47D2-8C98-1633C3E81B9F}" type="presParOf" srcId="{B8A2FECF-9DFD-4B9E-B988-CAF9DDBEB82D}" destId="{787ED381-6FE2-4B35-877F-ECD37F0A51DC}" srcOrd="2" destOrd="0" presId="urn:microsoft.com/office/officeart/2005/8/layout/hProcess9"/>
    <dgm:cxn modelId="{736592B3-243A-4006-AA45-5F69B3D7F3A0}" type="presParOf" srcId="{B8A2FECF-9DFD-4B9E-B988-CAF9DDBEB82D}" destId="{193CE277-D5A0-495F-9403-7134D462B1E1}" srcOrd="3" destOrd="0" presId="urn:microsoft.com/office/officeart/2005/8/layout/hProcess9"/>
    <dgm:cxn modelId="{EA68A8D7-0990-4434-9051-8F76F5B00B23}" type="presParOf" srcId="{B8A2FECF-9DFD-4B9E-B988-CAF9DDBEB82D}" destId="{991051A4-215F-48FA-9675-134DA6E2CCC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7B529-B6A1-4175-92B5-D93979A8F55C}">
      <dsp:nvSpPr>
        <dsp:cNvPr id="0" name=""/>
        <dsp:cNvSpPr/>
      </dsp:nvSpPr>
      <dsp:spPr>
        <a:xfrm>
          <a:off x="149482" y="946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Planejamento do Ciclo</a:t>
          </a:r>
          <a:endParaRPr lang="pt-BR" sz="1000" kern="1200" dirty="0"/>
        </a:p>
      </dsp:txBody>
      <dsp:txXfrm>
        <a:off x="166765" y="18229"/>
        <a:ext cx="948927" cy="555530"/>
      </dsp:txXfrm>
    </dsp:sp>
    <dsp:sp modelId="{CA00BB4A-87D4-4511-B639-97AB01244292}">
      <dsp:nvSpPr>
        <dsp:cNvPr id="0" name=""/>
        <dsp:cNvSpPr/>
      </dsp:nvSpPr>
      <dsp:spPr>
        <a:xfrm>
          <a:off x="1242442" y="174041"/>
          <a:ext cx="225112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242442" y="222822"/>
        <a:ext cx="157578" cy="146344"/>
      </dsp:txXfrm>
    </dsp:sp>
    <dsp:sp modelId="{CD88E58C-3E68-47F5-BAE3-E598E0B5A4A9}">
      <dsp:nvSpPr>
        <dsp:cNvPr id="0" name=""/>
        <dsp:cNvSpPr/>
      </dsp:nvSpPr>
      <dsp:spPr>
        <a:xfrm>
          <a:off x="1557717" y="946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Lançamento do Ciclo</a:t>
          </a:r>
          <a:endParaRPr lang="pt-BR" sz="1000" kern="1200" dirty="0"/>
        </a:p>
      </dsp:txBody>
      <dsp:txXfrm>
        <a:off x="1575000" y="18229"/>
        <a:ext cx="948927" cy="555530"/>
      </dsp:txXfrm>
    </dsp:sp>
    <dsp:sp modelId="{2627ADF3-3A72-449A-9769-036AC51B3B74}">
      <dsp:nvSpPr>
        <dsp:cNvPr id="0" name=""/>
        <dsp:cNvSpPr/>
      </dsp:nvSpPr>
      <dsp:spPr>
        <a:xfrm>
          <a:off x="2627757" y="17404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2627757" y="222822"/>
        <a:ext cx="145950" cy="146344"/>
      </dsp:txXfrm>
    </dsp:sp>
    <dsp:sp modelId="{BED8F953-4FA2-46BE-8A06-DA00EC75FFC0}">
      <dsp:nvSpPr>
        <dsp:cNvPr id="0" name=""/>
        <dsp:cNvSpPr/>
      </dsp:nvSpPr>
      <dsp:spPr>
        <a:xfrm>
          <a:off x="2934607" y="946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Recebimento das  Inscrições</a:t>
          </a:r>
          <a:endParaRPr lang="pt-BR" sz="1000" kern="1200" dirty="0"/>
        </a:p>
      </dsp:txBody>
      <dsp:txXfrm>
        <a:off x="2951890" y="18229"/>
        <a:ext cx="948927" cy="555530"/>
      </dsp:txXfrm>
    </dsp:sp>
    <dsp:sp modelId="{232706C3-F93E-4565-9830-C71D9A35C13F}">
      <dsp:nvSpPr>
        <dsp:cNvPr id="0" name=""/>
        <dsp:cNvSpPr/>
      </dsp:nvSpPr>
      <dsp:spPr>
        <a:xfrm>
          <a:off x="4004648" y="17404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4004648" y="222822"/>
        <a:ext cx="145950" cy="146344"/>
      </dsp:txXfrm>
    </dsp:sp>
    <dsp:sp modelId="{96438196-53B9-4F18-B545-905BD0FAD143}">
      <dsp:nvSpPr>
        <dsp:cNvPr id="0" name=""/>
        <dsp:cNvSpPr/>
      </dsp:nvSpPr>
      <dsp:spPr>
        <a:xfrm>
          <a:off x="4311498" y="946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Recebimento das Candidaturas</a:t>
          </a:r>
        </a:p>
      </dsp:txBody>
      <dsp:txXfrm>
        <a:off x="4328781" y="18229"/>
        <a:ext cx="948927" cy="555530"/>
      </dsp:txXfrm>
    </dsp:sp>
    <dsp:sp modelId="{50D712D3-00C0-499E-AE62-0CB8E0D92D9B}">
      <dsp:nvSpPr>
        <dsp:cNvPr id="0" name=""/>
        <dsp:cNvSpPr/>
      </dsp:nvSpPr>
      <dsp:spPr>
        <a:xfrm>
          <a:off x="5381539" y="17404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5381539" y="222822"/>
        <a:ext cx="145950" cy="146344"/>
      </dsp:txXfrm>
    </dsp:sp>
    <dsp:sp modelId="{E11B967C-8C1D-4AF4-8C45-C0B4E5D1C050}">
      <dsp:nvSpPr>
        <dsp:cNvPr id="0" name=""/>
        <dsp:cNvSpPr/>
      </dsp:nvSpPr>
      <dsp:spPr>
        <a:xfrm>
          <a:off x="5688389" y="946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Capacitação dos Avaliadores e Verificadores  </a:t>
          </a:r>
          <a:endParaRPr lang="pt-BR" sz="1000" kern="1200" dirty="0"/>
        </a:p>
      </dsp:txBody>
      <dsp:txXfrm>
        <a:off x="5705672" y="18229"/>
        <a:ext cx="948927" cy="555530"/>
      </dsp:txXfrm>
    </dsp:sp>
    <dsp:sp modelId="{6F818468-A2E6-443E-A52A-E06151C35424}">
      <dsp:nvSpPr>
        <dsp:cNvPr id="0" name=""/>
        <dsp:cNvSpPr/>
      </dsp:nvSpPr>
      <dsp:spPr>
        <a:xfrm>
          <a:off x="6758430" y="17404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6758430" y="222822"/>
        <a:ext cx="145950" cy="146344"/>
      </dsp:txXfrm>
    </dsp:sp>
    <dsp:sp modelId="{13816712-F9CA-41AD-BD76-D5CCCED46EAB}">
      <dsp:nvSpPr>
        <dsp:cNvPr id="0" name=""/>
        <dsp:cNvSpPr/>
      </dsp:nvSpPr>
      <dsp:spPr>
        <a:xfrm>
          <a:off x="7065280" y="946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Avaliação Estadual</a:t>
          </a:r>
          <a:endParaRPr lang="pt-BR" sz="1000" kern="1200" dirty="0"/>
        </a:p>
      </dsp:txBody>
      <dsp:txXfrm>
        <a:off x="7082563" y="18229"/>
        <a:ext cx="948927" cy="555530"/>
      </dsp:txXfrm>
    </dsp:sp>
    <dsp:sp modelId="{0DBE4FC5-04FF-41AC-AA4A-75CBA1074389}">
      <dsp:nvSpPr>
        <dsp:cNvPr id="0" name=""/>
        <dsp:cNvSpPr/>
      </dsp:nvSpPr>
      <dsp:spPr>
        <a:xfrm rot="5400000">
          <a:off x="7452776" y="659887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-5400000">
        <a:off x="7483854" y="677590"/>
        <a:ext cx="146344" cy="145950"/>
      </dsp:txXfrm>
    </dsp:sp>
    <dsp:sp modelId="{14EDD594-F1C6-41AD-9B42-8B20BA37F0EF}">
      <dsp:nvSpPr>
        <dsp:cNvPr id="0" name=""/>
        <dsp:cNvSpPr/>
      </dsp:nvSpPr>
      <dsp:spPr>
        <a:xfrm>
          <a:off x="7065280" y="984440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Seleção das Classificadas para Visita</a:t>
          </a:r>
          <a:endParaRPr lang="pt-BR" sz="1000" kern="1200" dirty="0"/>
        </a:p>
      </dsp:txBody>
      <dsp:txXfrm>
        <a:off x="7082563" y="1001723"/>
        <a:ext cx="948927" cy="555530"/>
      </dsp:txXfrm>
    </dsp:sp>
    <dsp:sp modelId="{75FB92E7-C903-48E1-92FD-1F15D1A4C7BB}">
      <dsp:nvSpPr>
        <dsp:cNvPr id="0" name=""/>
        <dsp:cNvSpPr/>
      </dsp:nvSpPr>
      <dsp:spPr>
        <a:xfrm rot="10800000">
          <a:off x="6770232" y="1157534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6832782" y="1206315"/>
        <a:ext cx="145950" cy="146344"/>
      </dsp:txXfrm>
    </dsp:sp>
    <dsp:sp modelId="{C66917E3-ACF9-4507-AD18-45BB8B79AE9E}">
      <dsp:nvSpPr>
        <dsp:cNvPr id="0" name=""/>
        <dsp:cNvSpPr/>
      </dsp:nvSpPr>
      <dsp:spPr>
        <a:xfrm>
          <a:off x="5688389" y="984440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Conferência da Documentação</a:t>
          </a:r>
          <a:endParaRPr lang="pt-BR" sz="1000" kern="1200" dirty="0"/>
        </a:p>
      </dsp:txBody>
      <dsp:txXfrm>
        <a:off x="5705672" y="1001723"/>
        <a:ext cx="948927" cy="555530"/>
      </dsp:txXfrm>
    </dsp:sp>
    <dsp:sp modelId="{ECC6E4E0-80C4-4E32-A99F-2287480E9F4C}">
      <dsp:nvSpPr>
        <dsp:cNvPr id="0" name=""/>
        <dsp:cNvSpPr/>
      </dsp:nvSpPr>
      <dsp:spPr>
        <a:xfrm rot="10800000">
          <a:off x="5393341" y="1157534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5455891" y="1206315"/>
        <a:ext cx="145950" cy="146344"/>
      </dsp:txXfrm>
    </dsp:sp>
    <dsp:sp modelId="{43076F54-8C14-4DF6-979D-FEFE0C18EDBB}">
      <dsp:nvSpPr>
        <dsp:cNvPr id="0" name=""/>
        <dsp:cNvSpPr/>
      </dsp:nvSpPr>
      <dsp:spPr>
        <a:xfrm>
          <a:off x="4311498" y="984440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Designação dos Verificadores</a:t>
          </a:r>
          <a:endParaRPr lang="pt-BR" sz="1000" kern="1200" dirty="0"/>
        </a:p>
      </dsp:txBody>
      <dsp:txXfrm>
        <a:off x="4328781" y="1001723"/>
        <a:ext cx="948927" cy="555530"/>
      </dsp:txXfrm>
    </dsp:sp>
    <dsp:sp modelId="{98AD0C27-2282-4453-9333-2BABD426F3CC}">
      <dsp:nvSpPr>
        <dsp:cNvPr id="0" name=""/>
        <dsp:cNvSpPr/>
      </dsp:nvSpPr>
      <dsp:spPr>
        <a:xfrm rot="10800000">
          <a:off x="4016450" y="1157534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4079000" y="1206315"/>
        <a:ext cx="145950" cy="146344"/>
      </dsp:txXfrm>
    </dsp:sp>
    <dsp:sp modelId="{318A4596-59EA-4525-B3F4-88180187D493}">
      <dsp:nvSpPr>
        <dsp:cNvPr id="0" name=""/>
        <dsp:cNvSpPr/>
      </dsp:nvSpPr>
      <dsp:spPr>
        <a:xfrm>
          <a:off x="2934607" y="984440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Planejamento da Visita</a:t>
          </a:r>
          <a:endParaRPr lang="pt-BR" sz="1000" kern="1200" dirty="0"/>
        </a:p>
      </dsp:txBody>
      <dsp:txXfrm>
        <a:off x="2951890" y="1001723"/>
        <a:ext cx="948927" cy="555530"/>
      </dsp:txXfrm>
    </dsp:sp>
    <dsp:sp modelId="{4D028E39-C339-4F84-B023-88861254BEE7}">
      <dsp:nvSpPr>
        <dsp:cNvPr id="0" name=""/>
        <dsp:cNvSpPr/>
      </dsp:nvSpPr>
      <dsp:spPr>
        <a:xfrm rot="10800000">
          <a:off x="2639559" y="1157534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2702109" y="1206315"/>
        <a:ext cx="145950" cy="146344"/>
      </dsp:txXfrm>
    </dsp:sp>
    <dsp:sp modelId="{F0EE31CF-2B80-4944-B52C-539897DD887A}">
      <dsp:nvSpPr>
        <dsp:cNvPr id="0" name=""/>
        <dsp:cNvSpPr/>
      </dsp:nvSpPr>
      <dsp:spPr>
        <a:xfrm>
          <a:off x="1557717" y="984440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Visita às Candidatas</a:t>
          </a:r>
          <a:endParaRPr lang="pt-BR" sz="1000" kern="1200" dirty="0"/>
        </a:p>
      </dsp:txBody>
      <dsp:txXfrm>
        <a:off x="1575000" y="1001723"/>
        <a:ext cx="948927" cy="555530"/>
      </dsp:txXfrm>
    </dsp:sp>
    <dsp:sp modelId="{1B5EE54D-7F0C-4C54-BDBD-E04FF84BE1CC}">
      <dsp:nvSpPr>
        <dsp:cNvPr id="0" name=""/>
        <dsp:cNvSpPr/>
      </dsp:nvSpPr>
      <dsp:spPr>
        <a:xfrm rot="10800000">
          <a:off x="1262668" y="1157534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1325218" y="1206315"/>
        <a:ext cx="145950" cy="146344"/>
      </dsp:txXfrm>
    </dsp:sp>
    <dsp:sp modelId="{93EF00F0-7062-46EB-9505-CCE0A33CB29D}">
      <dsp:nvSpPr>
        <dsp:cNvPr id="0" name=""/>
        <dsp:cNvSpPr/>
      </dsp:nvSpPr>
      <dsp:spPr>
        <a:xfrm>
          <a:off x="180826" y="984440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Seleção das Finalistas</a:t>
          </a:r>
          <a:endParaRPr lang="pt-BR" sz="1000" kern="1200" dirty="0"/>
        </a:p>
      </dsp:txBody>
      <dsp:txXfrm>
        <a:off x="198109" y="1001723"/>
        <a:ext cx="948927" cy="555530"/>
      </dsp:txXfrm>
    </dsp:sp>
    <dsp:sp modelId="{1E4C9F82-BEBC-4369-A86F-7AD0DCDF1A35}">
      <dsp:nvSpPr>
        <dsp:cNvPr id="0" name=""/>
        <dsp:cNvSpPr/>
      </dsp:nvSpPr>
      <dsp:spPr>
        <a:xfrm rot="5400000">
          <a:off x="568322" y="1643380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-5400000">
        <a:off x="599400" y="1661083"/>
        <a:ext cx="146344" cy="145950"/>
      </dsp:txXfrm>
    </dsp:sp>
    <dsp:sp modelId="{8E7EDF03-3C50-48FC-ACC3-C17956A013DD}">
      <dsp:nvSpPr>
        <dsp:cNvPr id="0" name=""/>
        <dsp:cNvSpPr/>
      </dsp:nvSpPr>
      <dsp:spPr>
        <a:xfrm>
          <a:off x="180826" y="1967933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Comissão Julgadora Estadual</a:t>
          </a:r>
          <a:endParaRPr lang="pt-BR" sz="1000" kern="1200" dirty="0"/>
        </a:p>
      </dsp:txBody>
      <dsp:txXfrm>
        <a:off x="198109" y="1985216"/>
        <a:ext cx="948927" cy="555530"/>
      </dsp:txXfrm>
    </dsp:sp>
    <dsp:sp modelId="{0956994C-8DA5-4906-861B-29D90822543E}">
      <dsp:nvSpPr>
        <dsp:cNvPr id="0" name=""/>
        <dsp:cNvSpPr/>
      </dsp:nvSpPr>
      <dsp:spPr>
        <a:xfrm>
          <a:off x="1250867" y="2141028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250867" y="2189809"/>
        <a:ext cx="145950" cy="146344"/>
      </dsp:txXfrm>
    </dsp:sp>
    <dsp:sp modelId="{D8888A0E-356A-4242-B585-51473847321E}">
      <dsp:nvSpPr>
        <dsp:cNvPr id="0" name=""/>
        <dsp:cNvSpPr/>
      </dsp:nvSpPr>
      <dsp:spPr>
        <a:xfrm>
          <a:off x="1557717" y="1967933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Cerimônia Estadual</a:t>
          </a:r>
          <a:endParaRPr lang="pt-BR" sz="1000" kern="1200" dirty="0"/>
        </a:p>
      </dsp:txBody>
      <dsp:txXfrm>
        <a:off x="1575000" y="1985216"/>
        <a:ext cx="948927" cy="555530"/>
      </dsp:txXfrm>
    </dsp:sp>
    <dsp:sp modelId="{CE56FDC4-31A6-43E3-978F-79B5B1C0F6CC}">
      <dsp:nvSpPr>
        <dsp:cNvPr id="0" name=""/>
        <dsp:cNvSpPr/>
      </dsp:nvSpPr>
      <dsp:spPr>
        <a:xfrm>
          <a:off x="2627757" y="2141028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2627757" y="2189809"/>
        <a:ext cx="145950" cy="146344"/>
      </dsp:txXfrm>
    </dsp:sp>
    <dsp:sp modelId="{0BBECB3D-F19A-4857-9B44-BB995C8ADFDC}">
      <dsp:nvSpPr>
        <dsp:cNvPr id="0" name=""/>
        <dsp:cNvSpPr/>
      </dsp:nvSpPr>
      <dsp:spPr>
        <a:xfrm>
          <a:off x="2934607" y="1967933"/>
          <a:ext cx="983493" cy="59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Envio das Devolutivas</a:t>
          </a:r>
          <a:endParaRPr lang="pt-BR" sz="1000" kern="1200" dirty="0"/>
        </a:p>
      </dsp:txBody>
      <dsp:txXfrm>
        <a:off x="2951890" y="1985216"/>
        <a:ext cx="948927" cy="555530"/>
      </dsp:txXfrm>
    </dsp:sp>
    <dsp:sp modelId="{3FAD77ED-1DBB-4A90-B6C5-3D5B18969482}">
      <dsp:nvSpPr>
        <dsp:cNvPr id="0" name=""/>
        <dsp:cNvSpPr/>
      </dsp:nvSpPr>
      <dsp:spPr>
        <a:xfrm>
          <a:off x="4004648" y="2141028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4004648" y="2189809"/>
        <a:ext cx="145950" cy="146344"/>
      </dsp:txXfrm>
    </dsp:sp>
    <dsp:sp modelId="{D943AE25-044C-4CBE-8A36-B3F2AB2774B8}">
      <dsp:nvSpPr>
        <dsp:cNvPr id="0" name=""/>
        <dsp:cNvSpPr/>
      </dsp:nvSpPr>
      <dsp:spPr>
        <a:xfrm>
          <a:off x="4311498" y="1967933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Envio da Documentação para FNQ</a:t>
          </a:r>
          <a:endParaRPr lang="pt-BR" sz="1000" kern="1200" dirty="0"/>
        </a:p>
      </dsp:txBody>
      <dsp:txXfrm>
        <a:off x="4328781" y="1985216"/>
        <a:ext cx="948927" cy="555530"/>
      </dsp:txXfrm>
    </dsp:sp>
    <dsp:sp modelId="{D2E531E1-754C-408D-AF98-D4E3BCA0B140}">
      <dsp:nvSpPr>
        <dsp:cNvPr id="0" name=""/>
        <dsp:cNvSpPr/>
      </dsp:nvSpPr>
      <dsp:spPr>
        <a:xfrm>
          <a:off x="5381539" y="2141028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5381539" y="2189809"/>
        <a:ext cx="145950" cy="146344"/>
      </dsp:txXfrm>
    </dsp:sp>
    <dsp:sp modelId="{EF373651-25E2-482B-BEEC-55294C294C2A}">
      <dsp:nvSpPr>
        <dsp:cNvPr id="0" name=""/>
        <dsp:cNvSpPr/>
      </dsp:nvSpPr>
      <dsp:spPr>
        <a:xfrm>
          <a:off x="5688389" y="1967933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Indicação de Avaliadores para FNQ</a:t>
          </a:r>
          <a:endParaRPr lang="pt-BR" sz="1000" kern="1200" dirty="0"/>
        </a:p>
      </dsp:txBody>
      <dsp:txXfrm>
        <a:off x="5705672" y="1985216"/>
        <a:ext cx="948927" cy="555530"/>
      </dsp:txXfrm>
    </dsp:sp>
    <dsp:sp modelId="{AAEA43E8-640E-489E-8522-F2D3163A28BD}">
      <dsp:nvSpPr>
        <dsp:cNvPr id="0" name=""/>
        <dsp:cNvSpPr/>
      </dsp:nvSpPr>
      <dsp:spPr>
        <a:xfrm>
          <a:off x="6758430" y="2141028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6758430" y="2189809"/>
        <a:ext cx="145950" cy="146344"/>
      </dsp:txXfrm>
    </dsp:sp>
    <dsp:sp modelId="{F34417DE-0A1D-4477-83F5-55EC7846D516}">
      <dsp:nvSpPr>
        <dsp:cNvPr id="0" name=""/>
        <dsp:cNvSpPr/>
      </dsp:nvSpPr>
      <dsp:spPr>
        <a:xfrm>
          <a:off x="7065280" y="1967933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Seleção Classificadas Nacionais</a:t>
          </a:r>
          <a:endParaRPr lang="pt-BR" sz="1000" kern="1200" dirty="0"/>
        </a:p>
      </dsp:txBody>
      <dsp:txXfrm>
        <a:off x="7082563" y="1985216"/>
        <a:ext cx="948927" cy="555530"/>
      </dsp:txXfrm>
    </dsp:sp>
    <dsp:sp modelId="{BC3BB85F-D9F2-4345-807F-73121236FE29}">
      <dsp:nvSpPr>
        <dsp:cNvPr id="0" name=""/>
        <dsp:cNvSpPr/>
      </dsp:nvSpPr>
      <dsp:spPr>
        <a:xfrm rot="5400000">
          <a:off x="7452776" y="2626874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-5400000">
        <a:off x="7483854" y="2644577"/>
        <a:ext cx="146344" cy="145950"/>
      </dsp:txXfrm>
    </dsp:sp>
    <dsp:sp modelId="{D5671FDC-ECDC-4284-8856-90328F49E6CB}">
      <dsp:nvSpPr>
        <dsp:cNvPr id="0" name=""/>
        <dsp:cNvSpPr/>
      </dsp:nvSpPr>
      <dsp:spPr>
        <a:xfrm>
          <a:off x="7065280" y="2951426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Conferência da Documentação</a:t>
          </a:r>
          <a:endParaRPr lang="pt-BR" sz="1000" kern="1200" dirty="0"/>
        </a:p>
      </dsp:txBody>
      <dsp:txXfrm>
        <a:off x="7082563" y="2968709"/>
        <a:ext cx="948927" cy="555530"/>
      </dsp:txXfrm>
    </dsp:sp>
    <dsp:sp modelId="{446DC8EF-E6F2-42A2-88CC-6B1D9A2F80F7}">
      <dsp:nvSpPr>
        <dsp:cNvPr id="0" name=""/>
        <dsp:cNvSpPr/>
      </dsp:nvSpPr>
      <dsp:spPr>
        <a:xfrm rot="10800000">
          <a:off x="6770232" y="312452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6832782" y="3173302"/>
        <a:ext cx="145950" cy="146344"/>
      </dsp:txXfrm>
    </dsp:sp>
    <dsp:sp modelId="{52D4C7FB-A837-4C94-8D37-D1DFA8FCB5D2}">
      <dsp:nvSpPr>
        <dsp:cNvPr id="0" name=""/>
        <dsp:cNvSpPr/>
      </dsp:nvSpPr>
      <dsp:spPr>
        <a:xfrm>
          <a:off x="5688389" y="2951426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Avaliação Nacional</a:t>
          </a:r>
          <a:endParaRPr lang="pt-BR" sz="1000" kern="1200" dirty="0"/>
        </a:p>
      </dsp:txBody>
      <dsp:txXfrm>
        <a:off x="5705672" y="2968709"/>
        <a:ext cx="948927" cy="555530"/>
      </dsp:txXfrm>
    </dsp:sp>
    <dsp:sp modelId="{D9A617E7-BAC4-4B1E-B461-2D4CBAA5AF06}">
      <dsp:nvSpPr>
        <dsp:cNvPr id="0" name=""/>
        <dsp:cNvSpPr/>
      </dsp:nvSpPr>
      <dsp:spPr>
        <a:xfrm rot="10800000">
          <a:off x="5393341" y="312452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5455891" y="3173302"/>
        <a:ext cx="145950" cy="146344"/>
      </dsp:txXfrm>
    </dsp:sp>
    <dsp:sp modelId="{70D73021-21DE-48D2-A6DF-0EC059F4BF23}">
      <dsp:nvSpPr>
        <dsp:cNvPr id="0" name=""/>
        <dsp:cNvSpPr/>
      </dsp:nvSpPr>
      <dsp:spPr>
        <a:xfrm>
          <a:off x="4311498" y="2951426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Seleção Finalistas</a:t>
          </a:r>
          <a:endParaRPr lang="pt-BR" sz="1000" kern="1200" dirty="0"/>
        </a:p>
      </dsp:txBody>
      <dsp:txXfrm>
        <a:off x="4328781" y="2968709"/>
        <a:ext cx="948927" cy="555530"/>
      </dsp:txXfrm>
    </dsp:sp>
    <dsp:sp modelId="{BEB4AE8B-AECB-43E1-AF4F-75E830478E5B}">
      <dsp:nvSpPr>
        <dsp:cNvPr id="0" name=""/>
        <dsp:cNvSpPr/>
      </dsp:nvSpPr>
      <dsp:spPr>
        <a:xfrm rot="10800000">
          <a:off x="4016450" y="312452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4079000" y="3173302"/>
        <a:ext cx="145950" cy="146344"/>
      </dsp:txXfrm>
    </dsp:sp>
    <dsp:sp modelId="{B5DCA5B7-E432-4884-8760-E73529C38016}">
      <dsp:nvSpPr>
        <dsp:cNvPr id="0" name=""/>
        <dsp:cNvSpPr/>
      </dsp:nvSpPr>
      <dsp:spPr>
        <a:xfrm>
          <a:off x="2934607" y="2951426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Comissão Julgadora Nacional</a:t>
          </a:r>
          <a:endParaRPr lang="pt-BR" sz="1000" kern="1200" dirty="0"/>
        </a:p>
      </dsp:txBody>
      <dsp:txXfrm>
        <a:off x="2951890" y="2968709"/>
        <a:ext cx="948927" cy="555530"/>
      </dsp:txXfrm>
    </dsp:sp>
    <dsp:sp modelId="{2B1C1077-34A6-4F3A-ACCC-2B556D73D8E5}">
      <dsp:nvSpPr>
        <dsp:cNvPr id="0" name=""/>
        <dsp:cNvSpPr/>
      </dsp:nvSpPr>
      <dsp:spPr>
        <a:xfrm rot="10800000">
          <a:off x="2639559" y="312452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2702109" y="3173302"/>
        <a:ext cx="145950" cy="146344"/>
      </dsp:txXfrm>
    </dsp:sp>
    <dsp:sp modelId="{73DE209D-8C91-450E-8B0A-7D841C2EFA30}">
      <dsp:nvSpPr>
        <dsp:cNvPr id="0" name=""/>
        <dsp:cNvSpPr/>
      </dsp:nvSpPr>
      <dsp:spPr>
        <a:xfrm>
          <a:off x="1557717" y="2951426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Cerimônia Nacional </a:t>
          </a:r>
          <a:endParaRPr lang="pt-BR" sz="1000" kern="1200" dirty="0"/>
        </a:p>
      </dsp:txBody>
      <dsp:txXfrm>
        <a:off x="1575000" y="2968709"/>
        <a:ext cx="948927" cy="555530"/>
      </dsp:txXfrm>
    </dsp:sp>
    <dsp:sp modelId="{5EE03206-8FC5-4508-867B-CC52BEC79F9C}">
      <dsp:nvSpPr>
        <dsp:cNvPr id="0" name=""/>
        <dsp:cNvSpPr/>
      </dsp:nvSpPr>
      <dsp:spPr>
        <a:xfrm rot="10800000">
          <a:off x="1262668" y="3124521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1325218" y="3173302"/>
        <a:ext cx="145950" cy="146344"/>
      </dsp:txXfrm>
    </dsp:sp>
    <dsp:sp modelId="{4FF9CEEF-C9BE-4742-BAB1-E084128BBC2E}">
      <dsp:nvSpPr>
        <dsp:cNvPr id="0" name=""/>
        <dsp:cNvSpPr/>
      </dsp:nvSpPr>
      <dsp:spPr>
        <a:xfrm>
          <a:off x="180826" y="2951426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Aprendizado</a:t>
          </a:r>
          <a:br>
            <a:rPr lang="pt-BR" sz="1000" kern="1200" dirty="0" smtClean="0"/>
          </a:br>
          <a:endParaRPr lang="pt-BR" sz="1000" kern="1200" dirty="0"/>
        </a:p>
      </dsp:txBody>
      <dsp:txXfrm>
        <a:off x="198109" y="2968709"/>
        <a:ext cx="948927" cy="555530"/>
      </dsp:txXfrm>
    </dsp:sp>
    <dsp:sp modelId="{1EE9F09F-7025-4417-9311-AFD700E2BB99}">
      <dsp:nvSpPr>
        <dsp:cNvPr id="0" name=""/>
        <dsp:cNvSpPr/>
      </dsp:nvSpPr>
      <dsp:spPr>
        <a:xfrm rot="5400000">
          <a:off x="568322" y="3610367"/>
          <a:ext cx="208500" cy="243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-5400000">
        <a:off x="599400" y="3628070"/>
        <a:ext cx="146344" cy="145950"/>
      </dsp:txXfrm>
    </dsp:sp>
    <dsp:sp modelId="{C48EEF4A-3C98-4D80-846E-72BBD9571C5D}">
      <dsp:nvSpPr>
        <dsp:cNvPr id="0" name=""/>
        <dsp:cNvSpPr/>
      </dsp:nvSpPr>
      <dsp:spPr>
        <a:xfrm>
          <a:off x="180826" y="3934920"/>
          <a:ext cx="983493" cy="59009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Viagem Internacional</a:t>
          </a:r>
          <a:endParaRPr lang="pt-BR" sz="1000" kern="1200" dirty="0"/>
        </a:p>
      </dsp:txBody>
      <dsp:txXfrm>
        <a:off x="198109" y="3952203"/>
        <a:ext cx="948927" cy="555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14666-BF64-4462-A71A-6C5605F93F09}">
      <dsp:nvSpPr>
        <dsp:cNvPr id="0" name=""/>
        <dsp:cNvSpPr/>
      </dsp:nvSpPr>
      <dsp:spPr>
        <a:xfrm>
          <a:off x="39365" y="879458"/>
          <a:ext cx="5250625" cy="2949608"/>
        </a:xfrm>
        <a:prstGeom prst="rightArrow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20310-5705-4376-B352-23439673569D}">
      <dsp:nvSpPr>
        <dsp:cNvPr id="0" name=""/>
        <dsp:cNvSpPr/>
      </dsp:nvSpPr>
      <dsp:spPr>
        <a:xfrm>
          <a:off x="4778" y="1808158"/>
          <a:ext cx="2184154" cy="1092208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latin typeface="Calibri" pitchFamily="34" charset="0"/>
            </a:rPr>
            <a:t>Criação do Negócio</a:t>
          </a:r>
          <a:endParaRPr lang="pt-BR" sz="2200" b="1" kern="1200" dirty="0">
            <a:latin typeface="Calibri" pitchFamily="34" charset="0"/>
          </a:endParaRPr>
        </a:p>
      </dsp:txBody>
      <dsp:txXfrm>
        <a:off x="58095" y="1861475"/>
        <a:ext cx="2077520" cy="985574"/>
      </dsp:txXfrm>
    </dsp:sp>
    <dsp:sp modelId="{787ED381-6FE2-4B35-877F-ECD37F0A51DC}">
      <dsp:nvSpPr>
        <dsp:cNvPr id="0" name=""/>
        <dsp:cNvSpPr/>
      </dsp:nvSpPr>
      <dsp:spPr>
        <a:xfrm>
          <a:off x="1897069" y="1808158"/>
          <a:ext cx="2388854" cy="1092208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latin typeface="Calibri" pitchFamily="34" charset="0"/>
            </a:rPr>
            <a:t>Desenvolvimento do negócio</a:t>
          </a:r>
          <a:endParaRPr lang="pt-BR" sz="2200" b="1" kern="1200" dirty="0">
            <a:latin typeface="Calibri" pitchFamily="34" charset="0"/>
          </a:endParaRPr>
        </a:p>
      </dsp:txBody>
      <dsp:txXfrm>
        <a:off x="1950386" y="1861475"/>
        <a:ext cx="2282220" cy="985574"/>
      </dsp:txXfrm>
    </dsp:sp>
    <dsp:sp modelId="{991051A4-215F-48FA-9675-134DA6E2CCCE}">
      <dsp:nvSpPr>
        <dsp:cNvPr id="0" name=""/>
        <dsp:cNvSpPr/>
      </dsp:nvSpPr>
      <dsp:spPr>
        <a:xfrm>
          <a:off x="4188391" y="1828800"/>
          <a:ext cx="2325671" cy="1050923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latin typeface="Calibri" pitchFamily="34" charset="0"/>
            </a:rPr>
            <a:t>Geração de Valor</a:t>
          </a:r>
          <a:endParaRPr lang="pt-BR" sz="2200" b="1" kern="1200" dirty="0">
            <a:latin typeface="Calibri" pitchFamily="34" charset="0"/>
          </a:endParaRPr>
        </a:p>
      </dsp:txBody>
      <dsp:txXfrm>
        <a:off x="4239693" y="1880102"/>
        <a:ext cx="2223067" cy="94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35D78-7444-4685-850E-17BC72B87F3D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F688-ECE3-471D-9A41-57DF3C5733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82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3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6842-EE94-4006-BB23-285F95B4901A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612D-360C-4471-8C1B-6AF3BEE75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1050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4E93-0C33-4DA2-981A-6D2F7771BCD3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89DDA-413A-4565-B1A8-7E867019B7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B1AB9-BB4C-4094-A9EB-EC05EF814433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34C2-79D2-47C1-B007-1EACD6731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29689" t="28843" r="40671" b="20901"/>
          <a:stretch>
            <a:fillRect/>
          </a:stretch>
        </p:blipFill>
        <p:spPr bwMode="auto">
          <a:xfrm>
            <a:off x="6765708" y="0"/>
            <a:ext cx="23782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mPSMN.bmp"/>
          <p:cNvPicPr>
            <a:picLocks noChangeAspect="1"/>
          </p:cNvPicPr>
          <p:nvPr userDrawn="1"/>
        </p:nvPicPr>
        <p:blipFill>
          <a:blip r:embed="rId2" cstate="print">
            <a:lum bright="-7000"/>
          </a:blip>
          <a:stretch>
            <a:fillRect/>
          </a:stretch>
        </p:blipFill>
        <p:spPr>
          <a:xfrm>
            <a:off x="0" y="0"/>
            <a:ext cx="62799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A5084-579C-4461-A3A9-E960246F10B3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63731-2F03-458D-9AF9-D89577A9AC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DF033-5495-48DE-88D2-07F0F022FEB6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681AD-FD73-4AEF-A670-8C5FA4B1F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BC13-419C-4AA4-9EAB-F3B9FA394966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9BA2-2C25-45AE-8B63-708D351D13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BC13-419C-4AA4-9EAB-F3B9FA394966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9BA2-2C25-45AE-8B63-708D351D13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BC13-419C-4AA4-9EAB-F3B9FA394966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9BA2-2C25-45AE-8B63-708D351D13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146C8-EF32-44FB-9EB5-B3D483FB96FD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F0D9-F477-4F5A-910F-4A4747AB5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D18A-3D5E-47C3-8410-E0198E97C889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A07-9199-43A2-82F7-D8DFE32E6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6C8A-C3BC-4C6B-B2DD-62113B98C134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6DFA-84D6-4BE8-95EE-4D34B35D9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B931-CEA2-4F7E-9CF7-31CD49EB0922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17AD6-2DCA-40F4-A584-98A8134022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BF0E-FC13-4A34-822C-7A82D285ED66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4212-5A23-47BA-824C-715DF6D7CF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75E46D-13D9-4B27-8CB4-93A233BFA49E}" type="datetime1">
              <a:rPr lang="pt-BR"/>
              <a:pPr>
                <a:defRPr/>
              </a:pPr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448B7-3AE2-4615-BC03-B6897E8EC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" name="Imagem 7" descr="Figura de mulher.jpg"/>
          <p:cNvPicPr>
            <a:picLocks noChangeAspect="1"/>
          </p:cNvPicPr>
          <p:nvPr userDrawn="1"/>
        </p:nvPicPr>
        <p:blipFill>
          <a:blip r:embed="rId4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13" y="1357298"/>
            <a:ext cx="2623096" cy="53578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89" r:id="rId12"/>
    <p:sldLayoutId id="2147483690" r:id="rId13"/>
    <p:sldLayoutId id="2147483716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C9E9-B60D-4EA1-B272-A805A449D325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133-497E-44EF-BDD0-DB4457465299}" type="datetimeFigureOut">
              <a:rPr lang="pt-BR" smtClean="0"/>
              <a:pPr/>
              <a:t>15/01/2014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herdenegocios.sebrae.com.br/admin" TargetMode="External"/><Relationship Id="rId2" Type="http://schemas.openxmlformats.org/officeDocument/2006/relationships/hyperlink" Target="http://www.mulherdenegocios.sebrae.com.br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hyperlink" Target="mailto:mulherdenegocios@fnq.org.b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30065"/>
          </a:xfrm>
        </p:spPr>
        <p:txBody>
          <a:bodyPr/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Capacitação de NOVOS Gestores(as) Prêmio SEBRAE 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Mulher de Negócios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ciclo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2014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Brasília,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24 de fevereiro de 2014.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8136904" cy="1752600"/>
          </a:xfrm>
        </p:spPr>
        <p:txBody>
          <a:bodyPr/>
          <a:lstStyle/>
          <a:p>
            <a:r>
              <a:rPr lang="pt-BR" dirty="0" smtClean="0"/>
              <a:t>Realizadores e Parceiros:</a:t>
            </a:r>
          </a:p>
          <a:p>
            <a:endParaRPr lang="pt-BR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500702"/>
            <a:ext cx="7442306" cy="109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 Relato da Candidata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484313"/>
            <a:ext cx="8460432" cy="3900487"/>
          </a:xfrm>
          <a:prstGeom prst="rect">
            <a:avLst/>
          </a:prstGeom>
        </p:spPr>
        <p:txBody>
          <a:bodyPr/>
          <a:lstStyle/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Os relatos devem seguir um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Roteiro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descrito no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pt-BR" sz="2000" u="sng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nexo 5.2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Manual do Gestor e também disponível no site e no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regulamento do Prêmio;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 história,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 escrita à </a:t>
            </a:r>
            <a:r>
              <a:rPr lang="pt-BR" sz="2000" u="sng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mão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, deverá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ter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o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mínimo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60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linhas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máximo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120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linhas,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incluindo o título, utilizado-se o formulário disponibilizado com a ficha de inscrição;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 digitada diretamente no </a:t>
            </a:r>
            <a:r>
              <a:rPr lang="pt-BR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software,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esse </a:t>
            </a:r>
            <a:r>
              <a:rPr lang="pt-BR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controlará o número mínimo e máximo de palavras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</a:p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campo para descrição do relato não tem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divisão e o relato pode ser estruturado da seguinte forma: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Criação do Negócio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conte como tudo começou;</a:t>
            </a: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Desenvolvimento (Condução) do Negócio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como está seu Negócio;</a:t>
            </a: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Resultados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Realizações e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Contribuições para a sociedade.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47664" y="5805264"/>
            <a:ext cx="75963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pt-BR" b="1" dirty="0" smtClean="0">
                <a:solidFill>
                  <a:srgbClr val="FF0000"/>
                </a:solidFill>
              </a:rPr>
              <a:t>) As histórias com menos de 60 linhas ou </a:t>
            </a:r>
            <a:r>
              <a:rPr lang="pt-BR" b="1" dirty="0" smtClean="0">
                <a:solidFill>
                  <a:srgbClr val="FF0000"/>
                </a:solidFill>
              </a:rPr>
              <a:t>que ultrapassarem </a:t>
            </a:r>
            <a:r>
              <a:rPr lang="pt-BR" b="1" dirty="0" smtClean="0">
                <a:solidFill>
                  <a:srgbClr val="FF0000"/>
                </a:solidFill>
              </a:rPr>
              <a:t>o limite de 120 linhas </a:t>
            </a:r>
            <a:r>
              <a:rPr lang="pt-BR" b="1" dirty="0" smtClean="0">
                <a:solidFill>
                  <a:srgbClr val="FF0000"/>
                </a:solidFill>
              </a:rPr>
              <a:t>deverão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ser desclassificadas, ou devolvidas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às candidatas.</a:t>
            </a:r>
            <a:endParaRPr lang="pt-BR" b="1" dirty="0" smtClean="0">
              <a:solidFill>
                <a:srgbClr val="FF0000"/>
              </a:solidFill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FF0000"/>
                </a:solidFill>
              </a:rPr>
              <a:t>2) Alguns estados adotam a Oficina de Relatos – Detalhes no Workshop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pt-BR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Devolutiva da Autoavaliação sobre o Negócio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95536" y="1412776"/>
            <a:ext cx="72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>
                <a:solidFill>
                  <a:schemeClr val="accent4">
                    <a:lumMod val="75000"/>
                  </a:schemeClr>
                </a:solidFill>
              </a:rPr>
              <a:t>Pontos Fortes: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A prática de se buscar informações antes da tomada de decisão deve ser mantida. Decisões tomadas com base em dados e fatos tendem a ser mais efetivas e promovem a competitividade do negócio.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Seguir com os esforços para manter seus produtos e serviços inovadores fará com que sua empresa se mantenha competitiva.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...</a:t>
            </a:r>
          </a:p>
          <a:p>
            <a:endParaRPr lang="pt-BR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b="1" u="sng" dirty="0" smtClean="0">
                <a:solidFill>
                  <a:schemeClr val="accent4">
                    <a:lumMod val="75000"/>
                  </a:schemeClr>
                </a:solidFill>
              </a:rPr>
              <a:t>Oportunidades de Melhoria: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Relacionar-se pessoalmente com as partes interessadas com que se relaciona é uma prática fundamental para compreensão de suas necessidades. Isso promove relacionamentos mais duradouros, troca de ideias, parcerias  e fortalece a sustentabilidade de um negócio.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Uma atuação democrática e inspiradora fortalece a mobilização de pessoas.  Quando elas são envolvidas nos processos decisórios da empresa, elas normalmente ficam mais comprometidas,  por verem suas contribuições sendo consideradas.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...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556792"/>
            <a:ext cx="7488832" cy="43973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Convidar candidatos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a Capacitação dos Avaliadores e Verificadores –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Encorajar o trabalho voluntário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Preencher o cadastro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avaliadores/verificadores, que se encontra no anexo 5.12, do Manual;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Viabilizar a Capacitação dos Avaliadores e Verificadores –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Informar data da capacitação à FNQ e solicitar o  envio do Instrutor credenciado;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Colher as assinaturas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dos candidatos a avaliador /verificador no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Termo de Voluntariado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, ao final das capacitações (anexo 5.13);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Assegurar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que cada relato seja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analisado por 3 avaliadores;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Cadastrar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criar um </a:t>
            </a:r>
            <a:r>
              <a:rPr lang="pt-BR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 e senha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cada avaliador/ e verificador considerado apto na Capacitação pelo instrutor;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Designar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os avaliadores/</a:t>
            </a:r>
            <a:r>
              <a:rPr lang="pt-BR" sz="2000" dirty="0" err="1" smtClean="0">
                <a:solidFill>
                  <a:schemeClr val="accent4">
                    <a:lumMod val="75000"/>
                  </a:schemeClr>
                </a:solidFill>
              </a:rPr>
              <a:t>verficadores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 no sistema do Prêmio;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Monitorar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avaliações/verificações realizadas. 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  <a:defRPr/>
            </a:pP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968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Atuação </a:t>
            </a: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dos Avaliadores e Verificadores 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Avaliação das Candidatas</a:t>
            </a:r>
            <a:endParaRPr lang="pt-BR" sz="3500" dirty="0">
              <a:solidFill>
                <a:schemeClr val="bg1"/>
              </a:solidFill>
            </a:endParaRPr>
          </a:p>
        </p:txBody>
      </p:sp>
      <p:sp useBgFill="1">
        <p:nvSpPr>
          <p:cNvPr id="54275" name="Rectangle 5"/>
          <p:cNvSpPr>
            <a:spLocks noGrp="1" noChangeArrowheads="1"/>
          </p:cNvSpPr>
          <p:nvPr>
            <p:ph idx="1"/>
          </p:nvPr>
        </p:nvSpPr>
        <p:spPr>
          <a:xfrm>
            <a:off x="2916238" y="1268412"/>
            <a:ext cx="5976937" cy="3456731"/>
          </a:xfrm>
        </p:spPr>
        <p:txBody>
          <a:bodyPr/>
          <a:lstStyle/>
          <a:p>
            <a:pPr algn="just" eaLnBrk="1" hangingPunct="1">
              <a:buFont typeface="Arial" charset="0"/>
              <a:buBlip>
                <a:blip r:embed="rId2"/>
              </a:buBlip>
            </a:pP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Coordenar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a Banca Avaliadora;</a:t>
            </a:r>
          </a:p>
          <a:p>
            <a:pPr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Recomenda-se que a Banca seja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voluntária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 os benefícios são: 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Aprendizado;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Aumento da rede de relacionamentos;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Satisfação pessoal;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Experiência; 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Reconhecimento;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Aumento da empregabilidade;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Conhecimento em gestão</a:t>
            </a: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charset="0"/>
              <a:buNone/>
            </a:pPr>
            <a:endParaRPr lang="pt-BR" sz="2200" dirty="0" smtClean="0"/>
          </a:p>
        </p:txBody>
      </p:sp>
      <p:pic>
        <p:nvPicPr>
          <p:cNvPr id="54276" name="Imagem 8" descr="Imagem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844675"/>
            <a:ext cx="2433638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475656" y="4724400"/>
            <a:ext cx="748895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indent="-354013" algn="just">
              <a:buFontTx/>
              <a:buBlip>
                <a:blip r:embed="rId4"/>
              </a:buBlip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Inexistência de conflitos de interesse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(Código de Ética - anexo 5.6).</a:t>
            </a:r>
          </a:p>
          <a:p>
            <a:pPr marL="354013" indent="-354013" algn="just">
              <a:buFontTx/>
              <a:buBlip>
                <a:blip r:embed="rId4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Os avaliadores selecionados farão a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análise dos relatos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evidenciando os requisitos solicitados nos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Critérios de Avaliação do Prêmio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apresentados no Manual do Gestor, no anexo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5.7;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4013" indent="-354013" algn="just">
              <a:buFontTx/>
              <a:buBlip>
                <a:blip r:embed="rId4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Recomendamos que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3 avaliadores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façam a avaliação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cada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relato pré-selecionado no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ranking de autoavaliação do negócio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4013" indent="-354013" algn="just">
              <a:buFontTx/>
              <a:buBlip>
                <a:blip r:embed="rId4"/>
              </a:buBlip>
              <a:defRPr/>
            </a:pPr>
            <a:endParaRPr lang="pt-BR" sz="22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3"/>
          </p:nvPr>
        </p:nvGraphicFramePr>
        <p:xfrm>
          <a:off x="1" y="0"/>
          <a:ext cx="7596335" cy="6769097"/>
        </p:xfrm>
        <a:graphic>
          <a:graphicData uri="http://schemas.openxmlformats.org/drawingml/2006/table">
            <a:tbl>
              <a:tblPr/>
              <a:tblGrid>
                <a:gridCol w="484415"/>
                <a:gridCol w="1034852"/>
                <a:gridCol w="3342387"/>
                <a:gridCol w="2734681"/>
              </a:tblGrid>
              <a:tr h="110056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403152"/>
                          </a:solidFill>
                          <a:latin typeface="Calibri"/>
                          <a:ea typeface="Calibri"/>
                          <a:cs typeface="Arial"/>
                        </a:rPr>
                        <a:t>Conhecimentos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Obrigatório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Noções sobre gestão empresarial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Modelo de Excelência da Gestão® - MEG®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Regulamento do PSMN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Processo de Avaliação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Uso de Informática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7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pt-BR" sz="7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5407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Desejável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Gestão de Micro e Pequena Empresa Ferramentas da Qualidade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Noções básicas sobre finanças 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28832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403152"/>
                          </a:solidFill>
                          <a:latin typeface="Calibri"/>
                          <a:ea typeface="Calibri"/>
                          <a:cs typeface="Arial"/>
                        </a:rPr>
                        <a:t>Habilidades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Ser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Dinâmico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Comunicativo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Empático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Organizado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Flexível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Negociador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7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H</a:t>
                      </a:r>
                      <a:endParaRPr lang="pt-BR" sz="7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15570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Ter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Capacidade de interpretação/análise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Fluência verbal e escrita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Visão sistêmica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Relacionamento interpessoal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Percepção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Trabalho em equipe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Poder de envolvimento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1895">
                <a:tc grid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Atitudes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Comprometimento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Ética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Humildade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Gostar do que faz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Vontade de contribuir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Motivação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Pró-atividade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Dedicação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Perseverança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Solidariedade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7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pt-BR" sz="7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seta para a esquerda 5"/>
          <p:cNvSpPr/>
          <p:nvPr/>
        </p:nvSpPr>
        <p:spPr>
          <a:xfrm>
            <a:off x="7452320" y="0"/>
            <a:ext cx="1368152" cy="4797152"/>
          </a:xfrm>
          <a:prstGeom prst="lef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pt-BR" b="1" dirty="0" smtClean="0"/>
              <a:t>PERFIL DOS VOLUNTÁRIOS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0"/>
            <a:ext cx="742716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Sugestões de locais para captação de avaliadores/verificadores: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Universidades: professores e alunos de graduação ou pós-graduação em administração, psicologia, engenharia, gestão e afins;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Federações das Associações comerciais e das indústrias;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Empresas juniores;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SEBRAE: Funcionários ou Consultores da área de gestão;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Na BPW, se presente em seu estado;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Prêmios Estaduais e/ou Setoriais: avaliadores que já atuaram;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Empresas e instituições que possuam programas de voluntariado;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Parceiros locais ou nacionais;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Entidades de classe.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Captação de Avaliadores/Verificadores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395537" y="4143375"/>
            <a:ext cx="6984776" cy="2686050"/>
          </a:xfrm>
        </p:spPr>
        <p:txBody>
          <a:bodyPr/>
          <a:lstStyle/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Classificar as candidatas que obtiverem desempenho igual ou superior 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75% do desempenho da candidata com maior pontuação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na categoria correspondente.;</a:t>
            </a:r>
          </a:p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Verificar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documentação, conforme categoria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Visitar pelo menos 10 empresas, se existente, 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facilitar o processo de avaliação e decisão da Comissão Julgadora.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3850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Empresas Classificadas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27" name="Fluxograma: Processo alternativo 26"/>
          <p:cNvSpPr/>
          <p:nvPr/>
        </p:nvSpPr>
        <p:spPr>
          <a:xfrm>
            <a:off x="142875" y="1571625"/>
            <a:ext cx="1571625" cy="1428750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Apresentação das candidatas no ranking </a:t>
            </a:r>
            <a:r>
              <a:rPr lang="pt-BR" sz="1400" b="1" dirty="0" smtClean="0"/>
              <a:t>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/>
              <a:t> </a:t>
            </a:r>
            <a:r>
              <a:rPr lang="pt-BR" sz="1400" b="1" u="sng" dirty="0" smtClean="0"/>
              <a:t>autoavaliação do sistema</a:t>
            </a:r>
            <a:endParaRPr lang="pt-BR" sz="1400" b="1" u="sng" dirty="0"/>
          </a:p>
        </p:txBody>
      </p:sp>
      <p:sp>
        <p:nvSpPr>
          <p:cNvPr id="28" name="Fluxograma: Processo alternativo 27"/>
          <p:cNvSpPr/>
          <p:nvPr/>
        </p:nvSpPr>
        <p:spPr>
          <a:xfrm>
            <a:off x="2071688" y="1571625"/>
            <a:ext cx="1643062" cy="142875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</a:rPr>
              <a:t>Escolha das </a:t>
            </a:r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empreendedoras no ranking </a:t>
            </a:r>
            <a:r>
              <a:rPr lang="pt-BR" sz="1400" b="1" u="sng" dirty="0" smtClean="0">
                <a:solidFill>
                  <a:schemeClr val="accent4">
                    <a:lumMod val="75000"/>
                  </a:schemeClr>
                </a:solidFill>
              </a:rPr>
              <a:t>após avaliação dos avaliadores</a:t>
            </a:r>
            <a:endParaRPr lang="pt-BR" sz="14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Fluxograma: Decisão 28"/>
          <p:cNvSpPr/>
          <p:nvPr/>
        </p:nvSpPr>
        <p:spPr>
          <a:xfrm>
            <a:off x="4071938" y="1398588"/>
            <a:ext cx="2857500" cy="178593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Verificação da documentação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OK?</a:t>
            </a:r>
          </a:p>
        </p:txBody>
      </p:sp>
      <p:sp>
        <p:nvSpPr>
          <p:cNvPr id="30" name="Fluxograma: Processo alternativo 29"/>
          <p:cNvSpPr/>
          <p:nvPr/>
        </p:nvSpPr>
        <p:spPr>
          <a:xfrm>
            <a:off x="7215188" y="1571625"/>
            <a:ext cx="1785937" cy="142875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</a:rPr>
              <a:t>Escolha das empreendedoras classificadas para a visita</a:t>
            </a:r>
          </a:p>
        </p:txBody>
      </p:sp>
      <p:cxnSp>
        <p:nvCxnSpPr>
          <p:cNvPr id="31" name="Conector de seta reta 30"/>
          <p:cNvCxnSpPr>
            <a:stCxn id="27" idx="3"/>
            <a:endCxn id="28" idx="1"/>
          </p:cNvCxnSpPr>
          <p:nvPr/>
        </p:nvCxnSpPr>
        <p:spPr>
          <a:xfrm>
            <a:off x="1714500" y="2286000"/>
            <a:ext cx="3571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8" idx="3"/>
            <a:endCxn id="29" idx="1"/>
          </p:cNvCxnSpPr>
          <p:nvPr/>
        </p:nvCxnSpPr>
        <p:spPr>
          <a:xfrm>
            <a:off x="3714750" y="2286000"/>
            <a:ext cx="357188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9" idx="3"/>
            <a:endCxn id="30" idx="1"/>
          </p:cNvCxnSpPr>
          <p:nvPr/>
        </p:nvCxnSpPr>
        <p:spPr>
          <a:xfrm flipV="1">
            <a:off x="6929438" y="2286000"/>
            <a:ext cx="28575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orma 33"/>
          <p:cNvCxnSpPr>
            <a:stCxn id="29" idx="2"/>
          </p:cNvCxnSpPr>
          <p:nvPr/>
        </p:nvCxnSpPr>
        <p:spPr>
          <a:xfrm rot="5400000">
            <a:off x="3949700" y="2163763"/>
            <a:ext cx="530225" cy="257175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28" idx="2"/>
          </p:cNvCxnSpPr>
          <p:nvPr/>
        </p:nvCxnSpPr>
        <p:spPr>
          <a:xfrm rot="16200000" flipV="1">
            <a:off x="2551906" y="3340894"/>
            <a:ext cx="715963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1" name="CaixaDeTexto 43"/>
          <p:cNvSpPr txBox="1">
            <a:spLocks noChangeArrowheads="1"/>
          </p:cNvSpPr>
          <p:nvPr/>
        </p:nvSpPr>
        <p:spPr bwMode="auto">
          <a:xfrm>
            <a:off x="6756400" y="1898650"/>
            <a:ext cx="537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Sim</a:t>
            </a:r>
          </a:p>
        </p:txBody>
      </p:sp>
      <p:sp>
        <p:nvSpPr>
          <p:cNvPr id="58382" name="CaixaDeTexto 44"/>
          <p:cNvSpPr txBox="1">
            <a:spLocks noChangeArrowheads="1"/>
          </p:cNvSpPr>
          <p:nvPr/>
        </p:nvSpPr>
        <p:spPr bwMode="auto">
          <a:xfrm>
            <a:off x="4857750" y="3143250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Não</a:t>
            </a: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Designação dos Verificadores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916832"/>
            <a:ext cx="67687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algn="just">
              <a:buFontTx/>
              <a:buBlip>
                <a:blip r:embed="rId2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 atuar como avaliador/verificador é obrigatório a participação de pelo menos 80% e aprovação no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Curso de Preparação da Banca Avaliadora do Prêmio SEBRAE Mulher de Negócios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55600" indent="-355600" algn="just">
              <a:buFontTx/>
              <a:buBlip>
                <a:blip r:embed="rId2"/>
              </a:buBlip>
              <a:defRPr/>
            </a:pPr>
            <a:endParaRPr lang="pt-BR" sz="24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5600" indent="-355600" algn="just">
              <a:buFontTx/>
              <a:buBlip>
                <a:blip r:embed="rId2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 designação será feita pelo Gestor Estadual e irá considerar entre outras questões, o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perfil (conhecimento, habilidade  e atitude) 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avaliador/verificador e das empresas, localidade e o  desempenho do avaliador/verificador em atuação anterior.  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250825" y="1844675"/>
            <a:ext cx="4105275" cy="2305050"/>
          </a:xfrm>
        </p:spPr>
        <p:txBody>
          <a:bodyPr/>
          <a:lstStyle/>
          <a:p>
            <a:pPr marL="900113" indent="-90011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200" b="1" dirty="0" smtClean="0"/>
              <a:t>	</a:t>
            </a:r>
            <a:endParaRPr lang="pt-BR" sz="1600" b="1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Planejamento da Visita / Verificação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61444" name="CaixaDeTexto 6"/>
          <p:cNvSpPr txBox="1">
            <a:spLocks noChangeArrowheads="1"/>
          </p:cNvSpPr>
          <p:nvPr/>
        </p:nvSpPr>
        <p:spPr bwMode="auto">
          <a:xfrm>
            <a:off x="0" y="5949280"/>
            <a:ext cx="79563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F0000"/>
                </a:solidFill>
              </a:rPr>
              <a:t>Obs</a:t>
            </a:r>
            <a:r>
              <a:rPr lang="pt-BR" sz="1600" dirty="0">
                <a:solidFill>
                  <a:srgbClr val="FF0000"/>
                </a:solidFill>
              </a:rPr>
              <a:t>.: o Verificador não alterará a </a:t>
            </a:r>
            <a:r>
              <a:rPr lang="pt-BR" sz="1600" dirty="0" smtClean="0">
                <a:solidFill>
                  <a:srgbClr val="FF0000"/>
                </a:solidFill>
              </a:rPr>
              <a:t>pontuação dada pelos avaliadores, </a:t>
            </a:r>
            <a:r>
              <a:rPr lang="pt-BR" sz="1600" dirty="0">
                <a:solidFill>
                  <a:srgbClr val="FF0000"/>
                </a:solidFill>
              </a:rPr>
              <a:t>apenas </a:t>
            </a:r>
            <a:r>
              <a:rPr lang="pt-BR" sz="1600" dirty="0" smtClean="0">
                <a:solidFill>
                  <a:srgbClr val="FF0000"/>
                </a:solidFill>
              </a:rPr>
              <a:t>registrará ou </a:t>
            </a:r>
            <a:r>
              <a:rPr lang="pt-BR" sz="1600" dirty="0" err="1" smtClean="0">
                <a:solidFill>
                  <a:srgbClr val="FF0000"/>
                </a:solidFill>
              </a:rPr>
              <a:t>ou</a:t>
            </a:r>
            <a:r>
              <a:rPr lang="pt-BR" sz="1600" dirty="0" smtClean="0">
                <a:solidFill>
                  <a:srgbClr val="FF0000"/>
                </a:solidFill>
              </a:rPr>
              <a:t> refutará informações do relato por meio de </a:t>
            </a:r>
            <a:r>
              <a:rPr lang="pt-BR" sz="1600" dirty="0">
                <a:solidFill>
                  <a:srgbClr val="FF0000"/>
                </a:solidFill>
              </a:rPr>
              <a:t>comentários</a:t>
            </a:r>
            <a:r>
              <a:rPr lang="pt-BR" sz="1600" dirty="0" smtClean="0">
                <a:solidFill>
                  <a:srgbClr val="FF0000"/>
                </a:solidFill>
              </a:rPr>
              <a:t>.</a:t>
            </a:r>
            <a:r>
              <a:rPr lang="pt-BR" sz="1600" b="1" dirty="0" smtClean="0">
                <a:solidFill>
                  <a:srgbClr val="FF0000"/>
                </a:solidFill>
              </a:rPr>
              <a:t> O software gerará um acréscimo na pontuação com base no número de pontos </a:t>
            </a:r>
            <a:r>
              <a:rPr lang="pt-BR" sz="1600" b="1" dirty="0" smtClean="0">
                <a:solidFill>
                  <a:srgbClr val="FF0000"/>
                </a:solidFill>
              </a:rPr>
              <a:t>fortes (máximo 20%).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484784"/>
            <a:ext cx="6336307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Verificador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deve seguir o seguinte processo: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22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Acessar à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área administrativa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Prêmio SEBRAE Mulher de Negócios;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Planejar a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visita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verificar 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cronograma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e elaborar a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agenda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Imprimir e analisar 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relato e as avaliações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Analisar os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tópicos de verificação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Visitar às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instalações;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Elaborar os comentários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 acordo com o anexo 5.10 do Manual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  <a:endParaRPr lang="pt-BR" sz="22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defRPr/>
            </a:pPr>
            <a:endParaRPr lang="pt-BR" sz="22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Conteúdo 2"/>
          <p:cNvSpPr>
            <a:spLocks noGrp="1"/>
          </p:cNvSpPr>
          <p:nvPr>
            <p:ph idx="1"/>
          </p:nvPr>
        </p:nvSpPr>
        <p:spPr>
          <a:xfrm>
            <a:off x="2195513" y="6253163"/>
            <a:ext cx="4259262" cy="6048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Tempo de Visita</a:t>
            </a:r>
            <a:r>
              <a:rPr lang="pt-BR" sz="2400" dirty="0" smtClean="0">
                <a:solidFill>
                  <a:srgbClr val="FF0000"/>
                </a:solidFill>
              </a:rPr>
              <a:t>: Máximo de 4h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Visita Técnica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62468" name="Picture 4" descr="Image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412875"/>
            <a:ext cx="44799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39750" y="1628775"/>
            <a:ext cx="3198813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Tx/>
              <a:buBlip>
                <a:blip r:embed="rId3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Reunião de Abertura: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Apresentações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Metodologia da Visita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Agenda planejada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1560" y="3501008"/>
            <a:ext cx="7273925" cy="295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Blip>
                <a:blip r:embed="rId3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Validação das Informações: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Utilizar o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Instrumento de Verificação (anexo 5.10)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Preenchimento dos comentários de PF e OM</a:t>
            </a:r>
          </a:p>
          <a:p>
            <a:pPr marL="450850" lvl="1" indent="635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Caso haja alteração da avaliação, descrever a justificativa para a Comissão Julgadora</a:t>
            </a:r>
          </a:p>
          <a:p>
            <a:pPr marL="342900" indent="-342900"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	</a:t>
            </a:r>
          </a:p>
          <a:p>
            <a:pPr marL="342900" indent="-342900">
              <a:buFontTx/>
              <a:buBlip>
                <a:blip r:embed="rId3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Reunião de Encerramento</a:t>
            </a:r>
          </a:p>
          <a:p>
            <a:pPr>
              <a:defRPr/>
            </a:pPr>
            <a:endParaRPr lang="pt-BR" sz="24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2492896"/>
            <a:ext cx="8424863" cy="2593975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Capacitar os(as) gestores(as) para a gestão estadual do Prêmio SEBRAE Mulher de Negócios, ciclo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2014.</a:t>
            </a:r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Objetivos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37644603"/>
              </p:ext>
            </p:extLst>
          </p:nvPr>
        </p:nvGraphicFramePr>
        <p:xfrm>
          <a:off x="179512" y="1266190"/>
          <a:ext cx="7272808" cy="5591810"/>
        </p:xfrm>
        <a:graphic>
          <a:graphicData uri="http://schemas.openxmlformats.org/drawingml/2006/table">
            <a:tbl>
              <a:tblPr/>
              <a:tblGrid>
                <a:gridCol w="3135982"/>
                <a:gridCol w="4136826"/>
              </a:tblGrid>
              <a:tr h="261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alibri"/>
                          <a:ea typeface="Calibri"/>
                          <a:cs typeface="Times New Roman"/>
                        </a:rPr>
                        <a:t>QUESTÃO DE </a:t>
                      </a:r>
                      <a:r>
                        <a:rPr lang="pt-BR" sz="1600" b="1" dirty="0" smtClean="0">
                          <a:latin typeface="Calibri"/>
                          <a:ea typeface="Calibri"/>
                          <a:cs typeface="Times New Roman"/>
                        </a:rPr>
                        <a:t>AVALIAÇÃO’’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Calibri"/>
                          <a:ea typeface="Calibri"/>
                          <a:cs typeface="Times New Roman"/>
                        </a:rPr>
                        <a:t>TÓPICOS DE VERIFICAÇÃO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1909853">
                <a:tc>
                  <a:txBody>
                    <a:bodyPr/>
                    <a:lstStyle/>
                    <a:p>
                      <a:pPr marL="228600" indent="-133350" algn="just">
                        <a:spcAft>
                          <a:spcPts val="0"/>
                        </a:spcAft>
                        <a:tabLst>
                          <a:tab pos="355600" algn="l"/>
                          <a:tab pos="449263" algn="l"/>
                          <a:tab pos="3233738" algn="l"/>
                        </a:tabLst>
                      </a:pPr>
                      <a:r>
                        <a:rPr lang="pt-BR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A.</a:t>
                      </a:r>
                      <a:r>
                        <a:rPr lang="pt-BR" sz="16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BR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As </a:t>
                      </a: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informações utilizadas na concretização do sonho demonstram consciência da interdependência entre os diversos componentes do negócio?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se conhece quais são as atividades desenvolvidas no seu Negocio e como associa a existência de uma atividade à outra.</a:t>
                      </a:r>
                    </a:p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como vê a relação de seu Negócio com os interesses da Sociedade.</a:t>
                      </a:r>
                    </a:p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como vê a relação de seu Negócio com o governo.</a:t>
                      </a: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90">
                <a:tc>
                  <a:txBody>
                    <a:bodyPr/>
                    <a:lstStyle/>
                    <a:p>
                      <a:pPr marL="355600" indent="-260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B. </a:t>
                      </a: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As informações do mercado e do ambiente que cerca o negócio foram utilizadas na sua criação?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Verificar </a:t>
                      </a: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se conhece as tendências de mercado na sua área de atuação (se existem outros negócios similares no bairro/comunidade, como são praticados os preços nesses outros negócios similares, que produtos similares vendem e estão em falta, que novos negócios devem abrir no bairro ou na comunidade em um futuro próximo, por exemplo)</a:t>
                      </a: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850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Comentários</a:t>
                      </a:r>
                      <a:r>
                        <a:rPr lang="pt-BR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de cantos arredondados 5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Verificação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773238"/>
            <a:ext cx="6624786" cy="1684337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Após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as visitas às candidatas e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a inserção da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conclusão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dos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verificadores no site,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o Gestor Estadual submete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à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Comissão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Julgadora as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empresas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melhor pontuadas de cada categoria, </a:t>
            </a: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apresentando o relato, as avaliações, a pontuação no questionário de Autoavaliação do Negócio e os comentários do verificador.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endParaRPr lang="pt-BR" sz="28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Finalistas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412776"/>
            <a:ext cx="6696670" cy="4525962"/>
          </a:xfrm>
        </p:spPr>
        <p:txBody>
          <a:bodyPr/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 decisão da Comissão Julgadora será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soberana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, não havendo outra instância para recorrer.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O Gestor deve: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Atuar como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facilitador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Convocar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os Avaliadores e Verificadores;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Providenciar toda e qualquer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solução pertinente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ao processo para que possam ser promulgadas as candidatas vencedoras;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Lembrar aos juízes sobre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 sigilo das informações prestadas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 pela providência da divulgação das candidatas vencedoras em local e data previamente definidos.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Comissão Julgadora Estadual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O local deve ser definido pelo SEBRAE Local.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pt-BR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Cada vencedora, na etapa estadual, receberá do SEBRAE Local: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placa/ troféu de reconhecimento; 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certificado de premiação; 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direito ao selo de vencedora estadual, explicitando o ciclo; 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um curso da Matriz de Soluções Educacionais e/ou 16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(dezesseis) horas técnicas de consultoria.</a:t>
            </a:r>
          </a:p>
          <a:p>
            <a:pPr>
              <a:buFont typeface="Arial" pitchFamily="34" charset="0"/>
              <a:buNone/>
              <a:defRPr/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Cerimônia Estadual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7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28800"/>
            <a:ext cx="7283152" cy="4525963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O campo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-mail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da empresária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é obrigatório para envio da devolutiva, caso não haja, colocar o e-mail do gestor. A devolutiva será enviada para o e-mail do gestor, assim você poderá mandar por correio a elas;</a:t>
            </a:r>
          </a:p>
          <a:p>
            <a:pPr algn="just">
              <a:buFont typeface="Arial" charset="0"/>
              <a:buNone/>
            </a:pP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Todas as candidatas receberão uma devolutiva sobre a autoavaliação do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negócio.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Esta devolutiva será confeccionada pelo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sistema do Prêmio e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deverá ser encaminhada às empreendedoras pelo gestor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estadual, se candidatura recebida em papel. </a:t>
            </a: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As candidatas que realizarem sua candidatura diretamente </a:t>
            </a:r>
            <a:r>
              <a:rPr lang="pt-BR" sz="2200" b="1" u="sng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o site receberão a </a:t>
            </a: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devolutiva </a:t>
            </a: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automaticamente ao </a:t>
            </a: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término de seu processo de </a:t>
            </a: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candidatura, no e-mail informado.</a:t>
            </a:r>
            <a:endParaRPr lang="pt-BR" sz="2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buFont typeface="Arial" charset="0"/>
              <a:buBlip>
                <a:blip r:embed="rId2"/>
              </a:buBlip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Envio da Devolutiva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68611" name="Espaço Reservado para Conteúdo 2"/>
          <p:cNvSpPr>
            <a:spLocks noGrp="1"/>
          </p:cNvSpPr>
          <p:nvPr>
            <p:ph idx="1"/>
          </p:nvPr>
        </p:nvSpPr>
        <p:spPr>
          <a:xfrm>
            <a:off x="900113" y="1757363"/>
            <a:ext cx="7488237" cy="3400425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Cópia da documentação coletada das empresas (comprovação da regularidade fiscal/estatutária);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As p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ontuações dos avaliadores, os comentários dos verificadores e as vencedoras estaduais devem estar inseridos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no software;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Ata da Comissão Julgadora.</a:t>
            </a:r>
          </a:p>
          <a:p>
            <a:pPr marL="0" indent="0" algn="just">
              <a:buNone/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Envio da Documentação - FNQ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288340"/>
            <a:ext cx="550949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+mn-lt"/>
              </a:rPr>
              <a:t>Atentar para o prazo!!! </a:t>
            </a:r>
          </a:p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Caso, o estado não encaminhe a documentação acima descrita no prazo, as empresas vencedoras estaduais serão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desconsideradas 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etapa nacional.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Cabe ao Gestor Estadual indicar os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avaliadores estaduais com melhor desempenho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, para que a FNQ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possa selecionar e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designar os Avaliadores Nacionais. A FNQ irá considerar entre outras questões, a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pontuação dada pelo avaliador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estadual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e validada pelo verificador estadual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,  número de avaliações/ciclos e seu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desempenho em atuação anterior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 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Indicação dos Avaliadores - FNQ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aixa para cima 6"/>
          <p:cNvSpPr/>
          <p:nvPr/>
        </p:nvSpPr>
        <p:spPr>
          <a:xfrm>
            <a:off x="755576" y="5517232"/>
            <a:ext cx="6120680" cy="108012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 avaliadores participam da Cerimônia Nacional 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7200800" cy="452596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 Comissão Técnica Nacional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avaliará as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candidatas que obtiverem desempenho igual ou superior a 75% do desempenho da candidata com maior pontuação na categoria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correspondente.</a:t>
            </a:r>
            <a:endParaRPr lang="pt-BR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Um mínimo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de 5 e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um máximo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de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10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candidatas de cada categoria serão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novamente avaliadas pela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Comissão 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Técnica Nacional (avaliadores indicados pelos gestores  estaduais)</a:t>
            </a: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pt-BR" sz="2400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endParaRPr lang="pt-BR" sz="28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Empresas Classificadas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Avaliação Nacional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71683" name="Espaço Reservado para Conteúdo 4"/>
          <p:cNvSpPr>
            <a:spLocks noGrp="1"/>
          </p:cNvSpPr>
          <p:nvPr>
            <p:ph idx="1"/>
          </p:nvPr>
        </p:nvSpPr>
        <p:spPr>
          <a:xfrm>
            <a:off x="971551" y="1600200"/>
            <a:ext cx="6264746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Todas os relatos, que chegarem até esta fase, serão novamente avaliados por </a:t>
            </a:r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</a:rPr>
              <a:t>2 ou 3 avaliadores nacionais</a:t>
            </a: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 indicados pelos gestores estaduais e validados pela FNQ. </a:t>
            </a:r>
          </a:p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Essas avaliações serão submetidas a uma Comissão </a:t>
            </a: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Julgadora </a:t>
            </a: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Nacional para a seleção das nove (9) vencedoras </a:t>
            </a: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nacionais (3 ouro, 3 prata e 3 bronze).</a:t>
            </a:r>
            <a:endParaRPr lang="pt-BR" sz="2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</a:t>
            </a: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Vencedoras Nacionais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412776"/>
            <a:ext cx="7004769" cy="252028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Comissão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Julgadora Nacional (Banca de Juízes) selecionará as vencedoras nacionais. Essa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Comissão será composta por representantes dos realizadores do Prêmio. 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Font typeface="Arial" pitchFamily="34" charset="0"/>
              <a:buNone/>
              <a:defRPr/>
            </a:pPr>
            <a:endParaRPr lang="pt-BR" sz="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As vencedoras nacionais receberão:</a:t>
            </a:r>
          </a:p>
          <a:p>
            <a:pPr marL="850900" lvl="1" indent="-450850" algn="just">
              <a:lnSpc>
                <a:spcPct val="150000"/>
              </a:lnSpc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Troféu  Ouro, Prata, ou Bronze;</a:t>
            </a:r>
          </a:p>
          <a:p>
            <a:pPr marL="850900" lvl="1" indent="-450850" algn="just">
              <a:lnSpc>
                <a:spcPct val="150000"/>
              </a:lnSpc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Certificado de Participação; </a:t>
            </a:r>
          </a:p>
          <a:p>
            <a:pPr marL="850900" lvl="1" indent="-450850" algn="just">
              <a:lnSpc>
                <a:spcPct val="150000"/>
              </a:lnSpc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Viagem para capacitação em território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nacional;</a:t>
            </a:r>
          </a:p>
          <a:p>
            <a:pPr marL="755650" lvl="1" indent="-355600" algn="just">
              <a:lnSpc>
                <a:spcPct val="150000"/>
              </a:lnSpc>
              <a:buNone/>
              <a:defRPr/>
            </a:pPr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475656" y="1484784"/>
            <a:ext cx="7488510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Dia </a:t>
            </a: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24 de fevereiro – </a:t>
            </a: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Novos Gestores(as):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Processo  de Gestão do Prêmio; 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Critérios e Fatores de Avaliação das Candidatas;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Papéis e Responsabilidades;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Dia </a:t>
            </a: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26 e 27 de fevereiro </a:t>
            </a: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– Todos Gestores(as):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Regulamento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2014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 Principais mudanças do ciclo;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Metas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2014;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Cronograma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2014;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Novo Sistema;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Peças do Ciclo - Campanha e Plano de Mídia.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Pauta da Capacitação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Cerimônia Nacional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395289" y="2125931"/>
            <a:ext cx="72730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Este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evento é estratégico para o Prêmio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pois é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nessa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ocasião que participarão todas as partes interessadas do Prêmio, trazendo muita visibilidade ao projeto: </a:t>
            </a:r>
          </a:p>
          <a:p>
            <a:pPr marL="365125" indent="-365125" algn="just" eaLnBrk="0" hangingPunct="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</a:rPr>
              <a:t>ganhadoras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ouro, prata e bronze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receberão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uma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viagem de capacitação no território nacional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com duração de até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3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dias (incluindo deslocamentos de ida e volta) em data e local a ser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informado.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  <a:ea typeface="Calibri" pitchFamily="34" charset="0"/>
            </a:endParaRPr>
          </a:p>
          <a:p>
            <a:pPr marL="365125" indent="-365125" algn="just" eaLnBrk="0" hangingPunct="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As empreendedoras dos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(trê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s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) melhores relatos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sendo um de cada categoria,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independentemente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da região, serão contempladas com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todos os prêmios das etapas anteriores, bem como de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uma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viagem internacional.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Aprendizado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39750" y="1773238"/>
            <a:ext cx="4032250" cy="165576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3F3151"/>
            </a:solidFill>
            <a:miter lim="800000"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/>
          <a:lstStyle/>
          <a:p>
            <a:pPr marL="355600" lvl="1" indent="-260350">
              <a:buFont typeface="Symbol" pitchFamily="18" charset="2"/>
              <a:buChar char="·"/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Resultados do ciclo</a:t>
            </a:r>
          </a:p>
          <a:p>
            <a:pPr marL="355600" indent="-260350">
              <a:buFont typeface="Symbol" pitchFamily="18" charset="2"/>
              <a:buChar char="·"/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Pesquisas de Satisfação</a:t>
            </a:r>
          </a:p>
          <a:p>
            <a:pPr marL="355600" lvl="1" indent="-260350">
              <a:buFont typeface="Symbol" pitchFamily="18" charset="2"/>
              <a:buChar char="·"/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Avaliação de desempenho dos avaliadores e verificadores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6261100" y="1905000"/>
            <a:ext cx="2055813" cy="1524000"/>
          </a:xfrm>
          <a:prstGeom prst="flowChartAlternateProcess">
            <a:avLst/>
          </a:prstGeom>
          <a:solidFill>
            <a:srgbClr val="5F497A"/>
          </a:solidFill>
          <a:ln w="12700">
            <a:noFill/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pt-BR" sz="2000" b="1" dirty="0">
                <a:solidFill>
                  <a:srgbClr val="FFFFFF"/>
                </a:solidFill>
                <a:latin typeface="Calibri" pitchFamily="34" charset="0"/>
              </a:rPr>
              <a:t>APRENDIZADO</a:t>
            </a:r>
          </a:p>
          <a:p>
            <a:pPr algn="ctr">
              <a:defRPr/>
            </a:pPr>
            <a:endParaRPr lang="pt-BR" sz="20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pt-BR" sz="2000" b="1" dirty="0">
                <a:solidFill>
                  <a:srgbClr val="FFFFFF"/>
                </a:solidFill>
                <a:latin typeface="Calibri" pitchFamily="34" charset="0"/>
              </a:rPr>
              <a:t>Reunião de </a:t>
            </a:r>
          </a:p>
          <a:p>
            <a:pPr algn="ctr">
              <a:defRPr/>
            </a:pPr>
            <a:r>
              <a:rPr lang="pt-BR" sz="2000" b="1" dirty="0">
                <a:solidFill>
                  <a:srgbClr val="FFFFFF"/>
                </a:solidFill>
                <a:latin typeface="Calibri" pitchFamily="34" charset="0"/>
              </a:rPr>
              <a:t>Análise Crítica</a:t>
            </a:r>
            <a:endParaRPr lang="pt-BR" sz="2000" dirty="0">
              <a:latin typeface="Arial" pitchFamily="34" charset="0"/>
            </a:endParaRP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5003800" y="2133600"/>
            <a:ext cx="1008063" cy="944563"/>
          </a:xfrm>
          <a:prstGeom prst="rightArrow">
            <a:avLst>
              <a:gd name="adj1" fmla="val 50000"/>
              <a:gd name="adj2" fmla="val 38679"/>
            </a:avLst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pt-BR">
              <a:latin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4221088"/>
            <a:ext cx="6553200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aprendizado é a busca e alcance de um novo patamar de conhecimento por meio da percepção, reflexão, avaliação e compartilhamento de experiências.</a:t>
            </a:r>
          </a:p>
          <a:p>
            <a:pPr algn="r">
              <a:defRPr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Fonte: FNQ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Conteúdo 1"/>
          <p:cNvSpPr>
            <a:spLocks noGrp="1"/>
          </p:cNvSpPr>
          <p:nvPr>
            <p:ph idx="1"/>
          </p:nvPr>
        </p:nvSpPr>
        <p:spPr>
          <a:xfrm>
            <a:off x="684213" y="1600200"/>
            <a:ext cx="6840115" cy="4525963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três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ganhadoras da etapa nacional serão contempladas com uma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viagem internacional de até 10 (dez) dias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de duração (incluídos os deslocamentos aéreos de ida e volta).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Os gestores das respectivas ganhadoras participam da viagem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 tema será sobre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gestão empresarial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e/ou ao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segmento de negócio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das vencedoras; 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destino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será definido pela coordenação do Prêmio;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Os cursos e as viagens, patrocinados pelos promotores do Prêmio,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são individuais e intransferíveis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data e o local serão informados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durante o evento de premiação nacional em Brasília. 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providências relativas à documentação para a viagem internacional serão de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responsabilidade de cada participante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algn="just"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Viagem Internacional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2203450"/>
            <a:ext cx="8640638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Critérios de julgamento;</a:t>
            </a:r>
          </a:p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Instrumento de avaliação;</a:t>
            </a:r>
          </a:p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Tabela de Pontuação;</a:t>
            </a:r>
          </a:p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Devolutiva.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 das candidatas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8388424" cy="2593975"/>
          </a:xfrm>
        </p:spPr>
        <p:txBody>
          <a:bodyPr/>
          <a:lstStyle/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1) 	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Superação da mulher;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2)	Visão de Futuro;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3)	Ideias inovadoras e adaptação às novas tendências;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4)	Atuação democrática, transparente, inspiradora e motivadora;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5)	Participação ativa nos negócios, perseverança e superação dos desafios;</a:t>
            </a: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6)	Ambiente participativo e agradável para quem trabalha no seu negócio;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7)	Estabelecimento de relacionamentos duradouros com os clientes;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8)	Preocupação com a preservação do meio ambiente e da cultura da sua região;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AutoNum type="arabicParenR" startAt="9"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Estabelecimento de parcerias para o desenvolvimento das atividades;</a:t>
            </a:r>
          </a:p>
          <a:p>
            <a:pPr>
              <a:buFont typeface="Arial" charset="0"/>
              <a:buAutoNum type="arabicParenR" startAt="9"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Lições aprendidas (por meio de experimentações, erros cometidos            ou compartilhamento de informações);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11)	Crescimento dos resultados obtidos;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12)	Contribuição para o desenvolvimento de outras empreendedoras.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Critérios de Julgamento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7992888" cy="2593975"/>
          </a:xfrm>
        </p:spPr>
        <p:txBody>
          <a:bodyPr/>
          <a:lstStyle/>
          <a:p>
            <a:pPr>
              <a:buNone/>
            </a:pP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.</a:t>
            </a:r>
            <a:endParaRPr lang="pt-BR" sz="1800" dirty="0" smtClean="0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Critérios de Avaliação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Espaço Reservado para Conteúdo 7"/>
          <p:cNvGraphicFramePr>
            <a:graphicFrameLocks/>
          </p:cNvGraphicFramePr>
          <p:nvPr/>
        </p:nvGraphicFramePr>
        <p:xfrm>
          <a:off x="107504" y="1600200"/>
          <a:ext cx="756084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de cantos arredondados 6"/>
          <p:cNvSpPr/>
          <p:nvPr/>
        </p:nvSpPr>
        <p:spPr bwMode="auto">
          <a:xfrm>
            <a:off x="7380312" y="1988840"/>
            <a:ext cx="1620366" cy="422624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3 critérios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11 sub critérios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28 itens *   (</a:t>
            </a: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requisitos)</a:t>
            </a:r>
          </a:p>
          <a:p>
            <a:pPr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cs typeface="Arial" charset="0"/>
            </a:endParaRPr>
          </a:p>
          <a:p>
            <a:pPr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Conteúdo 2"/>
          <p:cNvSpPr>
            <a:spLocks noGrp="1"/>
          </p:cNvSpPr>
          <p:nvPr>
            <p:ph idx="1"/>
          </p:nvPr>
        </p:nvSpPr>
        <p:spPr>
          <a:xfrm>
            <a:off x="1238250" y="1350963"/>
            <a:ext cx="7654925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1. CRIAÇÃO DO NEGÓCIO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1.1 PENSAMENTO SISTÊMICO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1.2 CULTURA DE INOVAÇÃO</a:t>
            </a:r>
          </a:p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2. DESENVOLVIMENTO (CONDUÇÃO) DO NEGÓCIO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2.1 LIDERANÇA E CONSTÂNCIA DE PROPÓSITOS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2.2 ORIENTAÇÃO POR PROCESSOS E INFORMAÇÕES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2.3 VALORIZAÇÃO DAS PESSOAS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2.4 CONHECIMENTO SOBRE O CLIENTE E O MERCADO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2.5 RESPONSABILIDADE SOCIAL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2.6 DESENVOLVIMENTO DE PARCERIAS</a:t>
            </a:r>
          </a:p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3. GERAÇÃO DE VALOR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3.1 VISÃO DE FUTURO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3.2 APRENDIZADO ORGANIZACIONAL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3.3 GERAÇÃO DE VALOR </a:t>
            </a:r>
          </a:p>
          <a:p>
            <a:pPr>
              <a:buFont typeface="Arial" charset="0"/>
              <a:buNone/>
            </a:pPr>
            <a:endParaRPr lang="pt-BR" sz="20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Avaliação 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Tabela de Pontuação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3174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7056437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3"/>
          </p:nvPr>
        </p:nvGraphicFramePr>
        <p:xfrm>
          <a:off x="395536" y="1700808"/>
          <a:ext cx="8280920" cy="3076651"/>
        </p:xfrm>
        <a:graphic>
          <a:graphicData uri="http://schemas.openxmlformats.org/drawingml/2006/table">
            <a:tbl>
              <a:tblPr/>
              <a:tblGrid>
                <a:gridCol w="4338949"/>
                <a:gridCol w="1172404"/>
                <a:gridCol w="874168"/>
                <a:gridCol w="874168"/>
                <a:gridCol w="1021231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ITEM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Evidência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Onde? Quais linhas?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</a:tr>
              <a:tr h="5836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(nenhuma)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(leve)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(forte)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8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A. As informações utilizadas na concretização do sonho demonstram consciência da interdependência entre os diversos componentes do negócio?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B. As informações do mercado e do ambiente que cerca o negócio foram utilizadas na sua criação?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PONTUAÇÃO GERAL DO SUB-CRITÉRIO</a:t>
                      </a:r>
                      <a:endParaRPr lang="pt-BR" sz="16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40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Sistema de Avaliação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740352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Observar as orientações do Manual do Gestor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na realização do ciclo 2013;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Repassar o Manual 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do Gestor e os conhecimentos obtidos na capacitação dos gestores ao novo(a) gestor(a),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caso seja substituído(a)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Viabilizar o Prêmio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em seu Estado, incluindo todas as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formas de parcerias, convênios, contratos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, entre outras ações necessárias para a obtenção do êxito na implementação do Prêmio; 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Desenvolver um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cronograma físico-financeiro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que contemple todas as etapas de desenvolvimento do Prêmio, com as respectivas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distribuições de responsabilidade e de recursos entre os parceiros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e/ou promotores do Prêmio no seu Estado, de forma harmônica e compatível com o perfil dos parceiros;</a:t>
            </a:r>
          </a:p>
          <a:p>
            <a:pPr lvl="0">
              <a:buNone/>
            </a:pPr>
            <a:endParaRPr lang="pt-BR" sz="24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Grp="1" noChangeArrowheads="1"/>
          </p:cNvSpPr>
          <p:nvPr>
            <p:ph idx="1"/>
          </p:nvPr>
        </p:nvSpPr>
        <p:spPr>
          <a:xfrm>
            <a:off x="3000375" y="2071688"/>
            <a:ext cx="3900488" cy="2686050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 </a:t>
            </a:r>
            <a:r>
              <a:rPr lang="pt-BR" sz="4000" b="1" kern="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Nome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Estado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Função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 smtClean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Expectativas</a:t>
            </a:r>
            <a:endParaRPr lang="pt-BR" sz="4000" b="1" kern="0" dirty="0">
              <a:solidFill>
                <a:schemeClr val="accent4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Abertura e Apresentação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Estimular a realização do Prêmio em seu Estado.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Esta realização dependerá, também, da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articulação com parceiros locais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visando à sustentabilidade do Prêmio;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Receber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as inscrições estaduais, os questionários de autoavaliação sobre o negócio, de características do comportamento empreendedor e os relatos das candidatas;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Designar pelo menos 3 avaliadores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para a leitura dos relatos que tiverem melhor pontuação na autoavaliação sobre o negócio; 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Definir as candidatas que serão visitadas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com base no </a:t>
            </a:r>
            <a:r>
              <a:rPr lang="pt-BR" sz="2200" i="1" dirty="0" smtClean="0">
                <a:solidFill>
                  <a:schemeClr val="accent4">
                    <a:lumMod val="75000"/>
                  </a:schemeClr>
                </a:solidFill>
              </a:rPr>
              <a:t>ranking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de pontuação após a avaliação pelos avaliadores (melhor pontuadas) – Ver Instrumento de Avaliação –  ver anexo 5.9; 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Contatar as candidatas consideradas classificadas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, tendo o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compromisso de orientá-las sobre a etapa de visita às instalações;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Angariar voluntários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qualificados para realização das avaliações/visitas de verificação das candidatas;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Acatar as orientações vindas do representante do Comitê Gestor de sua região, bem como responder às demandas de informações dele recebidas.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Solicitar à FNQ, o instrutor, bem como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viabilizar a capacitação dos avaliadores/verificadores em seu estado;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Dimensionar o quantitativo e a seleção dos avaliadores e verificadores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que participarão do processo de avaliação/verificação das candidatas; 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Fornecer acesso aos avaliadores e verificadores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na área administrativa do sistema do Prêmio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Providenciar a logística da viagem da equipe de verificadores,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que são os responsáveis pelas visitas às candidatas e que devem fazê-las utilizando o Instrumento de Verificação estabelecido pelo Prêmio (Anexo 5.10); 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Orientar a equipe de avaliadores/verificadores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sobre todos os documentos pertinentes ao Prêmio incluindo o Regulamento e o Código de Ética;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Logística das finalistas e/ou vencedoras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para a cerimônia estadual;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Acompanhar as vencedoras estaduais na cerimônia nacional;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Assegurar a conclusão das avaliações pelos voluntários;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Validar os comentários dos verificadores;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Formar uma Comissão Julgadora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que deve ser composta, preferencialmente, por pessoas notoriamente isentas e qualificadas, que representem as organizações e instituições promotoras e parceiras e estejam alinhadas à missão do Prêmio SEBRAE Mulher de Negócios, lembrando que a Comissão Julgadora exercerá seu trabalho de forma não remunerada e deverá ter pelo menos 3 (três) integrantes;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Orientar a Comissão Julgadora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sobre todos os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documentos pertinentes ao Prêmio,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incluindo o Regulamento e o Código de Ética;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Participar da Comissão Julgadora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como um mediador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de todo o processo de avaliação. Sugere-se que seja realizada uma reunião prévia com a Comissão Julgadora, ou o envio de manual da Comissão Julgadora , para orientá-la sobre os trabalhos, código de ética, esclarecer as possíveis dúvidas existentes e oferecer as condições necessárias a ela para a execução dos trabalhos e a definição das candidatas vencedoras de cada categoria;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Assinalar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as vencedoras estaduais no sistema do Prêmio;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Encaminhar a devolutiva sobre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pt-BR" sz="2200" dirty="0" err="1" smtClean="0">
                <a:solidFill>
                  <a:schemeClr val="accent4">
                    <a:lumMod val="75000"/>
                  </a:schemeClr>
                </a:solidFill>
              </a:rPr>
              <a:t>Autoavaliação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do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egócio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 todas as candidatas;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Encaminhar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à FNQ toda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 documentação, atualizada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, das vencedoras estaduais, bem como atualizar o software do Prêmio;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Indicar avaliadores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para a etapa nacional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Realizar uma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pesquisa de satisfação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sobre o ciclo junto às candidatas (usar anexo 5.11);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Realizar a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reunião com os participantes (avaliadores, verificadores, juízes, entre outros) sobre o aprendizado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do ciclo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Da FNQ: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Atualizar o Manual do Gestor e da Banca Avaliadora, a cada ciclo,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conforme o acordado na reunião de aprendizado junto aos integrantes dos comitês executivo e gestor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Capacitar os gestores estaduais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padronizar nacionalmente o processo, além de proporcionar uma melhor gestão do Prêmio, principalmente para aqueles que estão nos seus primeiros ciclos; 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Capacitar os instrutores multiplicadores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para que esses tenham as condições de capacitar os avaliadores/verificadores voluntários para avaliar as candidatas ao Prêmio em cada Estado com base nos critérios de avaliação; 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Designar instrutores e enviar materiais didáticos aos gestores estaduais,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que esses possam realizar a capacitação de avaliadores;*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Formar a equipe de Avaliadores Nacionais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designados pelos estados para a avaliação nacional;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Da FNQ: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Coordenar o processo de avaliação das candidatas da Etapa Nacional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para seleção das finalistas nacionais;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Formar a Comissão Julgadora Nacional,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lembrando que esta exercerá seu trabalho de forma não remunerada;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Orientar a Comissão Julgadora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sobre todos os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documentos pertinentes ao Prêmio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incluindo o Regulamento e o Código de Ética, inclusive os relatos e comentários dos verificadores, das finalistas do Prêmio;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Participar da Comissão Julgadora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como um mediador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de todo o processo de avaliação. 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Comitê Executivo: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Participar em todos os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encontros do Comitê Gestor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Identificar novas demandas, expectativas e necessidades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para viabilização financeira dos encontros;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Garantir 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alinhamento estratégico e operacional do Comitê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Identificar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ações e estratégias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que garantam 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cumprimento das metas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Revisar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 conjunto de documentos do Prêmio (metodologia de avaliação/verificação, regulamento, código de ética, regimento do Comitê Gestor), a metodologia de avaliação das candidatas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e definir novas demandas;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Garantir 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bom atendimento às empresárias, instrutores, avaliadores, verificadores e gestores do PSMN;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Representar os realizadores em comissões julgadoras e cerimônias estaduais;</a:t>
            </a:r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Comitê Executivo: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Definir a linha de corte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das empresas que vão para a Comissão Técnica da Etapa Nacional;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Definir as finalistas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que vão para a Comissão Julgadora Nacional;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Definir os gestores e avaliadores a serem homenageados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na Cerimônia Nacional.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04889"/>
              </p:ext>
            </p:extLst>
          </p:nvPr>
        </p:nvGraphicFramePr>
        <p:xfrm>
          <a:off x="457200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56534C2-79D2-47C1-B007-1EACD6731E58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277180" y="5298117"/>
            <a:ext cx="36004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77180" y="2345789"/>
            <a:ext cx="0" cy="295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277180" y="2420888"/>
            <a:ext cx="360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3491880" y="5814556"/>
            <a:ext cx="3600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491880" y="6282005"/>
            <a:ext cx="360040" cy="3600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973321" y="5805031"/>
            <a:ext cx="180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Etapa Estadual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980859" y="6282005"/>
            <a:ext cx="180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Etapa Nacional</a:t>
            </a:r>
            <a:endParaRPr lang="pt-BR" dirty="0"/>
          </a:p>
        </p:txBody>
      </p:sp>
      <p:sp>
        <p:nvSpPr>
          <p:cNvPr id="25" name="Título 24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26" name="Texto explicativo em seta para baixo 25"/>
          <p:cNvSpPr/>
          <p:nvPr/>
        </p:nvSpPr>
        <p:spPr>
          <a:xfrm>
            <a:off x="3419872" y="1556792"/>
            <a:ext cx="3528392" cy="432048"/>
          </a:xfrm>
          <a:prstGeom prst="down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</a:t>
            </a:r>
            <a:r>
              <a:rPr lang="pt-BR" b="1" dirty="0" smtClean="0">
                <a:solidFill>
                  <a:schemeClr val="bg1"/>
                </a:solidFill>
              </a:rPr>
              <a:t>Negócio e Relato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7" name="Picture 4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00392" y="5537177"/>
            <a:ext cx="1043607" cy="132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Comitê Gestor:</a:t>
            </a:r>
          </a:p>
          <a:p>
            <a:pPr lvl="0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Implementar as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diretrizes do Comitê Executivo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0"/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Validar das resoluções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do Comitê Executivo;</a:t>
            </a:r>
          </a:p>
          <a:p>
            <a:pPr lvl="0"/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Disseminar as decisões tomadas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aos estados que representa;</a:t>
            </a:r>
          </a:p>
          <a:p>
            <a:pPr lvl="0"/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Articular e ser o interlocutor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na busca e repasse de </a:t>
            </a:r>
            <a:r>
              <a:rPr lang="pt-BR" sz="2400" dirty="0" smtClean="0">
                <a:solidFill>
                  <a:srgbClr val="604A7B"/>
                </a:solidFill>
              </a:rPr>
              <a:t>informações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junto aos Estados que representa.</a:t>
            </a:r>
          </a:p>
          <a:p>
            <a:pPr lvl="0">
              <a:buNone/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pt-BR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Muito Agradecido!!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Francisco Teixeira Neto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Fone: 11 55097717</a:t>
            </a:r>
          </a:p>
          <a:p>
            <a:pPr algn="ctr">
              <a:buNone/>
            </a:pP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francisco.teixeira@fnq.org.br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A7E46B-C06F-4A48-A81D-2C8774296C46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127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Planejamento do Ciclo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03263" y="1365250"/>
            <a:ext cx="7412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Perceber a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realidade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avaliar os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caminhos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construir um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referencial futuro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pic>
        <p:nvPicPr>
          <p:cNvPr id="48132" name="Imagem 6" descr="Imagem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48880"/>
            <a:ext cx="6410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744538" y="1855788"/>
            <a:ext cx="6563766" cy="452596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Lançamento Estadual com as Empresárias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– evento envolvendo autoridades, jornalistas e representantes de entidades empresariais, assim como as empresárias vencedoras de outros ciclos para dar seu depoimento;</a:t>
            </a:r>
          </a:p>
          <a:p>
            <a:pPr>
              <a:buFont typeface="Arial" charset="0"/>
              <a:buBlip>
                <a:blip r:embed="rId2"/>
              </a:buBlip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Lançamento Estadual Interno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– nesse caso, não há a participação das empresárias. O objetivo principal é mobilizar os colaboradores do SEBRAE e Entidades Empresariais para a captação de candidaturas;</a:t>
            </a:r>
          </a:p>
          <a:p>
            <a:pPr>
              <a:buFont typeface="Arial" charset="0"/>
              <a:buBlip>
                <a:blip r:embed="rId2"/>
              </a:buBlip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Lançamento sem evento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– Nesse caso, o gestor pode utilizar o </a:t>
            </a:r>
            <a:r>
              <a:rPr lang="pt-BR" sz="2000" i="1" dirty="0" smtClean="0">
                <a:solidFill>
                  <a:schemeClr val="accent4">
                    <a:lumMod val="75000"/>
                  </a:schemeClr>
                </a:solidFill>
              </a:rPr>
              <a:t>mailing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das empresas inscritas nas edições anteriores, mas que ainda não venceram o Prêmio, objetivando garantir a fidelidade das mesmas. Além disso, também pode sensibilizar a cadeia de valor (clientes e fornecedores) dos realizadores do Prêmio.</a:t>
            </a:r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Lançamento do Ciclo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84188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Inscrições/Candidaturas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706712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As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inscrições/candidaturas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podem ser realizadas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: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No </a:t>
            </a:r>
            <a:r>
              <a:rPr lang="pt-BR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site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: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  <a:hlinkClick r:id="rId2"/>
              </a:rPr>
              <a:t>www.mulherdenegocios.sebrae.com.br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; 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Envio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da Ficha de Inscrição pelo </a:t>
            </a:r>
            <a:r>
              <a:rPr lang="pt-BR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correio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para o SEBRAE, ou entrega no Ponto de Atendimento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de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seu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estado.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pt-BR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Candidatura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: essa só se caracteriza quando a candidata apresenta: 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1657350" lvl="3" indent="-2857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Ficha de inscrição preenchida completamente;</a:t>
            </a:r>
          </a:p>
          <a:p>
            <a:pPr marL="1657350" lvl="3" indent="-2857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Relato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, dentro dos padrões do Prêmio;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 </a:t>
            </a:r>
          </a:p>
          <a:p>
            <a:pPr marL="1657350" lvl="3" indent="-2857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Questionário de </a:t>
            </a: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Autoavaliação sobre o </a:t>
            </a: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Negócio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endParaRPr lang="pt-BR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As candidaturas que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vierem em papel serão inseridas no sistema do Prêmio,  na parte administrativa, acessada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com o </a:t>
            </a:r>
            <a:r>
              <a:rPr lang="pt-BR" i="1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login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e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senha em: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  <a:hlinkClick r:id="rId3"/>
              </a:rPr>
              <a:t>www.mulherdenegocios.sebrae.com.br/admin</a:t>
            </a:r>
            <a:endParaRPr lang="pt-BR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Para solicitar o acesso, enviar email para: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  <a:hlinkClick r:id="rId4"/>
              </a:rPr>
              <a:t>mulherdenegocios@fnq.org.br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Autoavaliação Sobre o Negócio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070" t="19313" r="24460" b="8829"/>
          <a:stretch>
            <a:fillRect/>
          </a:stretch>
        </p:blipFill>
        <p:spPr bwMode="auto">
          <a:xfrm>
            <a:off x="467544" y="1340768"/>
            <a:ext cx="669674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em seta para a esquerda 8"/>
          <p:cNvSpPr/>
          <p:nvPr/>
        </p:nvSpPr>
        <p:spPr>
          <a:xfrm>
            <a:off x="6372200" y="2060848"/>
            <a:ext cx="1907704" cy="2160240"/>
          </a:xfrm>
          <a:prstGeom prst="lef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10 Perguntas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3833</Words>
  <Application>Microsoft Office PowerPoint</Application>
  <PresentationFormat>Apresentação na tela (4:3)</PresentationFormat>
  <Paragraphs>421</Paragraphs>
  <Slides>51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51</vt:i4>
      </vt:variant>
    </vt:vector>
  </HeadingPairs>
  <TitlesOfParts>
    <vt:vector size="62" baseType="lpstr">
      <vt:lpstr>Arial</vt:lpstr>
      <vt:lpstr>Calibri</vt:lpstr>
      <vt:lpstr>DaunPenh</vt:lpstr>
      <vt:lpstr>Symbol</vt:lpstr>
      <vt:lpstr>Tahoma</vt:lpstr>
      <vt:lpstr>Times New Roman</vt:lpstr>
      <vt:lpstr>Verdana</vt:lpstr>
      <vt:lpstr>Wingdings</vt:lpstr>
      <vt:lpstr>1_Tema do Office</vt:lpstr>
      <vt:lpstr>Personalizar design</vt:lpstr>
      <vt:lpstr>1_Personalizar design</vt:lpstr>
      <vt:lpstr>Capacitação de NOVOS Gestores(as) Prêmio SEBRAE  Mulher de Negócios ciclo 2014  Brasília, 24 de fevereiro de 2014. </vt:lpstr>
      <vt:lpstr>Apresentação do PowerPoint</vt:lpstr>
      <vt:lpstr>Apresentação do PowerPoint</vt:lpstr>
      <vt:lpstr>Apresentação do PowerPoint</vt:lpstr>
      <vt:lpstr>Processo de Gestão do Prêmio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Prêmio SEBRAE  Mulher de Negócios</dc:title>
  <dc:creator>julianai</dc:creator>
  <cp:lastModifiedBy>Francisco Teixeira - FNQ</cp:lastModifiedBy>
  <cp:revision>205</cp:revision>
  <dcterms:created xsi:type="dcterms:W3CDTF">2011-07-26T15:49:41Z</dcterms:created>
  <dcterms:modified xsi:type="dcterms:W3CDTF">2014-01-15T20:01:32Z</dcterms:modified>
</cp:coreProperties>
</file>