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3" r:id="rId2"/>
    <p:sldId id="372" r:id="rId3"/>
    <p:sldId id="373" r:id="rId4"/>
    <p:sldId id="378" r:id="rId5"/>
    <p:sldId id="417" r:id="rId6"/>
    <p:sldId id="418" r:id="rId7"/>
    <p:sldId id="419" r:id="rId8"/>
    <p:sldId id="408" r:id="rId9"/>
    <p:sldId id="409" r:id="rId10"/>
    <p:sldId id="406" r:id="rId11"/>
    <p:sldId id="407" r:id="rId12"/>
    <p:sldId id="379" r:id="rId13"/>
    <p:sldId id="422" r:id="rId14"/>
    <p:sldId id="410" r:id="rId15"/>
    <p:sldId id="425" r:id="rId16"/>
    <p:sldId id="424" r:id="rId17"/>
    <p:sldId id="383" r:id="rId18"/>
    <p:sldId id="384" r:id="rId19"/>
    <p:sldId id="382" r:id="rId20"/>
    <p:sldId id="389" r:id="rId21"/>
    <p:sldId id="420" r:id="rId22"/>
    <p:sldId id="411" r:id="rId23"/>
  </p:sldIdLst>
  <p:sldSz cx="9144000" cy="6858000" type="screen4x3"/>
  <p:notesSz cx="6881813" cy="100028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33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uiz.malta\Dropbox%20(FNdQ)\Contrato%20Sebrae%20MPE%202014\2%20PSMN\Evolu&#231;ao%20Hist&#243;rica%20PSMN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1052277762774221E-2"/>
          <c:y val="0.12039305087349129"/>
          <c:w val="0.90417141161357795"/>
          <c:h val="0.66454164699432006"/>
        </c:manualLayout>
      </c:layout>
      <c:barChart>
        <c:barDir val="col"/>
        <c:grouping val="clustered"/>
        <c:ser>
          <c:idx val="4"/>
          <c:order val="0"/>
          <c:tx>
            <c:strRef>
              <c:f>Evolução!$G$1</c:f>
              <c:strCache>
                <c:ptCount val="1"/>
                <c:pt idx="0">
                  <c:v>Inscritas</c:v>
                </c:pt>
              </c:strCache>
            </c:strRef>
          </c:tx>
          <c:spPr>
            <a:solidFill>
              <a:srgbClr val="C0504D">
                <a:lumMod val="75000"/>
              </a:srgbClr>
            </a:solidFill>
            <a:ln w="25400">
              <a:noFill/>
            </a:ln>
          </c:spPr>
          <c:dLbls>
            <c:spPr>
              <a:noFill/>
              <a:ln w="25400">
                <a:noFill/>
              </a:ln>
            </c:sp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Evolução!$A$2:$A$10</c:f>
              <c:numCache>
                <c:formatCode>General</c:formatCode>
                <c:ptCount val="9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</c:numCache>
            </c:numRef>
          </c:cat>
          <c:val>
            <c:numRef>
              <c:f>Evolução!$G$2:$G$10</c:f>
              <c:numCache>
                <c:formatCode>General</c:formatCode>
                <c:ptCount val="9"/>
                <c:pt idx="0">
                  <c:v>1433</c:v>
                </c:pt>
                <c:pt idx="1">
                  <c:v>2180</c:v>
                </c:pt>
                <c:pt idx="2">
                  <c:v>2687</c:v>
                </c:pt>
                <c:pt idx="3">
                  <c:v>3060</c:v>
                </c:pt>
                <c:pt idx="4">
                  <c:v>3536</c:v>
                </c:pt>
                <c:pt idx="5">
                  <c:v>3714</c:v>
                </c:pt>
                <c:pt idx="6">
                  <c:v>5367</c:v>
                </c:pt>
                <c:pt idx="7">
                  <c:v>6987</c:v>
                </c:pt>
                <c:pt idx="8">
                  <c:v>11471</c:v>
                </c:pt>
              </c:numCache>
            </c:numRef>
          </c:val>
        </c:ser>
        <c:gapWidth val="40"/>
        <c:overlap val="-27"/>
        <c:axId val="72571904"/>
        <c:axId val="73536256"/>
      </c:barChart>
      <c:catAx>
        <c:axId val="7257190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/>
            </a:pPr>
            <a:endParaRPr lang="pt-BR"/>
          </a:p>
        </c:txPr>
        <c:crossAx val="73536256"/>
        <c:crosses val="autoZero"/>
        <c:auto val="1"/>
        <c:lblAlgn val="ctr"/>
        <c:lblOffset val="100"/>
      </c:catAx>
      <c:valAx>
        <c:axId val="73536256"/>
        <c:scaling>
          <c:orientation val="minMax"/>
          <c:max val="1200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00"/>
            </a:pPr>
            <a:endParaRPr lang="pt-BR"/>
          </a:p>
        </c:txPr>
        <c:crossAx val="7257190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/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pt-BR"/>
    </a:p>
  </c:txPr>
  <c:externalData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DEA08-33F1-4934-B3DD-422C0907927A}" type="doc">
      <dgm:prSet loTypeId="urn:microsoft.com/office/officeart/2005/8/layout/default#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8302207A-774C-4A50-A739-74DC2C6419F0}">
      <dgm:prSet phldrT="[Texto]"/>
      <dgm:spPr>
        <a:gradFill rotWithShape="0">
          <a:gsLst>
            <a:gs pos="0">
              <a:srgbClr val="002060"/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pt-BR" b="1" dirty="0" smtClean="0">
              <a:latin typeface="Calibri" pitchFamily="34" charset="0"/>
            </a:rPr>
            <a:t>Declaração de Princípios</a:t>
          </a:r>
          <a:endParaRPr lang="pt-BR" b="1" dirty="0">
            <a:latin typeface="Calibri" pitchFamily="34" charset="0"/>
          </a:endParaRPr>
        </a:p>
      </dgm:t>
    </dgm:pt>
    <dgm:pt modelId="{ED2F6585-DB43-42EA-8BF4-5AE599E53CB7}" type="parTrans" cxnId="{CB82AB45-F736-4B15-A014-082841928E3F}">
      <dgm:prSet/>
      <dgm:spPr/>
      <dgm:t>
        <a:bodyPr/>
        <a:lstStyle/>
        <a:p>
          <a:endParaRPr lang="pt-BR"/>
        </a:p>
      </dgm:t>
    </dgm:pt>
    <dgm:pt modelId="{9C27F4AF-4C8C-4A0F-A52F-7316122D1B70}" type="sibTrans" cxnId="{CB82AB45-F736-4B15-A014-082841928E3F}">
      <dgm:prSet/>
      <dgm:spPr/>
      <dgm:t>
        <a:bodyPr/>
        <a:lstStyle/>
        <a:p>
          <a:endParaRPr lang="pt-BR"/>
        </a:p>
      </dgm:t>
    </dgm:pt>
    <dgm:pt modelId="{D4BBDE27-5B65-4480-BAC5-8D92C92BD122}">
      <dgm:prSet phldrT="[Texto]"/>
      <dgm:spPr>
        <a:gradFill rotWithShape="0">
          <a:gsLst>
            <a:gs pos="0">
              <a:srgbClr val="002060"/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pt-BR" b="1" dirty="0" smtClean="0">
              <a:latin typeface="Calibri" pitchFamily="34" charset="0"/>
            </a:rPr>
            <a:t>Regras de Condutas</a:t>
          </a:r>
          <a:endParaRPr lang="pt-BR" b="1" dirty="0">
            <a:latin typeface="Calibri" pitchFamily="34" charset="0"/>
          </a:endParaRPr>
        </a:p>
      </dgm:t>
    </dgm:pt>
    <dgm:pt modelId="{0414CC46-80D9-446D-9A46-8169F6B8FF6C}" type="parTrans" cxnId="{4B3C7466-49DC-4E47-B2DA-55F346323D6E}">
      <dgm:prSet/>
      <dgm:spPr/>
      <dgm:t>
        <a:bodyPr/>
        <a:lstStyle/>
        <a:p>
          <a:endParaRPr lang="pt-BR"/>
        </a:p>
      </dgm:t>
    </dgm:pt>
    <dgm:pt modelId="{14588457-0FDF-4C07-8666-74D2834A7352}" type="sibTrans" cxnId="{4B3C7466-49DC-4E47-B2DA-55F346323D6E}">
      <dgm:prSet/>
      <dgm:spPr/>
      <dgm:t>
        <a:bodyPr/>
        <a:lstStyle/>
        <a:p>
          <a:endParaRPr lang="pt-BR"/>
        </a:p>
      </dgm:t>
    </dgm:pt>
    <dgm:pt modelId="{3B3DBA0F-B808-4A49-9CCA-412C770E0865}">
      <dgm:prSet phldrT="[Texto]"/>
      <dgm:spPr>
        <a:gradFill rotWithShape="0">
          <a:gsLst>
            <a:gs pos="0">
              <a:srgbClr val="002060"/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pt-BR" b="1" dirty="0" smtClean="0">
              <a:latin typeface="Calibri" pitchFamily="34" charset="0"/>
            </a:rPr>
            <a:t>Regras de Confidencialidade</a:t>
          </a:r>
          <a:endParaRPr lang="pt-BR" b="1" dirty="0">
            <a:latin typeface="Calibri" pitchFamily="34" charset="0"/>
          </a:endParaRPr>
        </a:p>
      </dgm:t>
    </dgm:pt>
    <dgm:pt modelId="{0741BC6C-97B9-4DB5-9D93-C9AA991E602B}" type="parTrans" cxnId="{638908D6-58E6-4E3D-9D76-1BCD2EECB658}">
      <dgm:prSet/>
      <dgm:spPr/>
      <dgm:t>
        <a:bodyPr/>
        <a:lstStyle/>
        <a:p>
          <a:endParaRPr lang="pt-BR"/>
        </a:p>
      </dgm:t>
    </dgm:pt>
    <dgm:pt modelId="{CAA44844-E470-4B5A-8794-4DDD5E0D930A}" type="sibTrans" cxnId="{638908D6-58E6-4E3D-9D76-1BCD2EECB658}">
      <dgm:prSet/>
      <dgm:spPr/>
      <dgm:t>
        <a:bodyPr/>
        <a:lstStyle/>
        <a:p>
          <a:endParaRPr lang="pt-BR"/>
        </a:p>
      </dgm:t>
    </dgm:pt>
    <dgm:pt modelId="{9E0CF18C-738E-444B-828D-1055F429B54E}">
      <dgm:prSet phldrT="[Texto]"/>
      <dgm:spPr>
        <a:gradFill rotWithShape="0">
          <a:gsLst>
            <a:gs pos="0">
              <a:srgbClr val="002060"/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pt-BR" b="1" dirty="0" smtClean="0">
              <a:latin typeface="Calibri" pitchFamily="34" charset="0"/>
            </a:rPr>
            <a:t>Regras sobre Conflitos de Interesse</a:t>
          </a:r>
          <a:endParaRPr lang="pt-BR" b="1" dirty="0">
            <a:latin typeface="Calibri" pitchFamily="34" charset="0"/>
          </a:endParaRPr>
        </a:p>
      </dgm:t>
    </dgm:pt>
    <dgm:pt modelId="{4D8EF66F-6B83-4F8A-AC62-985F5B80BB04}" type="parTrans" cxnId="{04A61CF9-3619-45E3-9FBB-65684B7291E0}">
      <dgm:prSet/>
      <dgm:spPr/>
      <dgm:t>
        <a:bodyPr/>
        <a:lstStyle/>
        <a:p>
          <a:endParaRPr lang="pt-BR"/>
        </a:p>
      </dgm:t>
    </dgm:pt>
    <dgm:pt modelId="{FAF978E9-2FD0-4C5F-98BC-B541487517E4}" type="sibTrans" cxnId="{04A61CF9-3619-45E3-9FBB-65684B7291E0}">
      <dgm:prSet/>
      <dgm:spPr/>
      <dgm:t>
        <a:bodyPr/>
        <a:lstStyle/>
        <a:p>
          <a:endParaRPr lang="pt-BR"/>
        </a:p>
      </dgm:t>
    </dgm:pt>
    <dgm:pt modelId="{DD9FB9FA-27EC-412E-939B-F5ED061CB5B7}">
      <dgm:prSet phldrT="[Texto]"/>
      <dgm:spPr>
        <a:gradFill rotWithShape="0">
          <a:gsLst>
            <a:gs pos="0">
              <a:srgbClr val="002060"/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pt-BR" b="1" dirty="0" smtClean="0">
              <a:latin typeface="Calibri" pitchFamily="34" charset="0"/>
            </a:rPr>
            <a:t>Penalidades</a:t>
          </a:r>
          <a:endParaRPr lang="pt-BR" b="1" dirty="0">
            <a:latin typeface="Calibri" pitchFamily="34" charset="0"/>
          </a:endParaRPr>
        </a:p>
      </dgm:t>
    </dgm:pt>
    <dgm:pt modelId="{24BFB1CF-7AC0-450B-A636-EC3DB2429A27}" type="parTrans" cxnId="{E22A4997-0593-4353-A401-090E1C44CD65}">
      <dgm:prSet/>
      <dgm:spPr/>
      <dgm:t>
        <a:bodyPr/>
        <a:lstStyle/>
        <a:p>
          <a:endParaRPr lang="pt-BR"/>
        </a:p>
      </dgm:t>
    </dgm:pt>
    <dgm:pt modelId="{43421B52-1901-44BE-B627-6A89D2039807}" type="sibTrans" cxnId="{E22A4997-0593-4353-A401-090E1C44CD65}">
      <dgm:prSet/>
      <dgm:spPr/>
      <dgm:t>
        <a:bodyPr/>
        <a:lstStyle/>
        <a:p>
          <a:endParaRPr lang="pt-BR"/>
        </a:p>
      </dgm:t>
    </dgm:pt>
    <dgm:pt modelId="{692141AE-107D-4BCE-9D5A-156FE35D5285}" type="pres">
      <dgm:prSet presAssocID="{79CDEA08-33F1-4934-B3DD-422C0907927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21371DE-23F4-43A1-8F22-090EE5DA0CF3}" type="pres">
      <dgm:prSet presAssocID="{8302207A-774C-4A50-A739-74DC2C6419F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BCC9B24-F4A1-45A5-BD76-78176F68EA01}" type="pres">
      <dgm:prSet presAssocID="{9C27F4AF-4C8C-4A0F-A52F-7316122D1B70}" presName="sibTrans" presStyleCnt="0"/>
      <dgm:spPr/>
      <dgm:t>
        <a:bodyPr/>
        <a:lstStyle/>
        <a:p>
          <a:endParaRPr lang="pt-BR"/>
        </a:p>
      </dgm:t>
    </dgm:pt>
    <dgm:pt modelId="{A1A6BEAB-B609-4929-9F60-0391C879D88F}" type="pres">
      <dgm:prSet presAssocID="{D4BBDE27-5B65-4480-BAC5-8D92C92BD12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593718E-863D-4AE8-8403-9E1E3A5F7ADC}" type="pres">
      <dgm:prSet presAssocID="{14588457-0FDF-4C07-8666-74D2834A7352}" presName="sibTrans" presStyleCnt="0"/>
      <dgm:spPr/>
      <dgm:t>
        <a:bodyPr/>
        <a:lstStyle/>
        <a:p>
          <a:endParaRPr lang="pt-BR"/>
        </a:p>
      </dgm:t>
    </dgm:pt>
    <dgm:pt modelId="{8FA45D62-2616-44FE-850D-BCE9F266325C}" type="pres">
      <dgm:prSet presAssocID="{3B3DBA0F-B808-4A49-9CCA-412C770E086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6BDD1C4-956D-4BC1-9DEC-C14AD0CB2810}" type="pres">
      <dgm:prSet presAssocID="{CAA44844-E470-4B5A-8794-4DDD5E0D930A}" presName="sibTrans" presStyleCnt="0"/>
      <dgm:spPr/>
      <dgm:t>
        <a:bodyPr/>
        <a:lstStyle/>
        <a:p>
          <a:endParaRPr lang="pt-BR"/>
        </a:p>
      </dgm:t>
    </dgm:pt>
    <dgm:pt modelId="{71ABB914-8BC0-4ED1-9565-2371B419F92A}" type="pres">
      <dgm:prSet presAssocID="{9E0CF18C-738E-444B-828D-1055F429B54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21DCE7-845D-4EC5-B304-D4B708186D73}" type="pres">
      <dgm:prSet presAssocID="{FAF978E9-2FD0-4C5F-98BC-B541487517E4}" presName="sibTrans" presStyleCnt="0"/>
      <dgm:spPr/>
      <dgm:t>
        <a:bodyPr/>
        <a:lstStyle/>
        <a:p>
          <a:endParaRPr lang="pt-BR"/>
        </a:p>
      </dgm:t>
    </dgm:pt>
    <dgm:pt modelId="{0CA2E877-2D0A-4259-89DF-AFE381D7098C}" type="pres">
      <dgm:prSet presAssocID="{DD9FB9FA-27EC-412E-939B-F5ED061CB5B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B3C7466-49DC-4E47-B2DA-55F346323D6E}" srcId="{79CDEA08-33F1-4934-B3DD-422C0907927A}" destId="{D4BBDE27-5B65-4480-BAC5-8D92C92BD122}" srcOrd="1" destOrd="0" parTransId="{0414CC46-80D9-446D-9A46-8169F6B8FF6C}" sibTransId="{14588457-0FDF-4C07-8666-74D2834A7352}"/>
    <dgm:cxn modelId="{96BBE292-B39F-4B15-A42C-6B3294FA92C5}" type="presOf" srcId="{79CDEA08-33F1-4934-B3DD-422C0907927A}" destId="{692141AE-107D-4BCE-9D5A-156FE35D5285}" srcOrd="0" destOrd="0" presId="urn:microsoft.com/office/officeart/2005/8/layout/default#1"/>
    <dgm:cxn modelId="{04A61CF9-3619-45E3-9FBB-65684B7291E0}" srcId="{79CDEA08-33F1-4934-B3DD-422C0907927A}" destId="{9E0CF18C-738E-444B-828D-1055F429B54E}" srcOrd="3" destOrd="0" parTransId="{4D8EF66F-6B83-4F8A-AC62-985F5B80BB04}" sibTransId="{FAF978E9-2FD0-4C5F-98BC-B541487517E4}"/>
    <dgm:cxn modelId="{638908D6-58E6-4E3D-9D76-1BCD2EECB658}" srcId="{79CDEA08-33F1-4934-B3DD-422C0907927A}" destId="{3B3DBA0F-B808-4A49-9CCA-412C770E0865}" srcOrd="2" destOrd="0" parTransId="{0741BC6C-97B9-4DB5-9D93-C9AA991E602B}" sibTransId="{CAA44844-E470-4B5A-8794-4DDD5E0D930A}"/>
    <dgm:cxn modelId="{1E3DFE45-35D6-464E-B4B3-B3B47C957454}" type="presOf" srcId="{D4BBDE27-5B65-4480-BAC5-8D92C92BD122}" destId="{A1A6BEAB-B609-4929-9F60-0391C879D88F}" srcOrd="0" destOrd="0" presId="urn:microsoft.com/office/officeart/2005/8/layout/default#1"/>
    <dgm:cxn modelId="{CB82AB45-F736-4B15-A014-082841928E3F}" srcId="{79CDEA08-33F1-4934-B3DD-422C0907927A}" destId="{8302207A-774C-4A50-A739-74DC2C6419F0}" srcOrd="0" destOrd="0" parTransId="{ED2F6585-DB43-42EA-8BF4-5AE599E53CB7}" sibTransId="{9C27F4AF-4C8C-4A0F-A52F-7316122D1B70}"/>
    <dgm:cxn modelId="{4369FC18-ECAC-4E1B-A5C6-BC995AD396E0}" type="presOf" srcId="{3B3DBA0F-B808-4A49-9CCA-412C770E0865}" destId="{8FA45D62-2616-44FE-850D-BCE9F266325C}" srcOrd="0" destOrd="0" presId="urn:microsoft.com/office/officeart/2005/8/layout/default#1"/>
    <dgm:cxn modelId="{A7D0C175-C4EA-4952-BBF6-DFFDF8A7A9BA}" type="presOf" srcId="{9E0CF18C-738E-444B-828D-1055F429B54E}" destId="{71ABB914-8BC0-4ED1-9565-2371B419F92A}" srcOrd="0" destOrd="0" presId="urn:microsoft.com/office/officeart/2005/8/layout/default#1"/>
    <dgm:cxn modelId="{DD75D301-F8A6-4477-AB5C-7F81F4CE5B93}" type="presOf" srcId="{8302207A-774C-4A50-A739-74DC2C6419F0}" destId="{221371DE-23F4-43A1-8F22-090EE5DA0CF3}" srcOrd="0" destOrd="0" presId="urn:microsoft.com/office/officeart/2005/8/layout/default#1"/>
    <dgm:cxn modelId="{E22A4997-0593-4353-A401-090E1C44CD65}" srcId="{79CDEA08-33F1-4934-B3DD-422C0907927A}" destId="{DD9FB9FA-27EC-412E-939B-F5ED061CB5B7}" srcOrd="4" destOrd="0" parTransId="{24BFB1CF-7AC0-450B-A636-EC3DB2429A27}" sibTransId="{43421B52-1901-44BE-B627-6A89D2039807}"/>
    <dgm:cxn modelId="{FEE97A0F-B4BA-449C-9BFD-9F2011BEBCAD}" type="presOf" srcId="{DD9FB9FA-27EC-412E-939B-F5ED061CB5B7}" destId="{0CA2E877-2D0A-4259-89DF-AFE381D7098C}" srcOrd="0" destOrd="0" presId="urn:microsoft.com/office/officeart/2005/8/layout/default#1"/>
    <dgm:cxn modelId="{A5412872-AB82-41E8-8AB5-1E714228A587}" type="presParOf" srcId="{692141AE-107D-4BCE-9D5A-156FE35D5285}" destId="{221371DE-23F4-43A1-8F22-090EE5DA0CF3}" srcOrd="0" destOrd="0" presId="urn:microsoft.com/office/officeart/2005/8/layout/default#1"/>
    <dgm:cxn modelId="{CB11A326-1E40-4343-8AAE-986787F86614}" type="presParOf" srcId="{692141AE-107D-4BCE-9D5A-156FE35D5285}" destId="{BBCC9B24-F4A1-45A5-BD76-78176F68EA01}" srcOrd="1" destOrd="0" presId="urn:microsoft.com/office/officeart/2005/8/layout/default#1"/>
    <dgm:cxn modelId="{635538BA-FCF3-4982-961D-6CB47714DE82}" type="presParOf" srcId="{692141AE-107D-4BCE-9D5A-156FE35D5285}" destId="{A1A6BEAB-B609-4929-9F60-0391C879D88F}" srcOrd="2" destOrd="0" presId="urn:microsoft.com/office/officeart/2005/8/layout/default#1"/>
    <dgm:cxn modelId="{E359C749-F717-4C75-A984-5D13334C66E3}" type="presParOf" srcId="{692141AE-107D-4BCE-9D5A-156FE35D5285}" destId="{3593718E-863D-4AE8-8403-9E1E3A5F7ADC}" srcOrd="3" destOrd="0" presId="urn:microsoft.com/office/officeart/2005/8/layout/default#1"/>
    <dgm:cxn modelId="{B1471F7E-1391-4119-AC54-0049307B8165}" type="presParOf" srcId="{692141AE-107D-4BCE-9D5A-156FE35D5285}" destId="{8FA45D62-2616-44FE-850D-BCE9F266325C}" srcOrd="4" destOrd="0" presId="urn:microsoft.com/office/officeart/2005/8/layout/default#1"/>
    <dgm:cxn modelId="{4BBBA126-3D88-4131-9E16-72009C242521}" type="presParOf" srcId="{692141AE-107D-4BCE-9D5A-156FE35D5285}" destId="{26BDD1C4-956D-4BC1-9DEC-C14AD0CB2810}" srcOrd="5" destOrd="0" presId="urn:microsoft.com/office/officeart/2005/8/layout/default#1"/>
    <dgm:cxn modelId="{4B47FEFB-C02F-44A4-BBB6-7BBA6E959F3C}" type="presParOf" srcId="{692141AE-107D-4BCE-9D5A-156FE35D5285}" destId="{71ABB914-8BC0-4ED1-9565-2371B419F92A}" srcOrd="6" destOrd="0" presId="urn:microsoft.com/office/officeart/2005/8/layout/default#1"/>
    <dgm:cxn modelId="{56F6CB17-45DA-427A-B0A9-CBDB544C87FF}" type="presParOf" srcId="{692141AE-107D-4BCE-9D5A-156FE35D5285}" destId="{3D21DCE7-845D-4EC5-B304-D4B708186D73}" srcOrd="7" destOrd="0" presId="urn:microsoft.com/office/officeart/2005/8/layout/default#1"/>
    <dgm:cxn modelId="{0B3A83F9-83AE-49AF-9F71-7BF2E0FF3C5B}" type="presParOf" srcId="{692141AE-107D-4BCE-9D5A-156FE35D5285}" destId="{0CA2E877-2D0A-4259-89DF-AFE381D7098C}" srcOrd="8" destOrd="0" presId="urn:microsoft.com/office/officeart/2005/8/layout/default#1"/>
  </dgm:cxnLst>
  <dgm:bg/>
  <dgm:whole/>
  <dgm:extLst>
    <a:ext uri="http://schemas.microsoft.com/office/drawing/2008/diagram">
      <dsp:dataModelExt xmlns=""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3841C9-8421-448A-831E-6AB615978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DA9E5CC-EE1A-403E-896E-F7EC82D06700}">
      <dgm:prSet phldrT="[Texto]"/>
      <dgm:spPr/>
      <dgm:t>
        <a:bodyPr/>
        <a:lstStyle/>
        <a:p>
          <a:r>
            <a:rPr lang="pt-BR" dirty="0" smtClean="0"/>
            <a:t>Planejamento do Ciclo</a:t>
          </a:r>
          <a:endParaRPr lang="pt-BR" dirty="0"/>
        </a:p>
      </dgm:t>
    </dgm:pt>
    <dgm:pt modelId="{93841E8E-3F76-46E9-A69F-9177F7B783DB}" type="parTrans" cxnId="{6C2955BA-A3DF-4440-BDBA-28B66A8859A9}">
      <dgm:prSet/>
      <dgm:spPr/>
      <dgm:t>
        <a:bodyPr/>
        <a:lstStyle/>
        <a:p>
          <a:endParaRPr lang="pt-BR"/>
        </a:p>
      </dgm:t>
    </dgm:pt>
    <dgm:pt modelId="{3233B721-17D8-43D2-9249-64AF7BAD366B}" type="sibTrans" cxnId="{6C2955BA-A3DF-4440-BDBA-28B66A8859A9}">
      <dgm:prSet/>
      <dgm:spPr/>
      <dgm:t>
        <a:bodyPr/>
        <a:lstStyle/>
        <a:p>
          <a:endParaRPr lang="pt-BR"/>
        </a:p>
      </dgm:t>
    </dgm:pt>
    <dgm:pt modelId="{0F2FD64A-5B67-4EAE-ABE2-ABFD2F986476}">
      <dgm:prSet phldrT="[Texto]"/>
      <dgm:spPr/>
      <dgm:t>
        <a:bodyPr/>
        <a:lstStyle/>
        <a:p>
          <a:r>
            <a:rPr lang="pt-BR" dirty="0" smtClean="0"/>
            <a:t>Lançamento do Ciclo</a:t>
          </a:r>
          <a:endParaRPr lang="pt-BR" dirty="0"/>
        </a:p>
      </dgm:t>
    </dgm:pt>
    <dgm:pt modelId="{0CA0C988-2E9D-4AA6-B9FA-B183755A0D59}" type="parTrans" cxnId="{CFE3B875-2A71-439A-A67B-79E4228638A2}">
      <dgm:prSet/>
      <dgm:spPr/>
      <dgm:t>
        <a:bodyPr/>
        <a:lstStyle/>
        <a:p>
          <a:endParaRPr lang="pt-BR"/>
        </a:p>
      </dgm:t>
    </dgm:pt>
    <dgm:pt modelId="{A301F3A0-09B9-4BF9-8E7D-EE9880B9ED1D}" type="sibTrans" cxnId="{CFE3B875-2A71-439A-A67B-79E4228638A2}">
      <dgm:prSet/>
      <dgm:spPr/>
      <dgm:t>
        <a:bodyPr/>
        <a:lstStyle/>
        <a:p>
          <a:endParaRPr lang="pt-BR"/>
        </a:p>
      </dgm:t>
    </dgm:pt>
    <dgm:pt modelId="{327A8526-DF7E-43E4-96EC-2DC655973473}">
      <dgm:prSet phldrT="[Texto]"/>
      <dgm:spPr/>
      <dgm:t>
        <a:bodyPr/>
        <a:lstStyle/>
        <a:p>
          <a:r>
            <a:rPr lang="pt-BR" dirty="0" smtClean="0"/>
            <a:t>Recebimento das  Inscrições</a:t>
          </a:r>
          <a:endParaRPr lang="pt-BR" dirty="0"/>
        </a:p>
      </dgm:t>
    </dgm:pt>
    <dgm:pt modelId="{0DD4BD23-C809-47B1-9ED2-5038F9F9A9CC}" type="parTrans" cxnId="{104E1634-D2FD-46C2-B7F1-11990EF08079}">
      <dgm:prSet/>
      <dgm:spPr/>
      <dgm:t>
        <a:bodyPr/>
        <a:lstStyle/>
        <a:p>
          <a:endParaRPr lang="pt-BR"/>
        </a:p>
      </dgm:t>
    </dgm:pt>
    <dgm:pt modelId="{D846ABFB-11CD-422C-9BB2-5F33A689E07C}" type="sibTrans" cxnId="{104E1634-D2FD-46C2-B7F1-11990EF08079}">
      <dgm:prSet/>
      <dgm:spPr/>
      <dgm:t>
        <a:bodyPr/>
        <a:lstStyle/>
        <a:p>
          <a:endParaRPr lang="pt-BR"/>
        </a:p>
      </dgm:t>
    </dgm:pt>
    <dgm:pt modelId="{A33688E0-9B32-472E-A1C2-08B841E434D3}">
      <dgm:prSet phldrT="[Texto]"/>
      <dgm:spPr/>
      <dgm:t>
        <a:bodyPr/>
        <a:lstStyle/>
        <a:p>
          <a:r>
            <a:rPr lang="pt-BR" dirty="0" smtClean="0"/>
            <a:t>Recebimento das Candidaturas</a:t>
          </a:r>
        </a:p>
      </dgm:t>
    </dgm:pt>
    <dgm:pt modelId="{E622F953-CF17-490D-AFE4-46DDF3E6C57D}" type="parTrans" cxnId="{BF83D40A-DD6C-4229-97AF-AC863BA969CF}">
      <dgm:prSet/>
      <dgm:spPr/>
      <dgm:t>
        <a:bodyPr/>
        <a:lstStyle/>
        <a:p>
          <a:endParaRPr lang="pt-BR"/>
        </a:p>
      </dgm:t>
    </dgm:pt>
    <dgm:pt modelId="{3C8806EC-5516-4A4A-8336-4E6014285CF0}" type="sibTrans" cxnId="{BF83D40A-DD6C-4229-97AF-AC863BA969CF}">
      <dgm:prSet/>
      <dgm:spPr/>
      <dgm:t>
        <a:bodyPr/>
        <a:lstStyle/>
        <a:p>
          <a:endParaRPr lang="pt-BR"/>
        </a:p>
      </dgm:t>
    </dgm:pt>
    <dgm:pt modelId="{65DBBCB8-C04E-4EEE-8361-99AA42B1987D}">
      <dgm:prSet phldrT="[Texto]"/>
      <dgm:spPr/>
      <dgm:t>
        <a:bodyPr/>
        <a:lstStyle/>
        <a:p>
          <a:pPr algn="ctr"/>
          <a:r>
            <a:rPr lang="pt-BR" dirty="0" smtClean="0"/>
            <a:t>Capacitação dos Avaliadores e Verificadores  </a:t>
          </a:r>
          <a:endParaRPr lang="pt-BR" dirty="0"/>
        </a:p>
      </dgm:t>
    </dgm:pt>
    <dgm:pt modelId="{B96C455E-A9ED-4AED-852B-CE392572F126}" type="parTrans" cxnId="{10DD82F9-862A-4BBC-9146-35FD2CC2A84E}">
      <dgm:prSet/>
      <dgm:spPr/>
      <dgm:t>
        <a:bodyPr/>
        <a:lstStyle/>
        <a:p>
          <a:endParaRPr lang="pt-BR"/>
        </a:p>
      </dgm:t>
    </dgm:pt>
    <dgm:pt modelId="{8F1A8754-150D-4707-A264-38728111074C}" type="sibTrans" cxnId="{10DD82F9-862A-4BBC-9146-35FD2CC2A84E}">
      <dgm:prSet/>
      <dgm:spPr/>
      <dgm:t>
        <a:bodyPr/>
        <a:lstStyle/>
        <a:p>
          <a:endParaRPr lang="pt-BR"/>
        </a:p>
      </dgm:t>
    </dgm:pt>
    <dgm:pt modelId="{AB462439-9A1C-48D9-AD92-F98579361B9C}">
      <dgm:prSet phldrT="[Texto]"/>
      <dgm:spPr/>
      <dgm:t>
        <a:bodyPr/>
        <a:lstStyle/>
        <a:p>
          <a:r>
            <a:rPr lang="pt-BR" dirty="0" smtClean="0"/>
            <a:t>Avaliação Estadual</a:t>
          </a:r>
          <a:endParaRPr lang="pt-BR" dirty="0"/>
        </a:p>
      </dgm:t>
    </dgm:pt>
    <dgm:pt modelId="{D5EDC9D5-5FC3-4107-84D4-F59E8384836E}" type="parTrans" cxnId="{65DE2243-88CE-49AF-8DC1-00AF871ACBC2}">
      <dgm:prSet/>
      <dgm:spPr/>
      <dgm:t>
        <a:bodyPr/>
        <a:lstStyle/>
        <a:p>
          <a:endParaRPr lang="pt-BR"/>
        </a:p>
      </dgm:t>
    </dgm:pt>
    <dgm:pt modelId="{6B981E7B-4153-40FC-A0E3-5CEB97F565AA}" type="sibTrans" cxnId="{65DE2243-88CE-49AF-8DC1-00AF871ACBC2}">
      <dgm:prSet/>
      <dgm:spPr/>
      <dgm:t>
        <a:bodyPr/>
        <a:lstStyle/>
        <a:p>
          <a:endParaRPr lang="pt-BR"/>
        </a:p>
      </dgm:t>
    </dgm:pt>
    <dgm:pt modelId="{262C1E65-2FAD-4111-8E98-5FFC72B67047}">
      <dgm:prSet phldrT="[Texto]"/>
      <dgm:spPr/>
      <dgm:t>
        <a:bodyPr/>
        <a:lstStyle/>
        <a:p>
          <a:r>
            <a:rPr lang="pt-BR" dirty="0" smtClean="0"/>
            <a:t>Seleção das Classificadas para Visita</a:t>
          </a:r>
          <a:endParaRPr lang="pt-BR" dirty="0"/>
        </a:p>
      </dgm:t>
    </dgm:pt>
    <dgm:pt modelId="{DFDE4282-1E22-4243-A4FA-8EA3AA314026}" type="parTrans" cxnId="{E9CF8505-53ED-4928-A846-891B587E8694}">
      <dgm:prSet/>
      <dgm:spPr/>
      <dgm:t>
        <a:bodyPr/>
        <a:lstStyle/>
        <a:p>
          <a:endParaRPr lang="pt-BR"/>
        </a:p>
      </dgm:t>
    </dgm:pt>
    <dgm:pt modelId="{D6CC9A0F-F226-4C98-98F3-708443FC1A02}" type="sibTrans" cxnId="{E9CF8505-53ED-4928-A846-891B587E8694}">
      <dgm:prSet/>
      <dgm:spPr/>
      <dgm:t>
        <a:bodyPr/>
        <a:lstStyle/>
        <a:p>
          <a:endParaRPr lang="pt-BR"/>
        </a:p>
      </dgm:t>
    </dgm:pt>
    <dgm:pt modelId="{ED5DB3EA-C004-45D9-AD24-0742DA03ED63}">
      <dgm:prSet phldrT="[Texto]"/>
      <dgm:spPr/>
      <dgm:t>
        <a:bodyPr/>
        <a:lstStyle/>
        <a:p>
          <a:r>
            <a:rPr lang="pt-BR" dirty="0" smtClean="0"/>
            <a:t>Conferência da Documentação</a:t>
          </a:r>
          <a:endParaRPr lang="pt-BR" dirty="0"/>
        </a:p>
      </dgm:t>
    </dgm:pt>
    <dgm:pt modelId="{8F47A60C-E241-4A3E-9772-B53DCB02A3E6}" type="parTrans" cxnId="{BD0EF539-B48C-442B-8C7C-6FC77EA78639}">
      <dgm:prSet/>
      <dgm:spPr/>
      <dgm:t>
        <a:bodyPr/>
        <a:lstStyle/>
        <a:p>
          <a:endParaRPr lang="pt-BR"/>
        </a:p>
      </dgm:t>
    </dgm:pt>
    <dgm:pt modelId="{126F19C9-7923-4634-969C-B6437EFE069D}" type="sibTrans" cxnId="{BD0EF539-B48C-442B-8C7C-6FC77EA78639}">
      <dgm:prSet/>
      <dgm:spPr/>
      <dgm:t>
        <a:bodyPr/>
        <a:lstStyle/>
        <a:p>
          <a:endParaRPr lang="pt-BR"/>
        </a:p>
      </dgm:t>
    </dgm:pt>
    <dgm:pt modelId="{4734EB63-C97A-4008-A398-D78E5CB3B172}">
      <dgm:prSet phldrT="[Texto]"/>
      <dgm:spPr/>
      <dgm:t>
        <a:bodyPr/>
        <a:lstStyle/>
        <a:p>
          <a:r>
            <a:rPr lang="pt-BR" dirty="0" smtClean="0"/>
            <a:t>Designação dos Verificadores</a:t>
          </a:r>
          <a:endParaRPr lang="pt-BR" dirty="0"/>
        </a:p>
      </dgm:t>
    </dgm:pt>
    <dgm:pt modelId="{BCEBEEF3-08F1-4FF4-B212-E74605108CE3}" type="parTrans" cxnId="{9819F1E1-1173-420F-9EAA-4C2C3159CDE5}">
      <dgm:prSet/>
      <dgm:spPr/>
      <dgm:t>
        <a:bodyPr/>
        <a:lstStyle/>
        <a:p>
          <a:endParaRPr lang="pt-BR"/>
        </a:p>
      </dgm:t>
    </dgm:pt>
    <dgm:pt modelId="{A61B5BFA-63AC-45DE-A708-5C2CE0AEFE80}" type="sibTrans" cxnId="{9819F1E1-1173-420F-9EAA-4C2C3159CDE5}">
      <dgm:prSet/>
      <dgm:spPr/>
      <dgm:t>
        <a:bodyPr/>
        <a:lstStyle/>
        <a:p>
          <a:endParaRPr lang="pt-BR"/>
        </a:p>
      </dgm:t>
    </dgm:pt>
    <dgm:pt modelId="{DAB35D57-1CE4-459A-9786-3CA5E8442C26}">
      <dgm:prSet phldrT="[Texto]"/>
      <dgm:spPr/>
      <dgm:t>
        <a:bodyPr/>
        <a:lstStyle/>
        <a:p>
          <a:r>
            <a:rPr lang="pt-BR" dirty="0" smtClean="0"/>
            <a:t>Planejamento da Visita</a:t>
          </a:r>
          <a:endParaRPr lang="pt-BR" dirty="0"/>
        </a:p>
      </dgm:t>
    </dgm:pt>
    <dgm:pt modelId="{BA5008DA-6022-474C-BD63-37860A52F162}" type="parTrans" cxnId="{4EFBC4D1-F126-4DC9-93C2-A5FC3C276165}">
      <dgm:prSet/>
      <dgm:spPr/>
      <dgm:t>
        <a:bodyPr/>
        <a:lstStyle/>
        <a:p>
          <a:endParaRPr lang="pt-BR"/>
        </a:p>
      </dgm:t>
    </dgm:pt>
    <dgm:pt modelId="{2F13EEA2-C90E-4C10-9505-8E84E7EB8169}" type="sibTrans" cxnId="{4EFBC4D1-F126-4DC9-93C2-A5FC3C276165}">
      <dgm:prSet/>
      <dgm:spPr/>
      <dgm:t>
        <a:bodyPr/>
        <a:lstStyle/>
        <a:p>
          <a:endParaRPr lang="pt-BR"/>
        </a:p>
      </dgm:t>
    </dgm:pt>
    <dgm:pt modelId="{FC366AF4-A8D6-45AA-A1D7-E14B5D3C2142}">
      <dgm:prSet phldrT="[Texto]"/>
      <dgm:spPr/>
      <dgm:t>
        <a:bodyPr/>
        <a:lstStyle/>
        <a:p>
          <a:r>
            <a:rPr lang="pt-BR" dirty="0" smtClean="0"/>
            <a:t>Visita às Candidatas</a:t>
          </a:r>
          <a:endParaRPr lang="pt-BR" dirty="0"/>
        </a:p>
      </dgm:t>
    </dgm:pt>
    <dgm:pt modelId="{57CA5B9F-D674-4A4A-8FE2-6A58BD34A7B2}" type="parTrans" cxnId="{A8E6B12D-DD47-4247-9104-AA268EDD670C}">
      <dgm:prSet/>
      <dgm:spPr/>
      <dgm:t>
        <a:bodyPr/>
        <a:lstStyle/>
        <a:p>
          <a:endParaRPr lang="pt-BR"/>
        </a:p>
      </dgm:t>
    </dgm:pt>
    <dgm:pt modelId="{5A2E92DF-81CC-41C6-ACB6-0D7D679DA78B}" type="sibTrans" cxnId="{A8E6B12D-DD47-4247-9104-AA268EDD670C}">
      <dgm:prSet/>
      <dgm:spPr/>
      <dgm:t>
        <a:bodyPr/>
        <a:lstStyle/>
        <a:p>
          <a:endParaRPr lang="pt-BR"/>
        </a:p>
      </dgm:t>
    </dgm:pt>
    <dgm:pt modelId="{26FF1070-69B6-4E36-94FD-0D67B3F50817}">
      <dgm:prSet phldrT="[Texto]"/>
      <dgm:spPr/>
      <dgm:t>
        <a:bodyPr/>
        <a:lstStyle/>
        <a:p>
          <a:r>
            <a:rPr lang="pt-BR" dirty="0" smtClean="0"/>
            <a:t>Seleção das Finalistas</a:t>
          </a:r>
          <a:endParaRPr lang="pt-BR" dirty="0"/>
        </a:p>
      </dgm:t>
    </dgm:pt>
    <dgm:pt modelId="{11BFE6AD-AF18-4704-81B7-5F40E80604D2}" type="parTrans" cxnId="{7E750F18-BE29-4EC4-8C49-3B15EDEF930D}">
      <dgm:prSet/>
      <dgm:spPr/>
      <dgm:t>
        <a:bodyPr/>
        <a:lstStyle/>
        <a:p>
          <a:endParaRPr lang="pt-BR"/>
        </a:p>
      </dgm:t>
    </dgm:pt>
    <dgm:pt modelId="{0CA7E0FE-5C09-4D2D-BDD0-CA67AE35BD47}" type="sibTrans" cxnId="{7E750F18-BE29-4EC4-8C49-3B15EDEF930D}">
      <dgm:prSet/>
      <dgm:spPr/>
      <dgm:t>
        <a:bodyPr/>
        <a:lstStyle/>
        <a:p>
          <a:endParaRPr lang="pt-BR"/>
        </a:p>
      </dgm:t>
    </dgm:pt>
    <dgm:pt modelId="{40EF9EFA-5D74-46CC-ABC2-BBEC35C36A1C}">
      <dgm:prSet phldrT="[Texto]"/>
      <dgm:spPr/>
      <dgm:t>
        <a:bodyPr/>
        <a:lstStyle/>
        <a:p>
          <a:r>
            <a:rPr lang="pt-BR" dirty="0" smtClean="0"/>
            <a:t>Comissão Julgadora Estadual</a:t>
          </a:r>
          <a:endParaRPr lang="pt-BR" dirty="0"/>
        </a:p>
      </dgm:t>
    </dgm:pt>
    <dgm:pt modelId="{D7E0B3BD-EA79-4303-AB33-37E2BD2B7431}" type="parTrans" cxnId="{D1D56C6D-39E3-41CB-BB9B-73677B9A609C}">
      <dgm:prSet/>
      <dgm:spPr/>
      <dgm:t>
        <a:bodyPr/>
        <a:lstStyle/>
        <a:p>
          <a:endParaRPr lang="pt-BR"/>
        </a:p>
      </dgm:t>
    </dgm:pt>
    <dgm:pt modelId="{321003E1-E988-4583-9A3C-29F9CAD8D841}" type="sibTrans" cxnId="{D1D56C6D-39E3-41CB-BB9B-73677B9A609C}">
      <dgm:prSet/>
      <dgm:spPr/>
      <dgm:t>
        <a:bodyPr/>
        <a:lstStyle/>
        <a:p>
          <a:endParaRPr lang="pt-BR"/>
        </a:p>
      </dgm:t>
    </dgm:pt>
    <dgm:pt modelId="{F1131CD6-BCD2-4C8D-89D3-471E99FA59EF}">
      <dgm:prSet phldrT="[Texto]"/>
      <dgm:spPr/>
      <dgm:t>
        <a:bodyPr/>
        <a:lstStyle/>
        <a:p>
          <a:r>
            <a:rPr lang="pt-BR" dirty="0" smtClean="0"/>
            <a:t>Cerimônia Estadual</a:t>
          </a:r>
          <a:endParaRPr lang="pt-BR" dirty="0"/>
        </a:p>
      </dgm:t>
    </dgm:pt>
    <dgm:pt modelId="{B9D98EB6-F502-4769-990D-2D617FD3113E}" type="parTrans" cxnId="{29C55B6C-90EF-4332-8F7B-5F6DCE9FC292}">
      <dgm:prSet/>
      <dgm:spPr/>
      <dgm:t>
        <a:bodyPr/>
        <a:lstStyle/>
        <a:p>
          <a:endParaRPr lang="pt-BR"/>
        </a:p>
      </dgm:t>
    </dgm:pt>
    <dgm:pt modelId="{0E55D3B8-31F3-439D-87AD-099109F95238}" type="sibTrans" cxnId="{29C55B6C-90EF-4332-8F7B-5F6DCE9FC292}">
      <dgm:prSet/>
      <dgm:spPr/>
      <dgm:t>
        <a:bodyPr/>
        <a:lstStyle/>
        <a:p>
          <a:endParaRPr lang="pt-BR"/>
        </a:p>
      </dgm:t>
    </dgm:pt>
    <dgm:pt modelId="{0D081C90-254B-403E-87ED-96EC244CF282}">
      <dgm:prSet phldrT="[Texto]"/>
      <dgm:spPr/>
      <dgm:t>
        <a:bodyPr/>
        <a:lstStyle/>
        <a:p>
          <a:r>
            <a:rPr lang="pt-BR" dirty="0" smtClean="0"/>
            <a:t>Envio das Devolutivas</a:t>
          </a:r>
          <a:endParaRPr lang="pt-BR" dirty="0"/>
        </a:p>
      </dgm:t>
    </dgm:pt>
    <dgm:pt modelId="{B3EAA1A2-3F25-479F-A3AB-AEFE760B4C27}" type="parTrans" cxnId="{67823EC3-9A94-48EE-AA4D-25E1D5FD6602}">
      <dgm:prSet/>
      <dgm:spPr/>
      <dgm:t>
        <a:bodyPr/>
        <a:lstStyle/>
        <a:p>
          <a:endParaRPr lang="pt-BR"/>
        </a:p>
      </dgm:t>
    </dgm:pt>
    <dgm:pt modelId="{0D2A1969-248B-42F6-8295-527353C20C14}" type="sibTrans" cxnId="{67823EC3-9A94-48EE-AA4D-25E1D5FD6602}">
      <dgm:prSet/>
      <dgm:spPr/>
      <dgm:t>
        <a:bodyPr/>
        <a:lstStyle/>
        <a:p>
          <a:endParaRPr lang="pt-BR"/>
        </a:p>
      </dgm:t>
    </dgm:pt>
    <dgm:pt modelId="{0CCA057E-E268-4150-9570-C19012679F47}">
      <dgm:prSet phldrT="[Texto]"/>
      <dgm:spPr>
        <a:solidFill>
          <a:schemeClr val="accent3"/>
        </a:solidFill>
      </dgm:spPr>
      <dgm:t>
        <a:bodyPr/>
        <a:lstStyle/>
        <a:p>
          <a:r>
            <a:rPr lang="pt-BR" dirty="0" smtClean="0"/>
            <a:t>Envio da Documentação para FNQ</a:t>
          </a:r>
          <a:endParaRPr lang="pt-BR" dirty="0"/>
        </a:p>
      </dgm:t>
    </dgm:pt>
    <dgm:pt modelId="{E0E4BDEC-67C6-4C26-9202-F3BE1810B054}" type="parTrans" cxnId="{D09B5246-401F-4FEE-A0BD-886EDFB4964E}">
      <dgm:prSet/>
      <dgm:spPr/>
      <dgm:t>
        <a:bodyPr/>
        <a:lstStyle/>
        <a:p>
          <a:endParaRPr lang="pt-BR"/>
        </a:p>
      </dgm:t>
    </dgm:pt>
    <dgm:pt modelId="{94B48ACA-193C-4568-93BE-25F15E667508}" type="sibTrans" cxnId="{D09B5246-401F-4FEE-A0BD-886EDFB4964E}">
      <dgm:prSet/>
      <dgm:spPr/>
      <dgm:t>
        <a:bodyPr/>
        <a:lstStyle/>
        <a:p>
          <a:endParaRPr lang="pt-BR"/>
        </a:p>
      </dgm:t>
    </dgm:pt>
    <dgm:pt modelId="{3CEA45C3-2FE7-498C-8E92-366420CE842B}">
      <dgm:prSet phldrT="[Texto]"/>
      <dgm:spPr>
        <a:solidFill>
          <a:schemeClr val="accent3"/>
        </a:solidFill>
      </dgm:spPr>
      <dgm:t>
        <a:bodyPr/>
        <a:lstStyle/>
        <a:p>
          <a:r>
            <a:rPr lang="pt-BR" dirty="0" smtClean="0"/>
            <a:t>Indicação de Avaliadores para FNQ</a:t>
          </a:r>
          <a:endParaRPr lang="pt-BR" dirty="0"/>
        </a:p>
      </dgm:t>
    </dgm:pt>
    <dgm:pt modelId="{1378DFCE-8232-4511-829C-77A37FF74298}" type="parTrans" cxnId="{E6130A32-E933-4E76-A752-E70DDD5D730B}">
      <dgm:prSet/>
      <dgm:spPr/>
      <dgm:t>
        <a:bodyPr/>
        <a:lstStyle/>
        <a:p>
          <a:endParaRPr lang="pt-BR"/>
        </a:p>
      </dgm:t>
    </dgm:pt>
    <dgm:pt modelId="{3F293230-20B0-441B-AD9A-AA54FF0D2692}" type="sibTrans" cxnId="{E6130A32-E933-4E76-A752-E70DDD5D730B}">
      <dgm:prSet/>
      <dgm:spPr/>
      <dgm:t>
        <a:bodyPr/>
        <a:lstStyle/>
        <a:p>
          <a:endParaRPr lang="pt-BR"/>
        </a:p>
      </dgm:t>
    </dgm:pt>
    <dgm:pt modelId="{54F0B061-8C59-46AB-B3EB-E927C0423DA3}">
      <dgm:prSet phldrT="[Texto]"/>
      <dgm:spPr>
        <a:solidFill>
          <a:schemeClr val="accent3"/>
        </a:solidFill>
      </dgm:spPr>
      <dgm:t>
        <a:bodyPr/>
        <a:lstStyle/>
        <a:p>
          <a:r>
            <a:rPr lang="pt-BR" dirty="0" smtClean="0"/>
            <a:t>Seleção Classificadas Nacionais</a:t>
          </a:r>
          <a:endParaRPr lang="pt-BR" dirty="0"/>
        </a:p>
      </dgm:t>
    </dgm:pt>
    <dgm:pt modelId="{BA863F53-C2A3-4182-B0EF-F7B36D40E8A8}" type="parTrans" cxnId="{F62314F1-5A23-494A-9CD9-12805AA3AFA2}">
      <dgm:prSet/>
      <dgm:spPr/>
      <dgm:t>
        <a:bodyPr/>
        <a:lstStyle/>
        <a:p>
          <a:endParaRPr lang="pt-BR"/>
        </a:p>
      </dgm:t>
    </dgm:pt>
    <dgm:pt modelId="{7F75DC17-744A-4BCF-B31C-1183109FC1B2}" type="sibTrans" cxnId="{F62314F1-5A23-494A-9CD9-12805AA3AFA2}">
      <dgm:prSet/>
      <dgm:spPr/>
      <dgm:t>
        <a:bodyPr/>
        <a:lstStyle/>
        <a:p>
          <a:endParaRPr lang="pt-BR"/>
        </a:p>
      </dgm:t>
    </dgm:pt>
    <dgm:pt modelId="{FD949487-77DB-47AE-B548-330172872D7F}">
      <dgm:prSet phldrT="[Texto]"/>
      <dgm:spPr>
        <a:solidFill>
          <a:schemeClr val="accent3"/>
        </a:solidFill>
      </dgm:spPr>
      <dgm:t>
        <a:bodyPr/>
        <a:lstStyle/>
        <a:p>
          <a:r>
            <a:rPr lang="pt-BR" dirty="0" smtClean="0"/>
            <a:t>Conferência da Documentação</a:t>
          </a:r>
          <a:endParaRPr lang="pt-BR" dirty="0"/>
        </a:p>
      </dgm:t>
    </dgm:pt>
    <dgm:pt modelId="{1DB2C719-CE39-4D8D-AA50-EE6DB6A85F1D}" type="parTrans" cxnId="{C9622394-E130-4A30-9A49-6791D8380EC5}">
      <dgm:prSet/>
      <dgm:spPr/>
      <dgm:t>
        <a:bodyPr/>
        <a:lstStyle/>
        <a:p>
          <a:endParaRPr lang="pt-BR"/>
        </a:p>
      </dgm:t>
    </dgm:pt>
    <dgm:pt modelId="{33D79CFB-3EC9-4E30-9A23-598BEBA9C2D2}" type="sibTrans" cxnId="{C9622394-E130-4A30-9A49-6791D8380EC5}">
      <dgm:prSet/>
      <dgm:spPr/>
      <dgm:t>
        <a:bodyPr/>
        <a:lstStyle/>
        <a:p>
          <a:endParaRPr lang="pt-BR"/>
        </a:p>
      </dgm:t>
    </dgm:pt>
    <dgm:pt modelId="{C73D845A-0BF2-4849-9913-688452A592A3}">
      <dgm:prSet phldrT="[Texto]"/>
      <dgm:spPr>
        <a:solidFill>
          <a:schemeClr val="accent3"/>
        </a:solidFill>
      </dgm:spPr>
      <dgm:t>
        <a:bodyPr/>
        <a:lstStyle/>
        <a:p>
          <a:r>
            <a:rPr lang="pt-BR" dirty="0" smtClean="0"/>
            <a:t>Avaliação Nacional</a:t>
          </a:r>
          <a:endParaRPr lang="pt-BR" dirty="0"/>
        </a:p>
      </dgm:t>
    </dgm:pt>
    <dgm:pt modelId="{126C6192-E0F8-4983-AE10-C052E7BC3133}" type="parTrans" cxnId="{FF7203B9-F0F3-4BB5-9D68-5557CBCEDF77}">
      <dgm:prSet/>
      <dgm:spPr/>
      <dgm:t>
        <a:bodyPr/>
        <a:lstStyle/>
        <a:p>
          <a:endParaRPr lang="pt-BR"/>
        </a:p>
      </dgm:t>
    </dgm:pt>
    <dgm:pt modelId="{B36BE72D-A866-44D4-A327-74E42E3E28AA}" type="sibTrans" cxnId="{FF7203B9-F0F3-4BB5-9D68-5557CBCEDF77}">
      <dgm:prSet/>
      <dgm:spPr/>
      <dgm:t>
        <a:bodyPr/>
        <a:lstStyle/>
        <a:p>
          <a:endParaRPr lang="pt-BR"/>
        </a:p>
      </dgm:t>
    </dgm:pt>
    <dgm:pt modelId="{5496FC81-5B57-4D80-9D56-FCFD35242240}">
      <dgm:prSet phldrT="[Texto]"/>
      <dgm:spPr>
        <a:solidFill>
          <a:schemeClr val="accent3"/>
        </a:solidFill>
      </dgm:spPr>
      <dgm:t>
        <a:bodyPr/>
        <a:lstStyle/>
        <a:p>
          <a:r>
            <a:rPr lang="pt-BR" dirty="0" smtClean="0"/>
            <a:t>Visita às Finalistas</a:t>
          </a:r>
          <a:endParaRPr lang="pt-BR" dirty="0"/>
        </a:p>
      </dgm:t>
    </dgm:pt>
    <dgm:pt modelId="{A5FEAF4D-31DC-499B-A02E-1A7CE685FA3A}" type="parTrans" cxnId="{76141C09-2241-405A-930B-13B63623F666}">
      <dgm:prSet/>
      <dgm:spPr/>
      <dgm:t>
        <a:bodyPr/>
        <a:lstStyle/>
        <a:p>
          <a:endParaRPr lang="pt-BR"/>
        </a:p>
      </dgm:t>
    </dgm:pt>
    <dgm:pt modelId="{85A29109-54DE-466F-95DF-238AE39111A9}" type="sibTrans" cxnId="{76141C09-2241-405A-930B-13B63623F666}">
      <dgm:prSet/>
      <dgm:spPr/>
      <dgm:t>
        <a:bodyPr/>
        <a:lstStyle/>
        <a:p>
          <a:endParaRPr lang="pt-BR"/>
        </a:p>
      </dgm:t>
    </dgm:pt>
    <dgm:pt modelId="{303244A1-114D-4A97-9399-4323BD97F1BD}">
      <dgm:prSet phldrT="[Texto]"/>
      <dgm:spPr>
        <a:solidFill>
          <a:schemeClr val="accent3"/>
        </a:solidFill>
      </dgm:spPr>
      <dgm:t>
        <a:bodyPr/>
        <a:lstStyle/>
        <a:p>
          <a:r>
            <a:rPr lang="pt-BR" dirty="0" smtClean="0"/>
            <a:t>Seleção Finalistas</a:t>
          </a:r>
          <a:endParaRPr lang="pt-BR" dirty="0"/>
        </a:p>
      </dgm:t>
    </dgm:pt>
    <dgm:pt modelId="{9BABD422-AD29-4516-856A-F19D03A36061}" type="parTrans" cxnId="{C3F3D0E6-BE1F-4D17-B590-4E65313D8C0D}">
      <dgm:prSet/>
      <dgm:spPr/>
      <dgm:t>
        <a:bodyPr/>
        <a:lstStyle/>
        <a:p>
          <a:endParaRPr lang="pt-BR"/>
        </a:p>
      </dgm:t>
    </dgm:pt>
    <dgm:pt modelId="{7DE55AF3-90D0-48EC-BF91-B800C9C0265C}" type="sibTrans" cxnId="{C3F3D0E6-BE1F-4D17-B590-4E65313D8C0D}">
      <dgm:prSet/>
      <dgm:spPr/>
      <dgm:t>
        <a:bodyPr/>
        <a:lstStyle/>
        <a:p>
          <a:endParaRPr lang="pt-BR"/>
        </a:p>
      </dgm:t>
    </dgm:pt>
    <dgm:pt modelId="{7493A171-C6E1-479A-9E20-EBF2962449D1}">
      <dgm:prSet phldrT="[Texto]"/>
      <dgm:spPr>
        <a:solidFill>
          <a:schemeClr val="accent3"/>
        </a:solidFill>
      </dgm:spPr>
      <dgm:t>
        <a:bodyPr/>
        <a:lstStyle/>
        <a:p>
          <a:r>
            <a:rPr lang="pt-BR" dirty="0" smtClean="0"/>
            <a:t>Comissão Julgadora Nacional</a:t>
          </a:r>
          <a:endParaRPr lang="pt-BR" dirty="0"/>
        </a:p>
      </dgm:t>
    </dgm:pt>
    <dgm:pt modelId="{E1C0D386-7332-4724-99E4-CDBD8F125BD8}" type="parTrans" cxnId="{4F500F4E-42D5-4FA5-A6DE-6A0143F40359}">
      <dgm:prSet/>
      <dgm:spPr/>
      <dgm:t>
        <a:bodyPr/>
        <a:lstStyle/>
        <a:p>
          <a:endParaRPr lang="pt-BR"/>
        </a:p>
      </dgm:t>
    </dgm:pt>
    <dgm:pt modelId="{F88B0DC8-79D0-4807-9D98-D4AD38827E32}" type="sibTrans" cxnId="{4F500F4E-42D5-4FA5-A6DE-6A0143F40359}">
      <dgm:prSet/>
      <dgm:spPr/>
      <dgm:t>
        <a:bodyPr/>
        <a:lstStyle/>
        <a:p>
          <a:endParaRPr lang="pt-BR"/>
        </a:p>
      </dgm:t>
    </dgm:pt>
    <dgm:pt modelId="{6868A1F8-B31F-4534-9C70-685DB2912644}">
      <dgm:prSet phldrT="[Texto]"/>
      <dgm:spPr>
        <a:solidFill>
          <a:schemeClr val="accent3"/>
        </a:solidFill>
      </dgm:spPr>
      <dgm:t>
        <a:bodyPr/>
        <a:lstStyle/>
        <a:p>
          <a:r>
            <a:rPr lang="pt-BR" dirty="0" smtClean="0"/>
            <a:t>Cerimônia Nacional </a:t>
          </a:r>
          <a:br>
            <a:rPr lang="pt-BR" dirty="0" smtClean="0"/>
          </a:br>
          <a:endParaRPr lang="pt-BR" dirty="0"/>
        </a:p>
      </dgm:t>
    </dgm:pt>
    <dgm:pt modelId="{31702F43-9D6E-44A9-B18A-4AFE4F192BDA}" type="parTrans" cxnId="{D2842A8E-A161-4EE5-A611-1401AE690D65}">
      <dgm:prSet/>
      <dgm:spPr/>
      <dgm:t>
        <a:bodyPr/>
        <a:lstStyle/>
        <a:p>
          <a:endParaRPr lang="pt-BR"/>
        </a:p>
      </dgm:t>
    </dgm:pt>
    <dgm:pt modelId="{0BA90449-433A-4B4C-A97C-F2EB9DE1B5AB}" type="sibTrans" cxnId="{D2842A8E-A161-4EE5-A611-1401AE690D65}">
      <dgm:prSet/>
      <dgm:spPr/>
      <dgm:t>
        <a:bodyPr/>
        <a:lstStyle/>
        <a:p>
          <a:endParaRPr lang="pt-BR"/>
        </a:p>
      </dgm:t>
    </dgm:pt>
    <dgm:pt modelId="{82A18362-732D-41AA-B8D9-F4A46D821D7E}">
      <dgm:prSet phldrT="[Texto]"/>
      <dgm:spPr>
        <a:solidFill>
          <a:schemeClr val="accent3"/>
        </a:solidFill>
      </dgm:spPr>
      <dgm:t>
        <a:bodyPr/>
        <a:lstStyle/>
        <a:p>
          <a:r>
            <a:rPr lang="pt-BR" dirty="0" smtClean="0"/>
            <a:t>Aprendizado</a:t>
          </a:r>
          <a:endParaRPr lang="pt-BR" dirty="0"/>
        </a:p>
      </dgm:t>
    </dgm:pt>
    <dgm:pt modelId="{929B44AC-C7F0-4417-9388-D0EC5BFEF258}" type="parTrans" cxnId="{C7F105C4-855B-4C47-9459-09E48AABC0AA}">
      <dgm:prSet/>
      <dgm:spPr/>
      <dgm:t>
        <a:bodyPr/>
        <a:lstStyle/>
        <a:p>
          <a:endParaRPr lang="pt-BR"/>
        </a:p>
      </dgm:t>
    </dgm:pt>
    <dgm:pt modelId="{E122C8D6-F67A-441C-85D9-F3DE3B0C1FD2}" type="sibTrans" cxnId="{C7F105C4-855B-4C47-9459-09E48AABC0AA}">
      <dgm:prSet/>
      <dgm:spPr/>
      <dgm:t>
        <a:bodyPr/>
        <a:lstStyle/>
        <a:p>
          <a:endParaRPr lang="pt-BR"/>
        </a:p>
      </dgm:t>
    </dgm:pt>
    <dgm:pt modelId="{4E47FBF5-2B44-4617-95A9-B003F4FA413F}">
      <dgm:prSet phldrT="[Texto]"/>
      <dgm:spPr>
        <a:solidFill>
          <a:schemeClr val="accent3"/>
        </a:solidFill>
      </dgm:spPr>
      <dgm:t>
        <a:bodyPr/>
        <a:lstStyle/>
        <a:p>
          <a:r>
            <a:rPr lang="pt-BR" dirty="0" smtClean="0"/>
            <a:t>Viagem Internacional</a:t>
          </a:r>
          <a:endParaRPr lang="pt-BR" dirty="0"/>
        </a:p>
      </dgm:t>
    </dgm:pt>
    <dgm:pt modelId="{3572D745-A8B3-4F74-B55F-275E15EE398A}" type="parTrans" cxnId="{E2B58765-C5E0-4487-AE4A-3B7800685E63}">
      <dgm:prSet/>
      <dgm:spPr/>
      <dgm:t>
        <a:bodyPr/>
        <a:lstStyle/>
        <a:p>
          <a:endParaRPr lang="pt-BR"/>
        </a:p>
      </dgm:t>
    </dgm:pt>
    <dgm:pt modelId="{F6512E76-CF40-4D62-B433-BD8C140ADC61}" type="sibTrans" cxnId="{E2B58765-C5E0-4487-AE4A-3B7800685E63}">
      <dgm:prSet/>
      <dgm:spPr/>
      <dgm:t>
        <a:bodyPr/>
        <a:lstStyle/>
        <a:p>
          <a:endParaRPr lang="pt-BR"/>
        </a:p>
      </dgm:t>
    </dgm:pt>
    <dgm:pt modelId="{7350FD2D-DE15-4F81-AE8F-A7BA482E4607}" type="pres">
      <dgm:prSet presAssocID="{733841C9-8421-448A-831E-6AB61597809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8D7B529-B6A1-4175-92B5-D93979A8F55C}" type="pres">
      <dgm:prSet presAssocID="{FDA9E5CC-EE1A-403E-896E-F7EC82D06700}" presName="node" presStyleLbl="node1" presStyleIdx="0" presStyleCnt="26" custLinFactNeighborX="-318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00BB4A-87D4-4511-B639-97AB01244292}" type="pres">
      <dgm:prSet presAssocID="{3233B721-17D8-43D2-9249-64AF7BAD366B}" presName="sibTrans" presStyleLbl="sibTrans2D1" presStyleIdx="0" presStyleCnt="25" custLinFactNeighborX="7118"/>
      <dgm:spPr/>
      <dgm:t>
        <a:bodyPr/>
        <a:lstStyle/>
        <a:p>
          <a:endParaRPr lang="pt-BR"/>
        </a:p>
      </dgm:t>
    </dgm:pt>
    <dgm:pt modelId="{45462A97-61EC-433B-93E2-F5DC8F23D366}" type="pres">
      <dgm:prSet presAssocID="{3233B721-17D8-43D2-9249-64AF7BAD366B}" presName="connectorText" presStyleLbl="sibTrans2D1" presStyleIdx="0" presStyleCnt="25"/>
      <dgm:spPr/>
      <dgm:t>
        <a:bodyPr/>
        <a:lstStyle/>
        <a:p>
          <a:endParaRPr lang="pt-BR"/>
        </a:p>
      </dgm:t>
    </dgm:pt>
    <dgm:pt modelId="{CD88E58C-3E68-47F5-BAE3-E598E0B5A4A9}" type="pres">
      <dgm:prSet presAssocID="{0F2FD64A-5B67-4EAE-ABE2-ABFD2F986476}" presName="node" presStyleLbl="node1" presStyleIdx="1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627ADF3-3A72-449A-9769-036AC51B3B74}" type="pres">
      <dgm:prSet presAssocID="{A301F3A0-09B9-4BF9-8E7D-EE9880B9ED1D}" presName="sibTrans" presStyleLbl="sibTrans2D1" presStyleIdx="1" presStyleCnt="25"/>
      <dgm:spPr/>
      <dgm:t>
        <a:bodyPr/>
        <a:lstStyle/>
        <a:p>
          <a:endParaRPr lang="pt-BR"/>
        </a:p>
      </dgm:t>
    </dgm:pt>
    <dgm:pt modelId="{D6CA16D5-4C3F-45DA-9F64-4C16705E36EF}" type="pres">
      <dgm:prSet presAssocID="{A301F3A0-09B9-4BF9-8E7D-EE9880B9ED1D}" presName="connectorText" presStyleLbl="sibTrans2D1" presStyleIdx="1" presStyleCnt="25"/>
      <dgm:spPr/>
      <dgm:t>
        <a:bodyPr/>
        <a:lstStyle/>
        <a:p>
          <a:endParaRPr lang="pt-BR"/>
        </a:p>
      </dgm:t>
    </dgm:pt>
    <dgm:pt modelId="{BED8F953-4FA2-46BE-8A06-DA00EC75FFC0}" type="pres">
      <dgm:prSet presAssocID="{327A8526-DF7E-43E4-96EC-2DC655973473}" presName="node" presStyleLbl="node1" presStyleIdx="2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706C3-F93E-4565-9830-C71D9A35C13F}" type="pres">
      <dgm:prSet presAssocID="{D846ABFB-11CD-422C-9BB2-5F33A689E07C}" presName="sibTrans" presStyleLbl="sibTrans2D1" presStyleIdx="2" presStyleCnt="25"/>
      <dgm:spPr/>
      <dgm:t>
        <a:bodyPr/>
        <a:lstStyle/>
        <a:p>
          <a:endParaRPr lang="pt-BR"/>
        </a:p>
      </dgm:t>
    </dgm:pt>
    <dgm:pt modelId="{97CA2149-29C9-4EF2-9E82-82E80828D488}" type="pres">
      <dgm:prSet presAssocID="{D846ABFB-11CD-422C-9BB2-5F33A689E07C}" presName="connectorText" presStyleLbl="sibTrans2D1" presStyleIdx="2" presStyleCnt="25"/>
      <dgm:spPr/>
      <dgm:t>
        <a:bodyPr/>
        <a:lstStyle/>
        <a:p>
          <a:endParaRPr lang="pt-BR"/>
        </a:p>
      </dgm:t>
    </dgm:pt>
    <dgm:pt modelId="{96438196-53B9-4F18-B545-905BD0FAD143}" type="pres">
      <dgm:prSet presAssocID="{A33688E0-9B32-472E-A1C2-08B841E434D3}" presName="node" presStyleLbl="node1" presStyleIdx="3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0D712D3-00C0-499E-AE62-0CB8E0D92D9B}" type="pres">
      <dgm:prSet presAssocID="{3C8806EC-5516-4A4A-8336-4E6014285CF0}" presName="sibTrans" presStyleLbl="sibTrans2D1" presStyleIdx="3" presStyleCnt="25"/>
      <dgm:spPr/>
      <dgm:t>
        <a:bodyPr/>
        <a:lstStyle/>
        <a:p>
          <a:endParaRPr lang="pt-BR"/>
        </a:p>
      </dgm:t>
    </dgm:pt>
    <dgm:pt modelId="{40D4AC44-6574-48D4-BEE4-AC3AEF31AA79}" type="pres">
      <dgm:prSet presAssocID="{3C8806EC-5516-4A4A-8336-4E6014285CF0}" presName="connectorText" presStyleLbl="sibTrans2D1" presStyleIdx="3" presStyleCnt="25"/>
      <dgm:spPr/>
      <dgm:t>
        <a:bodyPr/>
        <a:lstStyle/>
        <a:p>
          <a:endParaRPr lang="pt-BR"/>
        </a:p>
      </dgm:t>
    </dgm:pt>
    <dgm:pt modelId="{E11B967C-8C1D-4AF4-8C45-C0B4E5D1C050}" type="pres">
      <dgm:prSet presAssocID="{65DBBCB8-C04E-4EEE-8361-99AA42B1987D}" presName="node" presStyleLbl="node1" presStyleIdx="4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818468-A2E6-443E-A52A-E06151C35424}" type="pres">
      <dgm:prSet presAssocID="{8F1A8754-150D-4707-A264-38728111074C}" presName="sibTrans" presStyleLbl="sibTrans2D1" presStyleIdx="4" presStyleCnt="25"/>
      <dgm:spPr/>
      <dgm:t>
        <a:bodyPr/>
        <a:lstStyle/>
        <a:p>
          <a:endParaRPr lang="pt-BR"/>
        </a:p>
      </dgm:t>
    </dgm:pt>
    <dgm:pt modelId="{DBBE5F0D-4CF3-4175-B270-26882D8D90BB}" type="pres">
      <dgm:prSet presAssocID="{8F1A8754-150D-4707-A264-38728111074C}" presName="connectorText" presStyleLbl="sibTrans2D1" presStyleIdx="4" presStyleCnt="25"/>
      <dgm:spPr/>
      <dgm:t>
        <a:bodyPr/>
        <a:lstStyle/>
        <a:p>
          <a:endParaRPr lang="pt-BR"/>
        </a:p>
      </dgm:t>
    </dgm:pt>
    <dgm:pt modelId="{13816712-F9CA-41AD-BD76-D5CCCED46EAB}" type="pres">
      <dgm:prSet presAssocID="{AB462439-9A1C-48D9-AD92-F98579361B9C}" presName="node" presStyleLbl="node1" presStyleIdx="5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BE4FC5-04FF-41AC-AA4A-75CBA1074389}" type="pres">
      <dgm:prSet presAssocID="{6B981E7B-4153-40FC-A0E3-5CEB97F565AA}" presName="sibTrans" presStyleLbl="sibTrans2D1" presStyleIdx="5" presStyleCnt="25"/>
      <dgm:spPr/>
      <dgm:t>
        <a:bodyPr/>
        <a:lstStyle/>
        <a:p>
          <a:endParaRPr lang="pt-BR"/>
        </a:p>
      </dgm:t>
    </dgm:pt>
    <dgm:pt modelId="{725AC63E-FD5C-4B1E-A635-500ADB70B437}" type="pres">
      <dgm:prSet presAssocID="{6B981E7B-4153-40FC-A0E3-5CEB97F565AA}" presName="connectorText" presStyleLbl="sibTrans2D1" presStyleIdx="5" presStyleCnt="25"/>
      <dgm:spPr/>
      <dgm:t>
        <a:bodyPr/>
        <a:lstStyle/>
        <a:p>
          <a:endParaRPr lang="pt-BR"/>
        </a:p>
      </dgm:t>
    </dgm:pt>
    <dgm:pt modelId="{14EDD594-F1C6-41AD-9B42-8B20BA37F0EF}" type="pres">
      <dgm:prSet presAssocID="{262C1E65-2FAD-4111-8E98-5FFC72B67047}" presName="node" presStyleLbl="node1" presStyleIdx="6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FB92E7-C903-48E1-92FD-1F15D1A4C7BB}" type="pres">
      <dgm:prSet presAssocID="{D6CC9A0F-F226-4C98-98F3-708443FC1A02}" presName="sibTrans" presStyleLbl="sibTrans2D1" presStyleIdx="6" presStyleCnt="25"/>
      <dgm:spPr/>
      <dgm:t>
        <a:bodyPr/>
        <a:lstStyle/>
        <a:p>
          <a:endParaRPr lang="pt-BR"/>
        </a:p>
      </dgm:t>
    </dgm:pt>
    <dgm:pt modelId="{AB63422C-5B2F-4FEB-94DF-5EDFE7BCCA8C}" type="pres">
      <dgm:prSet presAssocID="{D6CC9A0F-F226-4C98-98F3-708443FC1A02}" presName="connectorText" presStyleLbl="sibTrans2D1" presStyleIdx="6" presStyleCnt="25"/>
      <dgm:spPr/>
      <dgm:t>
        <a:bodyPr/>
        <a:lstStyle/>
        <a:p>
          <a:endParaRPr lang="pt-BR"/>
        </a:p>
      </dgm:t>
    </dgm:pt>
    <dgm:pt modelId="{C66917E3-ACF9-4507-AD18-45BB8B79AE9E}" type="pres">
      <dgm:prSet presAssocID="{ED5DB3EA-C004-45D9-AD24-0742DA03ED63}" presName="node" presStyleLbl="node1" presStyleIdx="7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CC6E4E0-80C4-4E32-A99F-2287480E9F4C}" type="pres">
      <dgm:prSet presAssocID="{126F19C9-7923-4634-969C-B6437EFE069D}" presName="sibTrans" presStyleLbl="sibTrans2D1" presStyleIdx="7" presStyleCnt="25"/>
      <dgm:spPr/>
      <dgm:t>
        <a:bodyPr/>
        <a:lstStyle/>
        <a:p>
          <a:endParaRPr lang="pt-BR"/>
        </a:p>
      </dgm:t>
    </dgm:pt>
    <dgm:pt modelId="{F9CAA517-2745-4947-BDEB-2DBF0768CF33}" type="pres">
      <dgm:prSet presAssocID="{126F19C9-7923-4634-969C-B6437EFE069D}" presName="connectorText" presStyleLbl="sibTrans2D1" presStyleIdx="7" presStyleCnt="25"/>
      <dgm:spPr/>
      <dgm:t>
        <a:bodyPr/>
        <a:lstStyle/>
        <a:p>
          <a:endParaRPr lang="pt-BR"/>
        </a:p>
      </dgm:t>
    </dgm:pt>
    <dgm:pt modelId="{43076F54-8C14-4DF6-979D-FEFE0C18EDBB}" type="pres">
      <dgm:prSet presAssocID="{4734EB63-C97A-4008-A398-D78E5CB3B172}" presName="node" presStyleLbl="node1" presStyleIdx="8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AD0C27-2282-4453-9333-2BABD426F3CC}" type="pres">
      <dgm:prSet presAssocID="{A61B5BFA-63AC-45DE-A708-5C2CE0AEFE80}" presName="sibTrans" presStyleLbl="sibTrans2D1" presStyleIdx="8" presStyleCnt="25"/>
      <dgm:spPr/>
      <dgm:t>
        <a:bodyPr/>
        <a:lstStyle/>
        <a:p>
          <a:endParaRPr lang="pt-BR"/>
        </a:p>
      </dgm:t>
    </dgm:pt>
    <dgm:pt modelId="{AE582E5A-7132-4D65-B697-EDB8D0CC7925}" type="pres">
      <dgm:prSet presAssocID="{A61B5BFA-63AC-45DE-A708-5C2CE0AEFE80}" presName="connectorText" presStyleLbl="sibTrans2D1" presStyleIdx="8" presStyleCnt="25"/>
      <dgm:spPr/>
      <dgm:t>
        <a:bodyPr/>
        <a:lstStyle/>
        <a:p>
          <a:endParaRPr lang="pt-BR"/>
        </a:p>
      </dgm:t>
    </dgm:pt>
    <dgm:pt modelId="{318A4596-59EA-4525-B3F4-88180187D493}" type="pres">
      <dgm:prSet presAssocID="{DAB35D57-1CE4-459A-9786-3CA5E8442C26}" presName="node" presStyleLbl="node1" presStyleIdx="9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028E39-C339-4F84-B023-88861254BEE7}" type="pres">
      <dgm:prSet presAssocID="{2F13EEA2-C90E-4C10-9505-8E84E7EB8169}" presName="sibTrans" presStyleLbl="sibTrans2D1" presStyleIdx="9" presStyleCnt="25"/>
      <dgm:spPr/>
      <dgm:t>
        <a:bodyPr/>
        <a:lstStyle/>
        <a:p>
          <a:endParaRPr lang="pt-BR"/>
        </a:p>
      </dgm:t>
    </dgm:pt>
    <dgm:pt modelId="{B983E955-007C-47AA-B2B8-854569B9509F}" type="pres">
      <dgm:prSet presAssocID="{2F13EEA2-C90E-4C10-9505-8E84E7EB8169}" presName="connectorText" presStyleLbl="sibTrans2D1" presStyleIdx="9" presStyleCnt="25"/>
      <dgm:spPr/>
      <dgm:t>
        <a:bodyPr/>
        <a:lstStyle/>
        <a:p>
          <a:endParaRPr lang="pt-BR"/>
        </a:p>
      </dgm:t>
    </dgm:pt>
    <dgm:pt modelId="{F0EE31CF-2B80-4944-B52C-539897DD887A}" type="pres">
      <dgm:prSet presAssocID="{FC366AF4-A8D6-45AA-A1D7-E14B5D3C2142}" presName="node" presStyleLbl="node1" presStyleIdx="10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5EE54D-7F0C-4C54-BDBD-E04FF84BE1CC}" type="pres">
      <dgm:prSet presAssocID="{5A2E92DF-81CC-41C6-ACB6-0D7D679DA78B}" presName="sibTrans" presStyleLbl="sibTrans2D1" presStyleIdx="10" presStyleCnt="25"/>
      <dgm:spPr/>
      <dgm:t>
        <a:bodyPr/>
        <a:lstStyle/>
        <a:p>
          <a:endParaRPr lang="pt-BR"/>
        </a:p>
      </dgm:t>
    </dgm:pt>
    <dgm:pt modelId="{08BCE074-7DB4-4A87-9242-B7D22320D587}" type="pres">
      <dgm:prSet presAssocID="{5A2E92DF-81CC-41C6-ACB6-0D7D679DA78B}" presName="connectorText" presStyleLbl="sibTrans2D1" presStyleIdx="10" presStyleCnt="25"/>
      <dgm:spPr/>
      <dgm:t>
        <a:bodyPr/>
        <a:lstStyle/>
        <a:p>
          <a:endParaRPr lang="pt-BR"/>
        </a:p>
      </dgm:t>
    </dgm:pt>
    <dgm:pt modelId="{93EF00F0-7062-46EB-9505-CCE0A33CB29D}" type="pres">
      <dgm:prSet presAssocID="{26FF1070-69B6-4E36-94FD-0D67B3F50817}" presName="node" presStyleLbl="node1" presStyleIdx="11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E4C9F82-BEBC-4369-A86F-7AD0DCDF1A35}" type="pres">
      <dgm:prSet presAssocID="{0CA7E0FE-5C09-4D2D-BDD0-CA67AE35BD47}" presName="sibTrans" presStyleLbl="sibTrans2D1" presStyleIdx="11" presStyleCnt="25"/>
      <dgm:spPr/>
      <dgm:t>
        <a:bodyPr/>
        <a:lstStyle/>
        <a:p>
          <a:endParaRPr lang="pt-BR"/>
        </a:p>
      </dgm:t>
    </dgm:pt>
    <dgm:pt modelId="{5A6E5395-67DA-4F1F-BC3A-DBA4F9620DDB}" type="pres">
      <dgm:prSet presAssocID="{0CA7E0FE-5C09-4D2D-BDD0-CA67AE35BD47}" presName="connectorText" presStyleLbl="sibTrans2D1" presStyleIdx="11" presStyleCnt="25"/>
      <dgm:spPr/>
      <dgm:t>
        <a:bodyPr/>
        <a:lstStyle/>
        <a:p>
          <a:endParaRPr lang="pt-BR"/>
        </a:p>
      </dgm:t>
    </dgm:pt>
    <dgm:pt modelId="{8E7EDF03-3C50-48FC-ACC3-C17956A013DD}" type="pres">
      <dgm:prSet presAssocID="{40EF9EFA-5D74-46CC-ABC2-BBEC35C36A1C}" presName="node" presStyleLbl="node1" presStyleIdx="12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956994C-8DA5-4906-861B-29D90822543E}" type="pres">
      <dgm:prSet presAssocID="{321003E1-E988-4583-9A3C-29F9CAD8D841}" presName="sibTrans" presStyleLbl="sibTrans2D1" presStyleIdx="12" presStyleCnt="25"/>
      <dgm:spPr/>
      <dgm:t>
        <a:bodyPr/>
        <a:lstStyle/>
        <a:p>
          <a:endParaRPr lang="pt-BR"/>
        </a:p>
      </dgm:t>
    </dgm:pt>
    <dgm:pt modelId="{7CECDD13-A044-4C6E-8188-F35DA0BDE150}" type="pres">
      <dgm:prSet presAssocID="{321003E1-E988-4583-9A3C-29F9CAD8D841}" presName="connectorText" presStyleLbl="sibTrans2D1" presStyleIdx="12" presStyleCnt="25"/>
      <dgm:spPr/>
      <dgm:t>
        <a:bodyPr/>
        <a:lstStyle/>
        <a:p>
          <a:endParaRPr lang="pt-BR"/>
        </a:p>
      </dgm:t>
    </dgm:pt>
    <dgm:pt modelId="{D8888A0E-356A-4242-B585-51473847321E}" type="pres">
      <dgm:prSet presAssocID="{F1131CD6-BCD2-4C8D-89D3-471E99FA59EF}" presName="node" presStyleLbl="node1" presStyleIdx="13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56FDC4-31A6-43E3-978F-79B5B1C0F6CC}" type="pres">
      <dgm:prSet presAssocID="{0E55D3B8-31F3-439D-87AD-099109F95238}" presName="sibTrans" presStyleLbl="sibTrans2D1" presStyleIdx="13" presStyleCnt="25"/>
      <dgm:spPr/>
      <dgm:t>
        <a:bodyPr/>
        <a:lstStyle/>
        <a:p>
          <a:endParaRPr lang="pt-BR"/>
        </a:p>
      </dgm:t>
    </dgm:pt>
    <dgm:pt modelId="{20731517-DFE7-4C84-B4CF-8AEFE193DC78}" type="pres">
      <dgm:prSet presAssocID="{0E55D3B8-31F3-439D-87AD-099109F95238}" presName="connectorText" presStyleLbl="sibTrans2D1" presStyleIdx="13" presStyleCnt="25"/>
      <dgm:spPr/>
      <dgm:t>
        <a:bodyPr/>
        <a:lstStyle/>
        <a:p>
          <a:endParaRPr lang="pt-BR"/>
        </a:p>
      </dgm:t>
    </dgm:pt>
    <dgm:pt modelId="{0BBECB3D-F19A-4857-9B44-BB995C8ADFDC}" type="pres">
      <dgm:prSet presAssocID="{0D081C90-254B-403E-87ED-96EC244CF282}" presName="node" presStyleLbl="node1" presStyleIdx="14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FAD77ED-1DBB-4A90-B6C5-3D5B18969482}" type="pres">
      <dgm:prSet presAssocID="{0D2A1969-248B-42F6-8295-527353C20C14}" presName="sibTrans" presStyleLbl="sibTrans2D1" presStyleIdx="14" presStyleCnt="25"/>
      <dgm:spPr/>
      <dgm:t>
        <a:bodyPr/>
        <a:lstStyle/>
        <a:p>
          <a:endParaRPr lang="pt-BR"/>
        </a:p>
      </dgm:t>
    </dgm:pt>
    <dgm:pt modelId="{AE0F4F56-BD16-4B72-98B4-6878FBC1DDE8}" type="pres">
      <dgm:prSet presAssocID="{0D2A1969-248B-42F6-8295-527353C20C14}" presName="connectorText" presStyleLbl="sibTrans2D1" presStyleIdx="14" presStyleCnt="25"/>
      <dgm:spPr/>
      <dgm:t>
        <a:bodyPr/>
        <a:lstStyle/>
        <a:p>
          <a:endParaRPr lang="pt-BR"/>
        </a:p>
      </dgm:t>
    </dgm:pt>
    <dgm:pt modelId="{D943AE25-044C-4CBE-8A36-B3F2AB2774B8}" type="pres">
      <dgm:prSet presAssocID="{0CCA057E-E268-4150-9570-C19012679F47}" presName="node" presStyleLbl="node1" presStyleIdx="15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2E531E1-754C-408D-AF98-D4E3BCA0B140}" type="pres">
      <dgm:prSet presAssocID="{94B48ACA-193C-4568-93BE-25F15E667508}" presName="sibTrans" presStyleLbl="sibTrans2D1" presStyleIdx="15" presStyleCnt="25"/>
      <dgm:spPr/>
      <dgm:t>
        <a:bodyPr/>
        <a:lstStyle/>
        <a:p>
          <a:endParaRPr lang="pt-BR"/>
        </a:p>
      </dgm:t>
    </dgm:pt>
    <dgm:pt modelId="{820E28E7-A734-48FD-8C51-B532451F713F}" type="pres">
      <dgm:prSet presAssocID="{94B48ACA-193C-4568-93BE-25F15E667508}" presName="connectorText" presStyleLbl="sibTrans2D1" presStyleIdx="15" presStyleCnt="25"/>
      <dgm:spPr/>
      <dgm:t>
        <a:bodyPr/>
        <a:lstStyle/>
        <a:p>
          <a:endParaRPr lang="pt-BR"/>
        </a:p>
      </dgm:t>
    </dgm:pt>
    <dgm:pt modelId="{EF373651-25E2-482B-BEEC-55294C294C2A}" type="pres">
      <dgm:prSet presAssocID="{3CEA45C3-2FE7-498C-8E92-366420CE842B}" presName="node" presStyleLbl="node1" presStyleIdx="16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EA43E8-640E-489E-8522-F2D3163A28BD}" type="pres">
      <dgm:prSet presAssocID="{3F293230-20B0-441B-AD9A-AA54FF0D2692}" presName="sibTrans" presStyleLbl="sibTrans2D1" presStyleIdx="16" presStyleCnt="25"/>
      <dgm:spPr/>
      <dgm:t>
        <a:bodyPr/>
        <a:lstStyle/>
        <a:p>
          <a:endParaRPr lang="pt-BR"/>
        </a:p>
      </dgm:t>
    </dgm:pt>
    <dgm:pt modelId="{A19A5234-063E-4ECC-9C6D-5797E0712B64}" type="pres">
      <dgm:prSet presAssocID="{3F293230-20B0-441B-AD9A-AA54FF0D2692}" presName="connectorText" presStyleLbl="sibTrans2D1" presStyleIdx="16" presStyleCnt="25"/>
      <dgm:spPr/>
      <dgm:t>
        <a:bodyPr/>
        <a:lstStyle/>
        <a:p>
          <a:endParaRPr lang="pt-BR"/>
        </a:p>
      </dgm:t>
    </dgm:pt>
    <dgm:pt modelId="{F34417DE-0A1D-4477-83F5-55EC7846D516}" type="pres">
      <dgm:prSet presAssocID="{54F0B061-8C59-46AB-B3EB-E927C0423DA3}" presName="node" presStyleLbl="node1" presStyleIdx="17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C3BB85F-D9F2-4345-807F-73121236FE29}" type="pres">
      <dgm:prSet presAssocID="{7F75DC17-744A-4BCF-B31C-1183109FC1B2}" presName="sibTrans" presStyleLbl="sibTrans2D1" presStyleIdx="17" presStyleCnt="25"/>
      <dgm:spPr/>
      <dgm:t>
        <a:bodyPr/>
        <a:lstStyle/>
        <a:p>
          <a:endParaRPr lang="pt-BR"/>
        </a:p>
      </dgm:t>
    </dgm:pt>
    <dgm:pt modelId="{782B2235-A3E4-478A-8B68-F964A70252F0}" type="pres">
      <dgm:prSet presAssocID="{7F75DC17-744A-4BCF-B31C-1183109FC1B2}" presName="connectorText" presStyleLbl="sibTrans2D1" presStyleIdx="17" presStyleCnt="25"/>
      <dgm:spPr/>
      <dgm:t>
        <a:bodyPr/>
        <a:lstStyle/>
        <a:p>
          <a:endParaRPr lang="pt-BR"/>
        </a:p>
      </dgm:t>
    </dgm:pt>
    <dgm:pt modelId="{D5671FDC-ECDC-4284-8856-90328F49E6CB}" type="pres">
      <dgm:prSet presAssocID="{FD949487-77DB-47AE-B548-330172872D7F}" presName="node" presStyleLbl="node1" presStyleIdx="18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46DC8EF-E6F2-42A2-88CC-6B1D9A2F80F7}" type="pres">
      <dgm:prSet presAssocID="{33D79CFB-3EC9-4E30-9A23-598BEBA9C2D2}" presName="sibTrans" presStyleLbl="sibTrans2D1" presStyleIdx="18" presStyleCnt="25"/>
      <dgm:spPr/>
      <dgm:t>
        <a:bodyPr/>
        <a:lstStyle/>
        <a:p>
          <a:endParaRPr lang="pt-BR"/>
        </a:p>
      </dgm:t>
    </dgm:pt>
    <dgm:pt modelId="{73093D87-92E6-4342-A305-13D42A224132}" type="pres">
      <dgm:prSet presAssocID="{33D79CFB-3EC9-4E30-9A23-598BEBA9C2D2}" presName="connectorText" presStyleLbl="sibTrans2D1" presStyleIdx="18" presStyleCnt="25"/>
      <dgm:spPr/>
      <dgm:t>
        <a:bodyPr/>
        <a:lstStyle/>
        <a:p>
          <a:endParaRPr lang="pt-BR"/>
        </a:p>
      </dgm:t>
    </dgm:pt>
    <dgm:pt modelId="{52D4C7FB-A837-4C94-8D37-D1DFA8FCB5D2}" type="pres">
      <dgm:prSet presAssocID="{C73D845A-0BF2-4849-9913-688452A592A3}" presName="node" presStyleLbl="node1" presStyleIdx="19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A617E7-BAC4-4B1E-B461-2D4CBAA5AF06}" type="pres">
      <dgm:prSet presAssocID="{B36BE72D-A866-44D4-A327-74E42E3E28AA}" presName="sibTrans" presStyleLbl="sibTrans2D1" presStyleIdx="19" presStyleCnt="25"/>
      <dgm:spPr/>
      <dgm:t>
        <a:bodyPr/>
        <a:lstStyle/>
        <a:p>
          <a:endParaRPr lang="pt-BR"/>
        </a:p>
      </dgm:t>
    </dgm:pt>
    <dgm:pt modelId="{BFD976CD-21B3-4567-BB45-714117020E6A}" type="pres">
      <dgm:prSet presAssocID="{B36BE72D-A866-44D4-A327-74E42E3E28AA}" presName="connectorText" presStyleLbl="sibTrans2D1" presStyleIdx="19" presStyleCnt="25"/>
      <dgm:spPr/>
      <dgm:t>
        <a:bodyPr/>
        <a:lstStyle/>
        <a:p>
          <a:endParaRPr lang="pt-BR"/>
        </a:p>
      </dgm:t>
    </dgm:pt>
    <dgm:pt modelId="{70D73021-21DE-48D2-A6DF-0EC059F4BF23}" type="pres">
      <dgm:prSet presAssocID="{5496FC81-5B57-4D80-9D56-FCFD35242240}" presName="node" presStyleLbl="node1" presStyleIdx="20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EB4AE8B-AECB-43E1-AF4F-75E830478E5B}" type="pres">
      <dgm:prSet presAssocID="{85A29109-54DE-466F-95DF-238AE39111A9}" presName="sibTrans" presStyleLbl="sibTrans2D1" presStyleIdx="20" presStyleCnt="25"/>
      <dgm:spPr/>
      <dgm:t>
        <a:bodyPr/>
        <a:lstStyle/>
        <a:p>
          <a:endParaRPr lang="pt-BR"/>
        </a:p>
      </dgm:t>
    </dgm:pt>
    <dgm:pt modelId="{CBC1EE2F-0A8B-43C5-8B71-CB45FC5881E2}" type="pres">
      <dgm:prSet presAssocID="{85A29109-54DE-466F-95DF-238AE39111A9}" presName="connectorText" presStyleLbl="sibTrans2D1" presStyleIdx="20" presStyleCnt="25"/>
      <dgm:spPr/>
      <dgm:t>
        <a:bodyPr/>
        <a:lstStyle/>
        <a:p>
          <a:endParaRPr lang="pt-BR"/>
        </a:p>
      </dgm:t>
    </dgm:pt>
    <dgm:pt modelId="{B5DCA5B7-E432-4884-8760-E73529C38016}" type="pres">
      <dgm:prSet presAssocID="{303244A1-114D-4A97-9399-4323BD97F1BD}" presName="node" presStyleLbl="node1" presStyleIdx="21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B1C1077-34A6-4F3A-ACCC-2B556D73D8E5}" type="pres">
      <dgm:prSet presAssocID="{7DE55AF3-90D0-48EC-BF91-B800C9C0265C}" presName="sibTrans" presStyleLbl="sibTrans2D1" presStyleIdx="21" presStyleCnt="25"/>
      <dgm:spPr/>
      <dgm:t>
        <a:bodyPr/>
        <a:lstStyle/>
        <a:p>
          <a:endParaRPr lang="pt-BR"/>
        </a:p>
      </dgm:t>
    </dgm:pt>
    <dgm:pt modelId="{BB39F44F-CAF2-44D1-8055-C78D2D6A6596}" type="pres">
      <dgm:prSet presAssocID="{7DE55AF3-90D0-48EC-BF91-B800C9C0265C}" presName="connectorText" presStyleLbl="sibTrans2D1" presStyleIdx="21" presStyleCnt="25"/>
      <dgm:spPr/>
      <dgm:t>
        <a:bodyPr/>
        <a:lstStyle/>
        <a:p>
          <a:endParaRPr lang="pt-BR"/>
        </a:p>
      </dgm:t>
    </dgm:pt>
    <dgm:pt modelId="{73DE209D-8C91-450E-8B0A-7D841C2EFA30}" type="pres">
      <dgm:prSet presAssocID="{7493A171-C6E1-479A-9E20-EBF2962449D1}" presName="node" presStyleLbl="node1" presStyleIdx="22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E03206-8FC5-4508-867B-CC52BEC79F9C}" type="pres">
      <dgm:prSet presAssocID="{F88B0DC8-79D0-4807-9D98-D4AD38827E32}" presName="sibTrans" presStyleLbl="sibTrans2D1" presStyleIdx="22" presStyleCnt="25"/>
      <dgm:spPr/>
      <dgm:t>
        <a:bodyPr/>
        <a:lstStyle/>
        <a:p>
          <a:endParaRPr lang="pt-BR"/>
        </a:p>
      </dgm:t>
    </dgm:pt>
    <dgm:pt modelId="{9683174E-A480-4D9D-A0C0-2F12559C9601}" type="pres">
      <dgm:prSet presAssocID="{F88B0DC8-79D0-4807-9D98-D4AD38827E32}" presName="connectorText" presStyleLbl="sibTrans2D1" presStyleIdx="22" presStyleCnt="25"/>
      <dgm:spPr/>
      <dgm:t>
        <a:bodyPr/>
        <a:lstStyle/>
        <a:p>
          <a:endParaRPr lang="pt-BR"/>
        </a:p>
      </dgm:t>
    </dgm:pt>
    <dgm:pt modelId="{4FF9CEEF-C9BE-4742-BAB1-E084128BBC2E}" type="pres">
      <dgm:prSet presAssocID="{6868A1F8-B31F-4534-9C70-685DB2912644}" presName="node" presStyleLbl="node1" presStyleIdx="23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EE9F09F-7025-4417-9311-AFD700E2BB99}" type="pres">
      <dgm:prSet presAssocID="{0BA90449-433A-4B4C-A97C-F2EB9DE1B5AB}" presName="sibTrans" presStyleLbl="sibTrans2D1" presStyleIdx="23" presStyleCnt="25"/>
      <dgm:spPr/>
      <dgm:t>
        <a:bodyPr/>
        <a:lstStyle/>
        <a:p>
          <a:endParaRPr lang="pt-BR"/>
        </a:p>
      </dgm:t>
    </dgm:pt>
    <dgm:pt modelId="{0D066A29-51F3-4C66-8EB1-61E41B5C3677}" type="pres">
      <dgm:prSet presAssocID="{0BA90449-433A-4B4C-A97C-F2EB9DE1B5AB}" presName="connectorText" presStyleLbl="sibTrans2D1" presStyleIdx="23" presStyleCnt="25"/>
      <dgm:spPr/>
      <dgm:t>
        <a:bodyPr/>
        <a:lstStyle/>
        <a:p>
          <a:endParaRPr lang="pt-BR"/>
        </a:p>
      </dgm:t>
    </dgm:pt>
    <dgm:pt modelId="{C48EEF4A-3C98-4D80-846E-72BBD9571C5D}" type="pres">
      <dgm:prSet presAssocID="{82A18362-732D-41AA-B8D9-F4A46D821D7E}" presName="node" presStyleLbl="node1" presStyleIdx="24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5EE5AA-A0E6-4F76-9E64-5F6DC515C9B8}" type="pres">
      <dgm:prSet presAssocID="{E122C8D6-F67A-441C-85D9-F3DE3B0C1FD2}" presName="sibTrans" presStyleLbl="sibTrans2D1" presStyleIdx="24" presStyleCnt="25"/>
      <dgm:spPr/>
      <dgm:t>
        <a:bodyPr/>
        <a:lstStyle/>
        <a:p>
          <a:endParaRPr lang="pt-BR"/>
        </a:p>
      </dgm:t>
    </dgm:pt>
    <dgm:pt modelId="{6870045F-0337-4A6A-ADD8-EBD4CE56058A}" type="pres">
      <dgm:prSet presAssocID="{E122C8D6-F67A-441C-85D9-F3DE3B0C1FD2}" presName="connectorText" presStyleLbl="sibTrans2D1" presStyleIdx="24" presStyleCnt="25"/>
      <dgm:spPr/>
      <dgm:t>
        <a:bodyPr/>
        <a:lstStyle/>
        <a:p>
          <a:endParaRPr lang="pt-BR"/>
        </a:p>
      </dgm:t>
    </dgm:pt>
    <dgm:pt modelId="{E13F33E0-DA4B-454B-BFDF-5A92B3EE2B36}" type="pres">
      <dgm:prSet presAssocID="{4E47FBF5-2B44-4617-95A9-B003F4FA413F}" presName="node" presStyleLbl="node1" presStyleIdx="25" presStyleCnt="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09B5246-401F-4FEE-A0BD-886EDFB4964E}" srcId="{733841C9-8421-448A-831E-6AB61597809A}" destId="{0CCA057E-E268-4150-9570-C19012679F47}" srcOrd="15" destOrd="0" parTransId="{E0E4BDEC-67C6-4C26-9202-F3BE1810B054}" sibTransId="{94B48ACA-193C-4568-93BE-25F15E667508}"/>
    <dgm:cxn modelId="{915F735C-54D1-4370-8CC5-8486142BA95A}" type="presOf" srcId="{3233B721-17D8-43D2-9249-64AF7BAD366B}" destId="{CA00BB4A-87D4-4511-B639-97AB01244292}" srcOrd="0" destOrd="0" presId="urn:microsoft.com/office/officeart/2005/8/layout/process5"/>
    <dgm:cxn modelId="{56AFAE73-544D-4979-AB7F-95B26B23F535}" type="presOf" srcId="{0E55D3B8-31F3-439D-87AD-099109F95238}" destId="{20731517-DFE7-4C84-B4CF-8AEFE193DC78}" srcOrd="1" destOrd="0" presId="urn:microsoft.com/office/officeart/2005/8/layout/process5"/>
    <dgm:cxn modelId="{286E943F-36BE-47E6-BDC9-BF419D4D80AC}" type="presOf" srcId="{B36BE72D-A866-44D4-A327-74E42E3E28AA}" destId="{D9A617E7-BAC4-4B1E-B461-2D4CBAA5AF06}" srcOrd="0" destOrd="0" presId="urn:microsoft.com/office/officeart/2005/8/layout/process5"/>
    <dgm:cxn modelId="{995A2686-C9DF-4E94-A09E-4F98F56027F1}" type="presOf" srcId="{FD949487-77DB-47AE-B548-330172872D7F}" destId="{D5671FDC-ECDC-4284-8856-90328F49E6CB}" srcOrd="0" destOrd="0" presId="urn:microsoft.com/office/officeart/2005/8/layout/process5"/>
    <dgm:cxn modelId="{A6C684B8-1C2A-439B-A367-DD2E56E4E2B1}" type="presOf" srcId="{A301F3A0-09B9-4BF9-8E7D-EE9880B9ED1D}" destId="{2627ADF3-3A72-449A-9769-036AC51B3B74}" srcOrd="0" destOrd="0" presId="urn:microsoft.com/office/officeart/2005/8/layout/process5"/>
    <dgm:cxn modelId="{B5D86975-9990-4AAA-8E7B-83A6B0438179}" type="presOf" srcId="{0CA7E0FE-5C09-4D2D-BDD0-CA67AE35BD47}" destId="{1E4C9F82-BEBC-4369-A86F-7AD0DCDF1A35}" srcOrd="0" destOrd="0" presId="urn:microsoft.com/office/officeart/2005/8/layout/process5"/>
    <dgm:cxn modelId="{E9A896D1-C608-4CBE-B729-45DD84F39781}" type="presOf" srcId="{E122C8D6-F67A-441C-85D9-F3DE3B0C1FD2}" destId="{6870045F-0337-4A6A-ADD8-EBD4CE56058A}" srcOrd="1" destOrd="0" presId="urn:microsoft.com/office/officeart/2005/8/layout/process5"/>
    <dgm:cxn modelId="{50E905E2-DF02-4BBF-9CCB-12D2A66BB4B1}" type="presOf" srcId="{C73D845A-0BF2-4849-9913-688452A592A3}" destId="{52D4C7FB-A837-4C94-8D37-D1DFA8FCB5D2}" srcOrd="0" destOrd="0" presId="urn:microsoft.com/office/officeart/2005/8/layout/process5"/>
    <dgm:cxn modelId="{EFCDD0B6-92D3-4FB8-BD8C-98596936A28A}" type="presOf" srcId="{3C8806EC-5516-4A4A-8336-4E6014285CF0}" destId="{50D712D3-00C0-499E-AE62-0CB8E0D92D9B}" srcOrd="0" destOrd="0" presId="urn:microsoft.com/office/officeart/2005/8/layout/process5"/>
    <dgm:cxn modelId="{A8E6B12D-DD47-4247-9104-AA268EDD670C}" srcId="{733841C9-8421-448A-831E-6AB61597809A}" destId="{FC366AF4-A8D6-45AA-A1D7-E14B5D3C2142}" srcOrd="10" destOrd="0" parTransId="{57CA5B9F-D674-4A4A-8FE2-6A58BD34A7B2}" sibTransId="{5A2E92DF-81CC-41C6-ACB6-0D7D679DA78B}"/>
    <dgm:cxn modelId="{2AF28DF5-38B5-46C3-80BE-3A091547C6C5}" type="presOf" srcId="{8F1A8754-150D-4707-A264-38728111074C}" destId="{DBBE5F0D-4CF3-4175-B270-26882D8D90BB}" srcOrd="1" destOrd="0" presId="urn:microsoft.com/office/officeart/2005/8/layout/process5"/>
    <dgm:cxn modelId="{0C96F418-D65B-4723-B45A-9CD34516CF7E}" type="presOf" srcId="{3CEA45C3-2FE7-498C-8E92-366420CE842B}" destId="{EF373651-25E2-482B-BEEC-55294C294C2A}" srcOrd="0" destOrd="0" presId="urn:microsoft.com/office/officeart/2005/8/layout/process5"/>
    <dgm:cxn modelId="{BFEB32A0-976E-4270-938E-F017578072CF}" type="presOf" srcId="{0CCA057E-E268-4150-9570-C19012679F47}" destId="{D943AE25-044C-4CBE-8A36-B3F2AB2774B8}" srcOrd="0" destOrd="0" presId="urn:microsoft.com/office/officeart/2005/8/layout/process5"/>
    <dgm:cxn modelId="{15248ED8-D515-448B-8100-1CA25416BF10}" type="presOf" srcId="{F88B0DC8-79D0-4807-9D98-D4AD38827E32}" destId="{9683174E-A480-4D9D-A0C0-2F12559C9601}" srcOrd="1" destOrd="0" presId="urn:microsoft.com/office/officeart/2005/8/layout/process5"/>
    <dgm:cxn modelId="{29C55B6C-90EF-4332-8F7B-5F6DCE9FC292}" srcId="{733841C9-8421-448A-831E-6AB61597809A}" destId="{F1131CD6-BCD2-4C8D-89D3-471E99FA59EF}" srcOrd="13" destOrd="0" parTransId="{B9D98EB6-F502-4769-990D-2D617FD3113E}" sibTransId="{0E55D3B8-31F3-439D-87AD-099109F95238}"/>
    <dgm:cxn modelId="{5F7F7CD1-8C9F-4645-A56B-82C8AE31516A}" type="presOf" srcId="{303244A1-114D-4A97-9399-4323BD97F1BD}" destId="{B5DCA5B7-E432-4884-8760-E73529C38016}" srcOrd="0" destOrd="0" presId="urn:microsoft.com/office/officeart/2005/8/layout/process5"/>
    <dgm:cxn modelId="{6C2955BA-A3DF-4440-BDBA-28B66A8859A9}" srcId="{733841C9-8421-448A-831E-6AB61597809A}" destId="{FDA9E5CC-EE1A-403E-896E-F7EC82D06700}" srcOrd="0" destOrd="0" parTransId="{93841E8E-3F76-46E9-A69F-9177F7B783DB}" sibTransId="{3233B721-17D8-43D2-9249-64AF7BAD366B}"/>
    <dgm:cxn modelId="{53232AC2-0441-4599-B689-6B4AA2949517}" type="presOf" srcId="{321003E1-E988-4583-9A3C-29F9CAD8D841}" destId="{7CECDD13-A044-4C6E-8188-F35DA0BDE150}" srcOrd="1" destOrd="0" presId="urn:microsoft.com/office/officeart/2005/8/layout/process5"/>
    <dgm:cxn modelId="{65DE2243-88CE-49AF-8DC1-00AF871ACBC2}" srcId="{733841C9-8421-448A-831E-6AB61597809A}" destId="{AB462439-9A1C-48D9-AD92-F98579361B9C}" srcOrd="5" destOrd="0" parTransId="{D5EDC9D5-5FC3-4107-84D4-F59E8384836E}" sibTransId="{6B981E7B-4153-40FC-A0E3-5CEB97F565AA}"/>
    <dgm:cxn modelId="{E6130A32-E933-4E76-A752-E70DDD5D730B}" srcId="{733841C9-8421-448A-831E-6AB61597809A}" destId="{3CEA45C3-2FE7-498C-8E92-366420CE842B}" srcOrd="16" destOrd="0" parTransId="{1378DFCE-8232-4511-829C-77A37FF74298}" sibTransId="{3F293230-20B0-441B-AD9A-AA54FF0D2692}"/>
    <dgm:cxn modelId="{E2B58765-C5E0-4487-AE4A-3B7800685E63}" srcId="{733841C9-8421-448A-831E-6AB61597809A}" destId="{4E47FBF5-2B44-4617-95A9-B003F4FA413F}" srcOrd="25" destOrd="0" parTransId="{3572D745-A8B3-4F74-B55F-275E15EE398A}" sibTransId="{F6512E76-CF40-4D62-B433-BD8C140ADC61}"/>
    <dgm:cxn modelId="{8BB57F2C-2F14-444F-8B14-286D90F04365}" type="presOf" srcId="{B36BE72D-A866-44D4-A327-74E42E3E28AA}" destId="{BFD976CD-21B3-4567-BB45-714117020E6A}" srcOrd="1" destOrd="0" presId="urn:microsoft.com/office/officeart/2005/8/layout/process5"/>
    <dgm:cxn modelId="{377F3D86-2D75-47F8-BE48-EED79D054AB6}" type="presOf" srcId="{0E55D3B8-31F3-439D-87AD-099109F95238}" destId="{CE56FDC4-31A6-43E3-978F-79B5B1C0F6CC}" srcOrd="0" destOrd="0" presId="urn:microsoft.com/office/officeart/2005/8/layout/process5"/>
    <dgm:cxn modelId="{CA2A7CAC-6975-406A-AC4A-AC347D923B31}" type="presOf" srcId="{3233B721-17D8-43D2-9249-64AF7BAD366B}" destId="{45462A97-61EC-433B-93E2-F5DC8F23D366}" srcOrd="1" destOrd="0" presId="urn:microsoft.com/office/officeart/2005/8/layout/process5"/>
    <dgm:cxn modelId="{6A7302C8-31DD-44F3-9A15-35D1ED384289}" type="presOf" srcId="{26FF1070-69B6-4E36-94FD-0D67B3F50817}" destId="{93EF00F0-7062-46EB-9505-CCE0A33CB29D}" srcOrd="0" destOrd="0" presId="urn:microsoft.com/office/officeart/2005/8/layout/process5"/>
    <dgm:cxn modelId="{C074EFD9-2429-4DC6-BD87-91D199E80EEF}" type="presOf" srcId="{7493A171-C6E1-479A-9E20-EBF2962449D1}" destId="{73DE209D-8C91-450E-8B0A-7D841C2EFA30}" srcOrd="0" destOrd="0" presId="urn:microsoft.com/office/officeart/2005/8/layout/process5"/>
    <dgm:cxn modelId="{FD0D3851-32C2-4CEA-BDCC-67A1F69EA67C}" type="presOf" srcId="{FC366AF4-A8D6-45AA-A1D7-E14B5D3C2142}" destId="{F0EE31CF-2B80-4944-B52C-539897DD887A}" srcOrd="0" destOrd="0" presId="urn:microsoft.com/office/officeart/2005/8/layout/process5"/>
    <dgm:cxn modelId="{2170794B-82D1-4558-8436-2B60C3CBC60D}" type="presOf" srcId="{6B981E7B-4153-40FC-A0E3-5CEB97F565AA}" destId="{725AC63E-FD5C-4B1E-A635-500ADB70B437}" srcOrd="1" destOrd="0" presId="urn:microsoft.com/office/officeart/2005/8/layout/process5"/>
    <dgm:cxn modelId="{087F1777-C684-4F22-94DF-22957D835C44}" type="presOf" srcId="{3F293230-20B0-441B-AD9A-AA54FF0D2692}" destId="{AAEA43E8-640E-489E-8522-F2D3163A28BD}" srcOrd="0" destOrd="0" presId="urn:microsoft.com/office/officeart/2005/8/layout/process5"/>
    <dgm:cxn modelId="{C7F105C4-855B-4C47-9459-09E48AABC0AA}" srcId="{733841C9-8421-448A-831E-6AB61597809A}" destId="{82A18362-732D-41AA-B8D9-F4A46D821D7E}" srcOrd="24" destOrd="0" parTransId="{929B44AC-C7F0-4417-9388-D0EC5BFEF258}" sibTransId="{E122C8D6-F67A-441C-85D9-F3DE3B0C1FD2}"/>
    <dgm:cxn modelId="{E0707C4B-D2C0-4DBF-8369-9ECF9DF9CDC5}" type="presOf" srcId="{F1131CD6-BCD2-4C8D-89D3-471E99FA59EF}" destId="{D8888A0E-356A-4242-B585-51473847321E}" srcOrd="0" destOrd="0" presId="urn:microsoft.com/office/officeart/2005/8/layout/process5"/>
    <dgm:cxn modelId="{0F36F691-5606-4402-9AF8-894A35294028}" type="presOf" srcId="{94B48ACA-193C-4568-93BE-25F15E667508}" destId="{D2E531E1-754C-408D-AF98-D4E3BCA0B140}" srcOrd="0" destOrd="0" presId="urn:microsoft.com/office/officeart/2005/8/layout/process5"/>
    <dgm:cxn modelId="{104E1634-D2FD-46C2-B7F1-11990EF08079}" srcId="{733841C9-8421-448A-831E-6AB61597809A}" destId="{327A8526-DF7E-43E4-96EC-2DC655973473}" srcOrd="2" destOrd="0" parTransId="{0DD4BD23-C809-47B1-9ED2-5038F9F9A9CC}" sibTransId="{D846ABFB-11CD-422C-9BB2-5F33A689E07C}"/>
    <dgm:cxn modelId="{19F37F2B-3C85-41B5-8489-24A15D52D323}" type="presOf" srcId="{33D79CFB-3EC9-4E30-9A23-598BEBA9C2D2}" destId="{73093D87-92E6-4342-A305-13D42A224132}" srcOrd="1" destOrd="0" presId="urn:microsoft.com/office/officeart/2005/8/layout/process5"/>
    <dgm:cxn modelId="{CA49BEA1-3881-4A34-B249-12563BC60A1C}" type="presOf" srcId="{6868A1F8-B31F-4534-9C70-685DB2912644}" destId="{4FF9CEEF-C9BE-4742-BAB1-E084128BBC2E}" srcOrd="0" destOrd="0" presId="urn:microsoft.com/office/officeart/2005/8/layout/process5"/>
    <dgm:cxn modelId="{10DD82F9-862A-4BBC-9146-35FD2CC2A84E}" srcId="{733841C9-8421-448A-831E-6AB61597809A}" destId="{65DBBCB8-C04E-4EEE-8361-99AA42B1987D}" srcOrd="4" destOrd="0" parTransId="{B96C455E-A9ED-4AED-852B-CE392572F126}" sibTransId="{8F1A8754-150D-4707-A264-38728111074C}"/>
    <dgm:cxn modelId="{97E3EBE1-AD28-42C1-96F0-9607789616DB}" type="presOf" srcId="{3C8806EC-5516-4A4A-8336-4E6014285CF0}" destId="{40D4AC44-6574-48D4-BEE4-AC3AEF31AA79}" srcOrd="1" destOrd="0" presId="urn:microsoft.com/office/officeart/2005/8/layout/process5"/>
    <dgm:cxn modelId="{5061FBD6-58F8-4459-819E-DDAAEBEA2696}" type="presOf" srcId="{4E47FBF5-2B44-4617-95A9-B003F4FA413F}" destId="{E13F33E0-DA4B-454B-BFDF-5A92B3EE2B36}" srcOrd="0" destOrd="0" presId="urn:microsoft.com/office/officeart/2005/8/layout/process5"/>
    <dgm:cxn modelId="{91046878-DA18-4FD6-A9A7-F0388FC09034}" type="presOf" srcId="{85A29109-54DE-466F-95DF-238AE39111A9}" destId="{CBC1EE2F-0A8B-43C5-8B71-CB45FC5881E2}" srcOrd="1" destOrd="0" presId="urn:microsoft.com/office/officeart/2005/8/layout/process5"/>
    <dgm:cxn modelId="{340C6F2A-B6A5-475E-8287-28B8CB7B3F00}" type="presOf" srcId="{D6CC9A0F-F226-4C98-98F3-708443FC1A02}" destId="{75FB92E7-C903-48E1-92FD-1F15D1A4C7BB}" srcOrd="0" destOrd="0" presId="urn:microsoft.com/office/officeart/2005/8/layout/process5"/>
    <dgm:cxn modelId="{31D61D37-24B1-4D3E-B020-8D8430E2D536}" type="presOf" srcId="{E122C8D6-F67A-441C-85D9-F3DE3B0C1FD2}" destId="{A15EE5AA-A0E6-4F76-9E64-5F6DC515C9B8}" srcOrd="0" destOrd="0" presId="urn:microsoft.com/office/officeart/2005/8/layout/process5"/>
    <dgm:cxn modelId="{387CB7B2-276F-4606-9295-B964BA6E6C4E}" type="presOf" srcId="{2F13EEA2-C90E-4C10-9505-8E84E7EB8169}" destId="{4D028E39-C339-4F84-B023-88861254BEE7}" srcOrd="0" destOrd="0" presId="urn:microsoft.com/office/officeart/2005/8/layout/process5"/>
    <dgm:cxn modelId="{832B69E4-246F-4193-BFB5-B42F06B960A3}" type="presOf" srcId="{FDA9E5CC-EE1A-403E-896E-F7EC82D06700}" destId="{18D7B529-B6A1-4175-92B5-D93979A8F55C}" srcOrd="0" destOrd="0" presId="urn:microsoft.com/office/officeart/2005/8/layout/process5"/>
    <dgm:cxn modelId="{758D6E37-2ECC-4874-8CE8-A2A4362FE050}" type="presOf" srcId="{85A29109-54DE-466F-95DF-238AE39111A9}" destId="{BEB4AE8B-AECB-43E1-AF4F-75E830478E5B}" srcOrd="0" destOrd="0" presId="urn:microsoft.com/office/officeart/2005/8/layout/process5"/>
    <dgm:cxn modelId="{25799632-F5EE-492E-9BC1-3157312712ED}" type="presOf" srcId="{DAB35D57-1CE4-459A-9786-3CA5E8442C26}" destId="{318A4596-59EA-4525-B3F4-88180187D493}" srcOrd="0" destOrd="0" presId="urn:microsoft.com/office/officeart/2005/8/layout/process5"/>
    <dgm:cxn modelId="{4F500F4E-42D5-4FA5-A6DE-6A0143F40359}" srcId="{733841C9-8421-448A-831E-6AB61597809A}" destId="{7493A171-C6E1-479A-9E20-EBF2962449D1}" srcOrd="22" destOrd="0" parTransId="{E1C0D386-7332-4724-99E4-CDBD8F125BD8}" sibTransId="{F88B0DC8-79D0-4807-9D98-D4AD38827E32}"/>
    <dgm:cxn modelId="{AA58AE0D-F8FA-4CFA-BD94-392C7A3B27EB}" type="presOf" srcId="{126F19C9-7923-4634-969C-B6437EFE069D}" destId="{ECC6E4E0-80C4-4E32-A99F-2287480E9F4C}" srcOrd="0" destOrd="0" presId="urn:microsoft.com/office/officeart/2005/8/layout/process5"/>
    <dgm:cxn modelId="{58B17036-D982-49AD-8C06-3CCDD5D24E10}" type="presOf" srcId="{0F2FD64A-5B67-4EAE-ABE2-ABFD2F986476}" destId="{CD88E58C-3E68-47F5-BAE3-E598E0B5A4A9}" srcOrd="0" destOrd="0" presId="urn:microsoft.com/office/officeart/2005/8/layout/process5"/>
    <dgm:cxn modelId="{CC4EB653-55AB-4484-9C8B-A14340DC4511}" type="presOf" srcId="{7F75DC17-744A-4BCF-B31C-1183109FC1B2}" destId="{782B2235-A3E4-478A-8B68-F964A70252F0}" srcOrd="1" destOrd="0" presId="urn:microsoft.com/office/officeart/2005/8/layout/process5"/>
    <dgm:cxn modelId="{E83C10B5-4671-45EC-A511-26326ABCDD18}" type="presOf" srcId="{733841C9-8421-448A-831E-6AB61597809A}" destId="{7350FD2D-DE15-4F81-AE8F-A7BA482E4607}" srcOrd="0" destOrd="0" presId="urn:microsoft.com/office/officeart/2005/8/layout/process5"/>
    <dgm:cxn modelId="{4EFBC4D1-F126-4DC9-93C2-A5FC3C276165}" srcId="{733841C9-8421-448A-831E-6AB61597809A}" destId="{DAB35D57-1CE4-459A-9786-3CA5E8442C26}" srcOrd="9" destOrd="0" parTransId="{BA5008DA-6022-474C-BD63-37860A52F162}" sibTransId="{2F13EEA2-C90E-4C10-9505-8E84E7EB8169}"/>
    <dgm:cxn modelId="{7E750F18-BE29-4EC4-8C49-3B15EDEF930D}" srcId="{733841C9-8421-448A-831E-6AB61597809A}" destId="{26FF1070-69B6-4E36-94FD-0D67B3F50817}" srcOrd="11" destOrd="0" parTransId="{11BFE6AD-AF18-4704-81B7-5F40E80604D2}" sibTransId="{0CA7E0FE-5C09-4D2D-BDD0-CA67AE35BD47}"/>
    <dgm:cxn modelId="{389AC3FE-DCF8-4C9D-A335-4C5464AE5A6B}" type="presOf" srcId="{D6CC9A0F-F226-4C98-98F3-708443FC1A02}" destId="{AB63422C-5B2F-4FEB-94DF-5EDFE7BCCA8C}" srcOrd="1" destOrd="0" presId="urn:microsoft.com/office/officeart/2005/8/layout/process5"/>
    <dgm:cxn modelId="{C3F3D0E6-BE1F-4D17-B590-4E65313D8C0D}" srcId="{733841C9-8421-448A-831E-6AB61597809A}" destId="{303244A1-114D-4A97-9399-4323BD97F1BD}" srcOrd="21" destOrd="0" parTransId="{9BABD422-AD29-4516-856A-F19D03A36061}" sibTransId="{7DE55AF3-90D0-48EC-BF91-B800C9C0265C}"/>
    <dgm:cxn modelId="{19C59557-9721-4F95-B468-439BCE335EB6}" type="presOf" srcId="{0D2A1969-248B-42F6-8295-527353C20C14}" destId="{AE0F4F56-BD16-4B72-98B4-6878FBC1DDE8}" srcOrd="1" destOrd="0" presId="urn:microsoft.com/office/officeart/2005/8/layout/process5"/>
    <dgm:cxn modelId="{05BD07FA-EC7C-465B-B439-F3969370691C}" type="presOf" srcId="{A301F3A0-09B9-4BF9-8E7D-EE9880B9ED1D}" destId="{D6CA16D5-4C3F-45DA-9F64-4C16705E36EF}" srcOrd="1" destOrd="0" presId="urn:microsoft.com/office/officeart/2005/8/layout/process5"/>
    <dgm:cxn modelId="{839E9A97-3EDD-4252-8A89-44BFA03087D3}" type="presOf" srcId="{A61B5BFA-63AC-45DE-A708-5C2CE0AEFE80}" destId="{98AD0C27-2282-4453-9333-2BABD426F3CC}" srcOrd="0" destOrd="0" presId="urn:microsoft.com/office/officeart/2005/8/layout/process5"/>
    <dgm:cxn modelId="{34BB841A-F2DF-4F2F-A66E-1074D0AF9802}" type="presOf" srcId="{126F19C9-7923-4634-969C-B6437EFE069D}" destId="{F9CAA517-2745-4947-BDEB-2DBF0768CF33}" srcOrd="1" destOrd="0" presId="urn:microsoft.com/office/officeart/2005/8/layout/process5"/>
    <dgm:cxn modelId="{76141C09-2241-405A-930B-13B63623F666}" srcId="{733841C9-8421-448A-831E-6AB61597809A}" destId="{5496FC81-5B57-4D80-9D56-FCFD35242240}" srcOrd="20" destOrd="0" parTransId="{A5FEAF4D-31DC-499B-A02E-1A7CE685FA3A}" sibTransId="{85A29109-54DE-466F-95DF-238AE39111A9}"/>
    <dgm:cxn modelId="{D2842A8E-A161-4EE5-A611-1401AE690D65}" srcId="{733841C9-8421-448A-831E-6AB61597809A}" destId="{6868A1F8-B31F-4534-9C70-685DB2912644}" srcOrd="23" destOrd="0" parTransId="{31702F43-9D6E-44A9-B18A-4AFE4F192BDA}" sibTransId="{0BA90449-433A-4B4C-A97C-F2EB9DE1B5AB}"/>
    <dgm:cxn modelId="{C3607F6C-27B7-46C1-9D16-1B0E712ADDC6}" type="presOf" srcId="{327A8526-DF7E-43E4-96EC-2DC655973473}" destId="{BED8F953-4FA2-46BE-8A06-DA00EC75FFC0}" srcOrd="0" destOrd="0" presId="urn:microsoft.com/office/officeart/2005/8/layout/process5"/>
    <dgm:cxn modelId="{2BFA7224-2655-410D-91C3-8404182E412E}" type="presOf" srcId="{D846ABFB-11CD-422C-9BB2-5F33A689E07C}" destId="{97CA2149-29C9-4EF2-9E82-82E80828D488}" srcOrd="1" destOrd="0" presId="urn:microsoft.com/office/officeart/2005/8/layout/process5"/>
    <dgm:cxn modelId="{FF7203B9-F0F3-4BB5-9D68-5557CBCEDF77}" srcId="{733841C9-8421-448A-831E-6AB61597809A}" destId="{C73D845A-0BF2-4849-9913-688452A592A3}" srcOrd="19" destOrd="0" parTransId="{126C6192-E0F8-4983-AE10-C052E7BC3133}" sibTransId="{B36BE72D-A866-44D4-A327-74E42E3E28AA}"/>
    <dgm:cxn modelId="{25FF4E9C-BB8D-4C2B-8131-B61FECA49A41}" type="presOf" srcId="{82A18362-732D-41AA-B8D9-F4A46D821D7E}" destId="{C48EEF4A-3C98-4D80-846E-72BBD9571C5D}" srcOrd="0" destOrd="0" presId="urn:microsoft.com/office/officeart/2005/8/layout/process5"/>
    <dgm:cxn modelId="{4B63A62C-B84A-4963-B9FD-1579FCEBD7B8}" type="presOf" srcId="{0BA90449-433A-4B4C-A97C-F2EB9DE1B5AB}" destId="{0D066A29-51F3-4C66-8EB1-61E41B5C3677}" srcOrd="1" destOrd="0" presId="urn:microsoft.com/office/officeart/2005/8/layout/process5"/>
    <dgm:cxn modelId="{5CDA5F01-1A0F-4A76-A549-0C875759BB13}" type="presOf" srcId="{7DE55AF3-90D0-48EC-BF91-B800C9C0265C}" destId="{2B1C1077-34A6-4F3A-ACCC-2B556D73D8E5}" srcOrd="0" destOrd="0" presId="urn:microsoft.com/office/officeart/2005/8/layout/process5"/>
    <dgm:cxn modelId="{BD0EF539-B48C-442B-8C7C-6FC77EA78639}" srcId="{733841C9-8421-448A-831E-6AB61597809A}" destId="{ED5DB3EA-C004-45D9-AD24-0742DA03ED63}" srcOrd="7" destOrd="0" parTransId="{8F47A60C-E241-4A3E-9772-B53DCB02A3E6}" sibTransId="{126F19C9-7923-4634-969C-B6437EFE069D}"/>
    <dgm:cxn modelId="{35892358-F927-40D1-AC64-6484E6EBCAC0}" type="presOf" srcId="{AB462439-9A1C-48D9-AD92-F98579361B9C}" destId="{13816712-F9CA-41AD-BD76-D5CCCED46EAB}" srcOrd="0" destOrd="0" presId="urn:microsoft.com/office/officeart/2005/8/layout/process5"/>
    <dgm:cxn modelId="{BF64B096-D215-4DC1-B66A-B5BB664BAAF1}" type="presOf" srcId="{40EF9EFA-5D74-46CC-ABC2-BBEC35C36A1C}" destId="{8E7EDF03-3C50-48FC-ACC3-C17956A013DD}" srcOrd="0" destOrd="0" presId="urn:microsoft.com/office/officeart/2005/8/layout/process5"/>
    <dgm:cxn modelId="{6983AC70-D565-4692-86C6-15824B6B4DC1}" type="presOf" srcId="{5A2E92DF-81CC-41C6-ACB6-0D7D679DA78B}" destId="{1B5EE54D-7F0C-4C54-BDBD-E04FF84BE1CC}" srcOrd="0" destOrd="0" presId="urn:microsoft.com/office/officeart/2005/8/layout/process5"/>
    <dgm:cxn modelId="{C9622394-E130-4A30-9A49-6791D8380EC5}" srcId="{733841C9-8421-448A-831E-6AB61597809A}" destId="{FD949487-77DB-47AE-B548-330172872D7F}" srcOrd="18" destOrd="0" parTransId="{1DB2C719-CE39-4D8D-AA50-EE6DB6A85F1D}" sibTransId="{33D79CFB-3EC9-4E30-9A23-598BEBA9C2D2}"/>
    <dgm:cxn modelId="{7F659364-76DF-4310-8DE4-188573D5DEDB}" type="presOf" srcId="{7F75DC17-744A-4BCF-B31C-1183109FC1B2}" destId="{BC3BB85F-D9F2-4345-807F-73121236FE29}" srcOrd="0" destOrd="0" presId="urn:microsoft.com/office/officeart/2005/8/layout/process5"/>
    <dgm:cxn modelId="{3649A3A0-1143-4AA6-BDEA-347AA473E438}" type="presOf" srcId="{0BA90449-433A-4B4C-A97C-F2EB9DE1B5AB}" destId="{1EE9F09F-7025-4417-9311-AFD700E2BB99}" srcOrd="0" destOrd="0" presId="urn:microsoft.com/office/officeart/2005/8/layout/process5"/>
    <dgm:cxn modelId="{08A025F7-6B45-41BA-B8A7-7320539EFBCC}" type="presOf" srcId="{F88B0DC8-79D0-4807-9D98-D4AD38827E32}" destId="{5EE03206-8FC5-4508-867B-CC52BEC79F9C}" srcOrd="0" destOrd="0" presId="urn:microsoft.com/office/officeart/2005/8/layout/process5"/>
    <dgm:cxn modelId="{C32DE219-26E3-4713-89A5-96D9BFEAE42B}" type="presOf" srcId="{0D2A1969-248B-42F6-8295-527353C20C14}" destId="{3FAD77ED-1DBB-4A90-B6C5-3D5B18969482}" srcOrd="0" destOrd="0" presId="urn:microsoft.com/office/officeart/2005/8/layout/process5"/>
    <dgm:cxn modelId="{F62314F1-5A23-494A-9CD9-12805AA3AFA2}" srcId="{733841C9-8421-448A-831E-6AB61597809A}" destId="{54F0B061-8C59-46AB-B3EB-E927C0423DA3}" srcOrd="17" destOrd="0" parTransId="{BA863F53-C2A3-4182-B0EF-F7B36D40E8A8}" sibTransId="{7F75DC17-744A-4BCF-B31C-1183109FC1B2}"/>
    <dgm:cxn modelId="{69A569FD-09FA-466F-90D9-E90977565054}" type="presOf" srcId="{5A2E92DF-81CC-41C6-ACB6-0D7D679DA78B}" destId="{08BCE074-7DB4-4A87-9242-B7D22320D587}" srcOrd="1" destOrd="0" presId="urn:microsoft.com/office/officeart/2005/8/layout/process5"/>
    <dgm:cxn modelId="{6137B600-2B15-48FA-8C99-0565834F3132}" type="presOf" srcId="{33D79CFB-3EC9-4E30-9A23-598BEBA9C2D2}" destId="{446DC8EF-E6F2-42A2-88CC-6B1D9A2F80F7}" srcOrd="0" destOrd="0" presId="urn:microsoft.com/office/officeart/2005/8/layout/process5"/>
    <dgm:cxn modelId="{CFE3B875-2A71-439A-A67B-79E4228638A2}" srcId="{733841C9-8421-448A-831E-6AB61597809A}" destId="{0F2FD64A-5B67-4EAE-ABE2-ABFD2F986476}" srcOrd="1" destOrd="0" parTransId="{0CA0C988-2E9D-4AA6-B9FA-B183755A0D59}" sibTransId="{A301F3A0-09B9-4BF9-8E7D-EE9880B9ED1D}"/>
    <dgm:cxn modelId="{B6B6927B-6649-4884-966A-D0070C8B1BD3}" type="presOf" srcId="{54F0B061-8C59-46AB-B3EB-E927C0423DA3}" destId="{F34417DE-0A1D-4477-83F5-55EC7846D516}" srcOrd="0" destOrd="0" presId="urn:microsoft.com/office/officeart/2005/8/layout/process5"/>
    <dgm:cxn modelId="{8D066C85-C288-4C7B-9F2C-0617A8020C2F}" type="presOf" srcId="{2F13EEA2-C90E-4C10-9505-8E84E7EB8169}" destId="{B983E955-007C-47AA-B2B8-854569B9509F}" srcOrd="1" destOrd="0" presId="urn:microsoft.com/office/officeart/2005/8/layout/process5"/>
    <dgm:cxn modelId="{0F8641DF-253B-4593-83A3-223BEF2FBB81}" type="presOf" srcId="{94B48ACA-193C-4568-93BE-25F15E667508}" destId="{820E28E7-A734-48FD-8C51-B532451F713F}" srcOrd="1" destOrd="0" presId="urn:microsoft.com/office/officeart/2005/8/layout/process5"/>
    <dgm:cxn modelId="{DAC2AD32-0ACC-4685-8FBB-4C48B2C2319B}" type="presOf" srcId="{7DE55AF3-90D0-48EC-BF91-B800C9C0265C}" destId="{BB39F44F-CAF2-44D1-8055-C78D2D6A6596}" srcOrd="1" destOrd="0" presId="urn:microsoft.com/office/officeart/2005/8/layout/process5"/>
    <dgm:cxn modelId="{7278B324-80B2-452C-BFBC-08C389D067CB}" type="presOf" srcId="{65DBBCB8-C04E-4EEE-8361-99AA42B1987D}" destId="{E11B967C-8C1D-4AF4-8C45-C0B4E5D1C050}" srcOrd="0" destOrd="0" presId="urn:microsoft.com/office/officeart/2005/8/layout/process5"/>
    <dgm:cxn modelId="{F3F2A56A-CDFD-448F-B801-37D8F0534AC6}" type="presOf" srcId="{262C1E65-2FAD-4111-8E98-5FFC72B67047}" destId="{14EDD594-F1C6-41AD-9B42-8B20BA37F0EF}" srcOrd="0" destOrd="0" presId="urn:microsoft.com/office/officeart/2005/8/layout/process5"/>
    <dgm:cxn modelId="{650CB0BA-2CEE-48A7-A65B-910A9E324B55}" type="presOf" srcId="{6B981E7B-4153-40FC-A0E3-5CEB97F565AA}" destId="{0DBE4FC5-04FF-41AC-AA4A-75CBA1074389}" srcOrd="0" destOrd="0" presId="urn:microsoft.com/office/officeart/2005/8/layout/process5"/>
    <dgm:cxn modelId="{D1D56C6D-39E3-41CB-BB9B-73677B9A609C}" srcId="{733841C9-8421-448A-831E-6AB61597809A}" destId="{40EF9EFA-5D74-46CC-ABC2-BBEC35C36A1C}" srcOrd="12" destOrd="0" parTransId="{D7E0B3BD-EA79-4303-AB33-37E2BD2B7431}" sibTransId="{321003E1-E988-4583-9A3C-29F9CAD8D841}"/>
    <dgm:cxn modelId="{366D308C-EA5D-4DDB-AB74-D7D4241F9583}" type="presOf" srcId="{A61B5BFA-63AC-45DE-A708-5C2CE0AEFE80}" destId="{AE582E5A-7132-4D65-B697-EDB8D0CC7925}" srcOrd="1" destOrd="0" presId="urn:microsoft.com/office/officeart/2005/8/layout/process5"/>
    <dgm:cxn modelId="{357F3D00-D18B-48B2-A495-F9703CD64B3B}" type="presOf" srcId="{3F293230-20B0-441B-AD9A-AA54FF0D2692}" destId="{A19A5234-063E-4ECC-9C6D-5797E0712B64}" srcOrd="1" destOrd="0" presId="urn:microsoft.com/office/officeart/2005/8/layout/process5"/>
    <dgm:cxn modelId="{534C291B-C358-40B4-B4EC-5A2494ECFACB}" type="presOf" srcId="{A33688E0-9B32-472E-A1C2-08B841E434D3}" destId="{96438196-53B9-4F18-B545-905BD0FAD143}" srcOrd="0" destOrd="0" presId="urn:microsoft.com/office/officeart/2005/8/layout/process5"/>
    <dgm:cxn modelId="{BFBDC459-4893-4273-89DA-68F123BD3012}" type="presOf" srcId="{ED5DB3EA-C004-45D9-AD24-0742DA03ED63}" destId="{C66917E3-ACF9-4507-AD18-45BB8B79AE9E}" srcOrd="0" destOrd="0" presId="urn:microsoft.com/office/officeart/2005/8/layout/process5"/>
    <dgm:cxn modelId="{FFC108C4-803E-43B2-B68A-7DB10CBD8356}" type="presOf" srcId="{D846ABFB-11CD-422C-9BB2-5F33A689E07C}" destId="{232706C3-F93E-4565-9830-C71D9A35C13F}" srcOrd="0" destOrd="0" presId="urn:microsoft.com/office/officeart/2005/8/layout/process5"/>
    <dgm:cxn modelId="{EC916C5F-4D53-4E06-BDD1-1C2E1AB2B0E8}" type="presOf" srcId="{0CA7E0FE-5C09-4D2D-BDD0-CA67AE35BD47}" destId="{5A6E5395-67DA-4F1F-BC3A-DBA4F9620DDB}" srcOrd="1" destOrd="0" presId="urn:microsoft.com/office/officeart/2005/8/layout/process5"/>
    <dgm:cxn modelId="{78DE1DCD-1BC8-49AA-897C-951F70AD880F}" type="presOf" srcId="{0D081C90-254B-403E-87ED-96EC244CF282}" destId="{0BBECB3D-F19A-4857-9B44-BB995C8ADFDC}" srcOrd="0" destOrd="0" presId="urn:microsoft.com/office/officeart/2005/8/layout/process5"/>
    <dgm:cxn modelId="{9819F1E1-1173-420F-9EAA-4C2C3159CDE5}" srcId="{733841C9-8421-448A-831E-6AB61597809A}" destId="{4734EB63-C97A-4008-A398-D78E5CB3B172}" srcOrd="8" destOrd="0" parTransId="{BCEBEEF3-08F1-4FF4-B212-E74605108CE3}" sibTransId="{A61B5BFA-63AC-45DE-A708-5C2CE0AEFE80}"/>
    <dgm:cxn modelId="{0F78EB16-B012-4021-9E86-DB5DFD572F13}" type="presOf" srcId="{8F1A8754-150D-4707-A264-38728111074C}" destId="{6F818468-A2E6-443E-A52A-E06151C35424}" srcOrd="0" destOrd="0" presId="urn:microsoft.com/office/officeart/2005/8/layout/process5"/>
    <dgm:cxn modelId="{E9CF8505-53ED-4928-A846-891B587E8694}" srcId="{733841C9-8421-448A-831E-6AB61597809A}" destId="{262C1E65-2FAD-4111-8E98-5FFC72B67047}" srcOrd="6" destOrd="0" parTransId="{DFDE4282-1E22-4243-A4FA-8EA3AA314026}" sibTransId="{D6CC9A0F-F226-4C98-98F3-708443FC1A02}"/>
    <dgm:cxn modelId="{7E029AD0-CC73-4E3B-875A-9573E1F0833B}" type="presOf" srcId="{321003E1-E988-4583-9A3C-29F9CAD8D841}" destId="{0956994C-8DA5-4906-861B-29D90822543E}" srcOrd="0" destOrd="0" presId="urn:microsoft.com/office/officeart/2005/8/layout/process5"/>
    <dgm:cxn modelId="{BF83D40A-DD6C-4229-97AF-AC863BA969CF}" srcId="{733841C9-8421-448A-831E-6AB61597809A}" destId="{A33688E0-9B32-472E-A1C2-08B841E434D3}" srcOrd="3" destOrd="0" parTransId="{E622F953-CF17-490D-AFE4-46DDF3E6C57D}" sibTransId="{3C8806EC-5516-4A4A-8336-4E6014285CF0}"/>
    <dgm:cxn modelId="{67823EC3-9A94-48EE-AA4D-25E1D5FD6602}" srcId="{733841C9-8421-448A-831E-6AB61597809A}" destId="{0D081C90-254B-403E-87ED-96EC244CF282}" srcOrd="14" destOrd="0" parTransId="{B3EAA1A2-3F25-479F-A3AB-AEFE760B4C27}" sibTransId="{0D2A1969-248B-42F6-8295-527353C20C14}"/>
    <dgm:cxn modelId="{B8B73349-C5FC-4247-BE61-A1146C52CF2B}" type="presOf" srcId="{4734EB63-C97A-4008-A398-D78E5CB3B172}" destId="{43076F54-8C14-4DF6-979D-FEFE0C18EDBB}" srcOrd="0" destOrd="0" presId="urn:microsoft.com/office/officeart/2005/8/layout/process5"/>
    <dgm:cxn modelId="{6DCB093D-30A9-4365-9578-0F60A67FB498}" type="presOf" srcId="{5496FC81-5B57-4D80-9D56-FCFD35242240}" destId="{70D73021-21DE-48D2-A6DF-0EC059F4BF23}" srcOrd="0" destOrd="0" presId="urn:microsoft.com/office/officeart/2005/8/layout/process5"/>
    <dgm:cxn modelId="{42133143-47E5-46B4-94BD-B267624CC46A}" type="presParOf" srcId="{7350FD2D-DE15-4F81-AE8F-A7BA482E4607}" destId="{18D7B529-B6A1-4175-92B5-D93979A8F55C}" srcOrd="0" destOrd="0" presId="urn:microsoft.com/office/officeart/2005/8/layout/process5"/>
    <dgm:cxn modelId="{31A9CE23-C052-4913-A8F6-9AF187E594B5}" type="presParOf" srcId="{7350FD2D-DE15-4F81-AE8F-A7BA482E4607}" destId="{CA00BB4A-87D4-4511-B639-97AB01244292}" srcOrd="1" destOrd="0" presId="urn:microsoft.com/office/officeart/2005/8/layout/process5"/>
    <dgm:cxn modelId="{A954B568-E63C-4F89-B7B5-819B56B601B8}" type="presParOf" srcId="{CA00BB4A-87D4-4511-B639-97AB01244292}" destId="{45462A97-61EC-433B-93E2-F5DC8F23D366}" srcOrd="0" destOrd="0" presId="urn:microsoft.com/office/officeart/2005/8/layout/process5"/>
    <dgm:cxn modelId="{F0D4F7DC-4023-43E1-A036-33716A7186C7}" type="presParOf" srcId="{7350FD2D-DE15-4F81-AE8F-A7BA482E4607}" destId="{CD88E58C-3E68-47F5-BAE3-E598E0B5A4A9}" srcOrd="2" destOrd="0" presId="urn:microsoft.com/office/officeart/2005/8/layout/process5"/>
    <dgm:cxn modelId="{C6C7EDD2-8278-46D9-915E-5E64354E1E21}" type="presParOf" srcId="{7350FD2D-DE15-4F81-AE8F-A7BA482E4607}" destId="{2627ADF3-3A72-449A-9769-036AC51B3B74}" srcOrd="3" destOrd="0" presId="urn:microsoft.com/office/officeart/2005/8/layout/process5"/>
    <dgm:cxn modelId="{6BE2491C-4522-4EB2-AFF1-A1022E3EB098}" type="presParOf" srcId="{2627ADF3-3A72-449A-9769-036AC51B3B74}" destId="{D6CA16D5-4C3F-45DA-9F64-4C16705E36EF}" srcOrd="0" destOrd="0" presId="urn:microsoft.com/office/officeart/2005/8/layout/process5"/>
    <dgm:cxn modelId="{A5A96CD2-923A-4345-8532-921E622F290F}" type="presParOf" srcId="{7350FD2D-DE15-4F81-AE8F-A7BA482E4607}" destId="{BED8F953-4FA2-46BE-8A06-DA00EC75FFC0}" srcOrd="4" destOrd="0" presId="urn:microsoft.com/office/officeart/2005/8/layout/process5"/>
    <dgm:cxn modelId="{50A776EF-ED84-4AEB-A37C-34FABCE33E45}" type="presParOf" srcId="{7350FD2D-DE15-4F81-AE8F-A7BA482E4607}" destId="{232706C3-F93E-4565-9830-C71D9A35C13F}" srcOrd="5" destOrd="0" presId="urn:microsoft.com/office/officeart/2005/8/layout/process5"/>
    <dgm:cxn modelId="{5D065CE3-C4CB-41D6-87C2-18A9D7353D9F}" type="presParOf" srcId="{232706C3-F93E-4565-9830-C71D9A35C13F}" destId="{97CA2149-29C9-4EF2-9E82-82E80828D488}" srcOrd="0" destOrd="0" presId="urn:microsoft.com/office/officeart/2005/8/layout/process5"/>
    <dgm:cxn modelId="{B9050B6E-4E0C-4689-8391-BFAA26FBD57E}" type="presParOf" srcId="{7350FD2D-DE15-4F81-AE8F-A7BA482E4607}" destId="{96438196-53B9-4F18-B545-905BD0FAD143}" srcOrd="6" destOrd="0" presId="urn:microsoft.com/office/officeart/2005/8/layout/process5"/>
    <dgm:cxn modelId="{C01C82FA-1B08-4ECD-BD73-18536D3F6ED4}" type="presParOf" srcId="{7350FD2D-DE15-4F81-AE8F-A7BA482E4607}" destId="{50D712D3-00C0-499E-AE62-0CB8E0D92D9B}" srcOrd="7" destOrd="0" presId="urn:microsoft.com/office/officeart/2005/8/layout/process5"/>
    <dgm:cxn modelId="{DB632569-768C-47AE-910F-D9489329D624}" type="presParOf" srcId="{50D712D3-00C0-499E-AE62-0CB8E0D92D9B}" destId="{40D4AC44-6574-48D4-BEE4-AC3AEF31AA79}" srcOrd="0" destOrd="0" presId="urn:microsoft.com/office/officeart/2005/8/layout/process5"/>
    <dgm:cxn modelId="{E38126C9-4D4C-40E5-88DC-4D29BED4C3D8}" type="presParOf" srcId="{7350FD2D-DE15-4F81-AE8F-A7BA482E4607}" destId="{E11B967C-8C1D-4AF4-8C45-C0B4E5D1C050}" srcOrd="8" destOrd="0" presId="urn:microsoft.com/office/officeart/2005/8/layout/process5"/>
    <dgm:cxn modelId="{797A39DE-E272-44D3-924A-6EFB0CEB7C73}" type="presParOf" srcId="{7350FD2D-DE15-4F81-AE8F-A7BA482E4607}" destId="{6F818468-A2E6-443E-A52A-E06151C35424}" srcOrd="9" destOrd="0" presId="urn:microsoft.com/office/officeart/2005/8/layout/process5"/>
    <dgm:cxn modelId="{00EF715E-2E67-404F-A0FE-FF224CBDF3ED}" type="presParOf" srcId="{6F818468-A2E6-443E-A52A-E06151C35424}" destId="{DBBE5F0D-4CF3-4175-B270-26882D8D90BB}" srcOrd="0" destOrd="0" presId="urn:microsoft.com/office/officeart/2005/8/layout/process5"/>
    <dgm:cxn modelId="{6D35579A-CBB7-485F-BFA0-29435786F07C}" type="presParOf" srcId="{7350FD2D-DE15-4F81-AE8F-A7BA482E4607}" destId="{13816712-F9CA-41AD-BD76-D5CCCED46EAB}" srcOrd="10" destOrd="0" presId="urn:microsoft.com/office/officeart/2005/8/layout/process5"/>
    <dgm:cxn modelId="{4CA9BF0E-1099-45EA-A2FA-0196F3BF228F}" type="presParOf" srcId="{7350FD2D-DE15-4F81-AE8F-A7BA482E4607}" destId="{0DBE4FC5-04FF-41AC-AA4A-75CBA1074389}" srcOrd="11" destOrd="0" presId="urn:microsoft.com/office/officeart/2005/8/layout/process5"/>
    <dgm:cxn modelId="{2750E487-0A83-409C-9104-DD02A25E8E67}" type="presParOf" srcId="{0DBE4FC5-04FF-41AC-AA4A-75CBA1074389}" destId="{725AC63E-FD5C-4B1E-A635-500ADB70B437}" srcOrd="0" destOrd="0" presId="urn:microsoft.com/office/officeart/2005/8/layout/process5"/>
    <dgm:cxn modelId="{6AE55094-96BC-467A-9E41-27CF8C3E5004}" type="presParOf" srcId="{7350FD2D-DE15-4F81-AE8F-A7BA482E4607}" destId="{14EDD594-F1C6-41AD-9B42-8B20BA37F0EF}" srcOrd="12" destOrd="0" presId="urn:microsoft.com/office/officeart/2005/8/layout/process5"/>
    <dgm:cxn modelId="{280151C9-8F9C-4D93-B8F1-3B5F90F4F5F1}" type="presParOf" srcId="{7350FD2D-DE15-4F81-AE8F-A7BA482E4607}" destId="{75FB92E7-C903-48E1-92FD-1F15D1A4C7BB}" srcOrd="13" destOrd="0" presId="urn:microsoft.com/office/officeart/2005/8/layout/process5"/>
    <dgm:cxn modelId="{17A4CD1C-B127-4136-A91D-2079252A48E0}" type="presParOf" srcId="{75FB92E7-C903-48E1-92FD-1F15D1A4C7BB}" destId="{AB63422C-5B2F-4FEB-94DF-5EDFE7BCCA8C}" srcOrd="0" destOrd="0" presId="urn:microsoft.com/office/officeart/2005/8/layout/process5"/>
    <dgm:cxn modelId="{70B89A09-12E3-4961-B5A0-EF0CA437B73B}" type="presParOf" srcId="{7350FD2D-DE15-4F81-AE8F-A7BA482E4607}" destId="{C66917E3-ACF9-4507-AD18-45BB8B79AE9E}" srcOrd="14" destOrd="0" presId="urn:microsoft.com/office/officeart/2005/8/layout/process5"/>
    <dgm:cxn modelId="{60454D12-D9E3-4750-8DBD-D981C4D83B38}" type="presParOf" srcId="{7350FD2D-DE15-4F81-AE8F-A7BA482E4607}" destId="{ECC6E4E0-80C4-4E32-A99F-2287480E9F4C}" srcOrd="15" destOrd="0" presId="urn:microsoft.com/office/officeart/2005/8/layout/process5"/>
    <dgm:cxn modelId="{511C097C-8BC4-4800-8800-27B404A54B05}" type="presParOf" srcId="{ECC6E4E0-80C4-4E32-A99F-2287480E9F4C}" destId="{F9CAA517-2745-4947-BDEB-2DBF0768CF33}" srcOrd="0" destOrd="0" presId="urn:microsoft.com/office/officeart/2005/8/layout/process5"/>
    <dgm:cxn modelId="{9F5FAE64-3043-46AD-B537-065A8494F73B}" type="presParOf" srcId="{7350FD2D-DE15-4F81-AE8F-A7BA482E4607}" destId="{43076F54-8C14-4DF6-979D-FEFE0C18EDBB}" srcOrd="16" destOrd="0" presId="urn:microsoft.com/office/officeart/2005/8/layout/process5"/>
    <dgm:cxn modelId="{2FA223D1-FE8F-4B7C-B39A-A870A66413A4}" type="presParOf" srcId="{7350FD2D-DE15-4F81-AE8F-A7BA482E4607}" destId="{98AD0C27-2282-4453-9333-2BABD426F3CC}" srcOrd="17" destOrd="0" presId="urn:microsoft.com/office/officeart/2005/8/layout/process5"/>
    <dgm:cxn modelId="{95F81628-9A9A-499A-A87F-CB7D5C3B4F40}" type="presParOf" srcId="{98AD0C27-2282-4453-9333-2BABD426F3CC}" destId="{AE582E5A-7132-4D65-B697-EDB8D0CC7925}" srcOrd="0" destOrd="0" presId="urn:microsoft.com/office/officeart/2005/8/layout/process5"/>
    <dgm:cxn modelId="{CFBE106B-AD5D-4B3A-A431-7301D8DCC95A}" type="presParOf" srcId="{7350FD2D-DE15-4F81-AE8F-A7BA482E4607}" destId="{318A4596-59EA-4525-B3F4-88180187D493}" srcOrd="18" destOrd="0" presId="urn:microsoft.com/office/officeart/2005/8/layout/process5"/>
    <dgm:cxn modelId="{4CCCC3F0-EE08-473E-8244-5784AFF84E53}" type="presParOf" srcId="{7350FD2D-DE15-4F81-AE8F-A7BA482E4607}" destId="{4D028E39-C339-4F84-B023-88861254BEE7}" srcOrd="19" destOrd="0" presId="urn:microsoft.com/office/officeart/2005/8/layout/process5"/>
    <dgm:cxn modelId="{BF5C0738-92B8-4CFC-8935-F9E504A994FF}" type="presParOf" srcId="{4D028E39-C339-4F84-B023-88861254BEE7}" destId="{B983E955-007C-47AA-B2B8-854569B9509F}" srcOrd="0" destOrd="0" presId="urn:microsoft.com/office/officeart/2005/8/layout/process5"/>
    <dgm:cxn modelId="{6BC9E4DC-632B-44F4-80C0-C500EEDB1B1B}" type="presParOf" srcId="{7350FD2D-DE15-4F81-AE8F-A7BA482E4607}" destId="{F0EE31CF-2B80-4944-B52C-539897DD887A}" srcOrd="20" destOrd="0" presId="urn:microsoft.com/office/officeart/2005/8/layout/process5"/>
    <dgm:cxn modelId="{182B4467-3BEB-4873-8ADF-1D2958672959}" type="presParOf" srcId="{7350FD2D-DE15-4F81-AE8F-A7BA482E4607}" destId="{1B5EE54D-7F0C-4C54-BDBD-E04FF84BE1CC}" srcOrd="21" destOrd="0" presId="urn:microsoft.com/office/officeart/2005/8/layout/process5"/>
    <dgm:cxn modelId="{4D6887EF-AD23-45CD-BC1C-810BC133E76C}" type="presParOf" srcId="{1B5EE54D-7F0C-4C54-BDBD-E04FF84BE1CC}" destId="{08BCE074-7DB4-4A87-9242-B7D22320D587}" srcOrd="0" destOrd="0" presId="urn:microsoft.com/office/officeart/2005/8/layout/process5"/>
    <dgm:cxn modelId="{23AFE6A2-7441-45ED-B58F-F4AC15245083}" type="presParOf" srcId="{7350FD2D-DE15-4F81-AE8F-A7BA482E4607}" destId="{93EF00F0-7062-46EB-9505-CCE0A33CB29D}" srcOrd="22" destOrd="0" presId="urn:microsoft.com/office/officeart/2005/8/layout/process5"/>
    <dgm:cxn modelId="{DFB1BE88-B775-4D5D-9EE2-A48AC787524A}" type="presParOf" srcId="{7350FD2D-DE15-4F81-AE8F-A7BA482E4607}" destId="{1E4C9F82-BEBC-4369-A86F-7AD0DCDF1A35}" srcOrd="23" destOrd="0" presId="urn:microsoft.com/office/officeart/2005/8/layout/process5"/>
    <dgm:cxn modelId="{DCCB97B7-CAED-4AFE-B270-5A9B8AF3C28F}" type="presParOf" srcId="{1E4C9F82-BEBC-4369-A86F-7AD0DCDF1A35}" destId="{5A6E5395-67DA-4F1F-BC3A-DBA4F9620DDB}" srcOrd="0" destOrd="0" presId="urn:microsoft.com/office/officeart/2005/8/layout/process5"/>
    <dgm:cxn modelId="{4D7B1DA5-DAC5-47E9-917C-17E468771029}" type="presParOf" srcId="{7350FD2D-DE15-4F81-AE8F-A7BA482E4607}" destId="{8E7EDF03-3C50-48FC-ACC3-C17956A013DD}" srcOrd="24" destOrd="0" presId="urn:microsoft.com/office/officeart/2005/8/layout/process5"/>
    <dgm:cxn modelId="{361282E2-D848-42B1-A8F7-D671544A3481}" type="presParOf" srcId="{7350FD2D-DE15-4F81-AE8F-A7BA482E4607}" destId="{0956994C-8DA5-4906-861B-29D90822543E}" srcOrd="25" destOrd="0" presId="urn:microsoft.com/office/officeart/2005/8/layout/process5"/>
    <dgm:cxn modelId="{336E27CE-84B9-4A53-9C98-387F0D31E967}" type="presParOf" srcId="{0956994C-8DA5-4906-861B-29D90822543E}" destId="{7CECDD13-A044-4C6E-8188-F35DA0BDE150}" srcOrd="0" destOrd="0" presId="urn:microsoft.com/office/officeart/2005/8/layout/process5"/>
    <dgm:cxn modelId="{C49AE4C7-5277-4998-A873-271E18F1B128}" type="presParOf" srcId="{7350FD2D-DE15-4F81-AE8F-A7BA482E4607}" destId="{D8888A0E-356A-4242-B585-51473847321E}" srcOrd="26" destOrd="0" presId="urn:microsoft.com/office/officeart/2005/8/layout/process5"/>
    <dgm:cxn modelId="{380F7DFA-8E1F-4CE3-9255-F16D48D55BC8}" type="presParOf" srcId="{7350FD2D-DE15-4F81-AE8F-A7BA482E4607}" destId="{CE56FDC4-31A6-43E3-978F-79B5B1C0F6CC}" srcOrd="27" destOrd="0" presId="urn:microsoft.com/office/officeart/2005/8/layout/process5"/>
    <dgm:cxn modelId="{8AC9F4AE-A41C-4123-A6EA-2F6EB5761137}" type="presParOf" srcId="{CE56FDC4-31A6-43E3-978F-79B5B1C0F6CC}" destId="{20731517-DFE7-4C84-B4CF-8AEFE193DC78}" srcOrd="0" destOrd="0" presId="urn:microsoft.com/office/officeart/2005/8/layout/process5"/>
    <dgm:cxn modelId="{CB99EC10-E78E-4198-943E-6115D06A5B28}" type="presParOf" srcId="{7350FD2D-DE15-4F81-AE8F-A7BA482E4607}" destId="{0BBECB3D-F19A-4857-9B44-BB995C8ADFDC}" srcOrd="28" destOrd="0" presId="urn:microsoft.com/office/officeart/2005/8/layout/process5"/>
    <dgm:cxn modelId="{075DEB88-2AC2-4C88-873E-CAE97142ACDB}" type="presParOf" srcId="{7350FD2D-DE15-4F81-AE8F-A7BA482E4607}" destId="{3FAD77ED-1DBB-4A90-B6C5-3D5B18969482}" srcOrd="29" destOrd="0" presId="urn:microsoft.com/office/officeart/2005/8/layout/process5"/>
    <dgm:cxn modelId="{AFF93FF9-70EB-4A1C-99D5-A814E3CFF6DA}" type="presParOf" srcId="{3FAD77ED-1DBB-4A90-B6C5-3D5B18969482}" destId="{AE0F4F56-BD16-4B72-98B4-6878FBC1DDE8}" srcOrd="0" destOrd="0" presId="urn:microsoft.com/office/officeart/2005/8/layout/process5"/>
    <dgm:cxn modelId="{A28122DD-F613-48A8-8E18-87CA8696CB9D}" type="presParOf" srcId="{7350FD2D-DE15-4F81-AE8F-A7BA482E4607}" destId="{D943AE25-044C-4CBE-8A36-B3F2AB2774B8}" srcOrd="30" destOrd="0" presId="urn:microsoft.com/office/officeart/2005/8/layout/process5"/>
    <dgm:cxn modelId="{29697EA3-BBE6-4AA5-8799-F77FBB356AA3}" type="presParOf" srcId="{7350FD2D-DE15-4F81-AE8F-A7BA482E4607}" destId="{D2E531E1-754C-408D-AF98-D4E3BCA0B140}" srcOrd="31" destOrd="0" presId="urn:microsoft.com/office/officeart/2005/8/layout/process5"/>
    <dgm:cxn modelId="{536422D8-C352-4354-9E0E-05BE1B049316}" type="presParOf" srcId="{D2E531E1-754C-408D-AF98-D4E3BCA0B140}" destId="{820E28E7-A734-48FD-8C51-B532451F713F}" srcOrd="0" destOrd="0" presId="urn:microsoft.com/office/officeart/2005/8/layout/process5"/>
    <dgm:cxn modelId="{88B4A006-A3C6-4615-B8C4-FB3BF836BCC7}" type="presParOf" srcId="{7350FD2D-DE15-4F81-AE8F-A7BA482E4607}" destId="{EF373651-25E2-482B-BEEC-55294C294C2A}" srcOrd="32" destOrd="0" presId="urn:microsoft.com/office/officeart/2005/8/layout/process5"/>
    <dgm:cxn modelId="{D7C3AAA9-AC3E-469C-818E-E8F5FB83C315}" type="presParOf" srcId="{7350FD2D-DE15-4F81-AE8F-A7BA482E4607}" destId="{AAEA43E8-640E-489E-8522-F2D3163A28BD}" srcOrd="33" destOrd="0" presId="urn:microsoft.com/office/officeart/2005/8/layout/process5"/>
    <dgm:cxn modelId="{33EFC329-88C0-407C-815D-72E7C0237484}" type="presParOf" srcId="{AAEA43E8-640E-489E-8522-F2D3163A28BD}" destId="{A19A5234-063E-4ECC-9C6D-5797E0712B64}" srcOrd="0" destOrd="0" presId="urn:microsoft.com/office/officeart/2005/8/layout/process5"/>
    <dgm:cxn modelId="{31E65BB7-3309-4E49-A37F-EC6116DBC274}" type="presParOf" srcId="{7350FD2D-DE15-4F81-AE8F-A7BA482E4607}" destId="{F34417DE-0A1D-4477-83F5-55EC7846D516}" srcOrd="34" destOrd="0" presId="urn:microsoft.com/office/officeart/2005/8/layout/process5"/>
    <dgm:cxn modelId="{3A6201BD-7D30-4D15-A16E-B50AD6221A9D}" type="presParOf" srcId="{7350FD2D-DE15-4F81-AE8F-A7BA482E4607}" destId="{BC3BB85F-D9F2-4345-807F-73121236FE29}" srcOrd="35" destOrd="0" presId="urn:microsoft.com/office/officeart/2005/8/layout/process5"/>
    <dgm:cxn modelId="{C8A719F0-C100-4D6A-8023-BD3A883775E4}" type="presParOf" srcId="{BC3BB85F-D9F2-4345-807F-73121236FE29}" destId="{782B2235-A3E4-478A-8B68-F964A70252F0}" srcOrd="0" destOrd="0" presId="urn:microsoft.com/office/officeart/2005/8/layout/process5"/>
    <dgm:cxn modelId="{63F02A8B-8952-46C5-8BE1-D51DE2BFEB38}" type="presParOf" srcId="{7350FD2D-DE15-4F81-AE8F-A7BA482E4607}" destId="{D5671FDC-ECDC-4284-8856-90328F49E6CB}" srcOrd="36" destOrd="0" presId="urn:microsoft.com/office/officeart/2005/8/layout/process5"/>
    <dgm:cxn modelId="{04E682F3-FBBC-4FBD-8AF1-F48BA908B610}" type="presParOf" srcId="{7350FD2D-DE15-4F81-AE8F-A7BA482E4607}" destId="{446DC8EF-E6F2-42A2-88CC-6B1D9A2F80F7}" srcOrd="37" destOrd="0" presId="urn:microsoft.com/office/officeart/2005/8/layout/process5"/>
    <dgm:cxn modelId="{1CC99DD6-AFC1-48AA-8B12-2DD0AD28150C}" type="presParOf" srcId="{446DC8EF-E6F2-42A2-88CC-6B1D9A2F80F7}" destId="{73093D87-92E6-4342-A305-13D42A224132}" srcOrd="0" destOrd="0" presId="urn:microsoft.com/office/officeart/2005/8/layout/process5"/>
    <dgm:cxn modelId="{B3D94E3A-D711-4DC3-9C53-F3917DE555FC}" type="presParOf" srcId="{7350FD2D-DE15-4F81-AE8F-A7BA482E4607}" destId="{52D4C7FB-A837-4C94-8D37-D1DFA8FCB5D2}" srcOrd="38" destOrd="0" presId="urn:microsoft.com/office/officeart/2005/8/layout/process5"/>
    <dgm:cxn modelId="{D2F7B2C4-0268-4F0C-B681-BD5E1C3D78F7}" type="presParOf" srcId="{7350FD2D-DE15-4F81-AE8F-A7BA482E4607}" destId="{D9A617E7-BAC4-4B1E-B461-2D4CBAA5AF06}" srcOrd="39" destOrd="0" presId="urn:microsoft.com/office/officeart/2005/8/layout/process5"/>
    <dgm:cxn modelId="{B846A897-3883-4CEA-8FDB-8922D36D63DE}" type="presParOf" srcId="{D9A617E7-BAC4-4B1E-B461-2D4CBAA5AF06}" destId="{BFD976CD-21B3-4567-BB45-714117020E6A}" srcOrd="0" destOrd="0" presId="urn:microsoft.com/office/officeart/2005/8/layout/process5"/>
    <dgm:cxn modelId="{D326705A-72C9-4AEC-958F-20E76944779A}" type="presParOf" srcId="{7350FD2D-DE15-4F81-AE8F-A7BA482E4607}" destId="{70D73021-21DE-48D2-A6DF-0EC059F4BF23}" srcOrd="40" destOrd="0" presId="urn:microsoft.com/office/officeart/2005/8/layout/process5"/>
    <dgm:cxn modelId="{6147F19F-719B-4D50-807B-B62397CE507B}" type="presParOf" srcId="{7350FD2D-DE15-4F81-AE8F-A7BA482E4607}" destId="{BEB4AE8B-AECB-43E1-AF4F-75E830478E5B}" srcOrd="41" destOrd="0" presId="urn:microsoft.com/office/officeart/2005/8/layout/process5"/>
    <dgm:cxn modelId="{0FDA9890-7ACE-488A-96A0-F7C49E29E995}" type="presParOf" srcId="{BEB4AE8B-AECB-43E1-AF4F-75E830478E5B}" destId="{CBC1EE2F-0A8B-43C5-8B71-CB45FC5881E2}" srcOrd="0" destOrd="0" presId="urn:microsoft.com/office/officeart/2005/8/layout/process5"/>
    <dgm:cxn modelId="{7DD8E4BF-F122-47EC-BB4D-F2E44C4C5AF1}" type="presParOf" srcId="{7350FD2D-DE15-4F81-AE8F-A7BA482E4607}" destId="{B5DCA5B7-E432-4884-8760-E73529C38016}" srcOrd="42" destOrd="0" presId="urn:microsoft.com/office/officeart/2005/8/layout/process5"/>
    <dgm:cxn modelId="{DEC19A7C-F1D8-4928-A5CE-9A9B83873ADC}" type="presParOf" srcId="{7350FD2D-DE15-4F81-AE8F-A7BA482E4607}" destId="{2B1C1077-34A6-4F3A-ACCC-2B556D73D8E5}" srcOrd="43" destOrd="0" presId="urn:microsoft.com/office/officeart/2005/8/layout/process5"/>
    <dgm:cxn modelId="{5840371C-0E7D-41D6-A774-4F69BA30E2FA}" type="presParOf" srcId="{2B1C1077-34A6-4F3A-ACCC-2B556D73D8E5}" destId="{BB39F44F-CAF2-44D1-8055-C78D2D6A6596}" srcOrd="0" destOrd="0" presId="urn:microsoft.com/office/officeart/2005/8/layout/process5"/>
    <dgm:cxn modelId="{648406B7-62DD-466B-BAF2-307597D31ADD}" type="presParOf" srcId="{7350FD2D-DE15-4F81-AE8F-A7BA482E4607}" destId="{73DE209D-8C91-450E-8B0A-7D841C2EFA30}" srcOrd="44" destOrd="0" presId="urn:microsoft.com/office/officeart/2005/8/layout/process5"/>
    <dgm:cxn modelId="{7C1FBB96-014C-4273-9DE4-CCE9831C3587}" type="presParOf" srcId="{7350FD2D-DE15-4F81-AE8F-A7BA482E4607}" destId="{5EE03206-8FC5-4508-867B-CC52BEC79F9C}" srcOrd="45" destOrd="0" presId="urn:microsoft.com/office/officeart/2005/8/layout/process5"/>
    <dgm:cxn modelId="{7A87E1C4-5417-402F-A4CC-B2E4A322CC42}" type="presParOf" srcId="{5EE03206-8FC5-4508-867B-CC52BEC79F9C}" destId="{9683174E-A480-4D9D-A0C0-2F12559C9601}" srcOrd="0" destOrd="0" presId="urn:microsoft.com/office/officeart/2005/8/layout/process5"/>
    <dgm:cxn modelId="{E7829A38-4B27-4BF0-8F62-D8B45A253E77}" type="presParOf" srcId="{7350FD2D-DE15-4F81-AE8F-A7BA482E4607}" destId="{4FF9CEEF-C9BE-4742-BAB1-E084128BBC2E}" srcOrd="46" destOrd="0" presId="urn:microsoft.com/office/officeart/2005/8/layout/process5"/>
    <dgm:cxn modelId="{0E399FC6-E24F-4369-B95E-9DBA26DF4744}" type="presParOf" srcId="{7350FD2D-DE15-4F81-AE8F-A7BA482E4607}" destId="{1EE9F09F-7025-4417-9311-AFD700E2BB99}" srcOrd="47" destOrd="0" presId="urn:microsoft.com/office/officeart/2005/8/layout/process5"/>
    <dgm:cxn modelId="{A15A252D-30A0-410F-AC75-4A8E58F7E61D}" type="presParOf" srcId="{1EE9F09F-7025-4417-9311-AFD700E2BB99}" destId="{0D066A29-51F3-4C66-8EB1-61E41B5C3677}" srcOrd="0" destOrd="0" presId="urn:microsoft.com/office/officeart/2005/8/layout/process5"/>
    <dgm:cxn modelId="{76BB56B6-B318-4626-83EF-892239A9E1A7}" type="presParOf" srcId="{7350FD2D-DE15-4F81-AE8F-A7BA482E4607}" destId="{C48EEF4A-3C98-4D80-846E-72BBD9571C5D}" srcOrd="48" destOrd="0" presId="urn:microsoft.com/office/officeart/2005/8/layout/process5"/>
    <dgm:cxn modelId="{84D47D58-9B09-4473-8BB9-B99936100936}" type="presParOf" srcId="{7350FD2D-DE15-4F81-AE8F-A7BA482E4607}" destId="{A15EE5AA-A0E6-4F76-9E64-5F6DC515C9B8}" srcOrd="49" destOrd="0" presId="urn:microsoft.com/office/officeart/2005/8/layout/process5"/>
    <dgm:cxn modelId="{E2DF3B71-2F91-469D-A399-0068B89FF924}" type="presParOf" srcId="{A15EE5AA-A0E6-4F76-9E64-5F6DC515C9B8}" destId="{6870045F-0337-4A6A-ADD8-EBD4CE56058A}" srcOrd="0" destOrd="0" presId="urn:microsoft.com/office/officeart/2005/8/layout/process5"/>
    <dgm:cxn modelId="{159A6702-35CF-455A-84BA-1FC6B9F51709}" type="presParOf" srcId="{7350FD2D-DE15-4F81-AE8F-A7BA482E4607}" destId="{E13F33E0-DA4B-454B-BFDF-5A92B3EE2B36}" srcOrd="50" destOrd="0" presId="urn:microsoft.com/office/officeart/2005/8/layout/process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72E68B-4370-4C5F-AAE6-627718F87D9C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2AB7191-D12A-4AA8-8BE3-16AD21FD5F99}">
      <dgm:prSet phldrT="[Texto]" custT="1"/>
      <dgm:spPr/>
      <dgm:t>
        <a:bodyPr/>
        <a:lstStyle/>
        <a:p>
          <a:r>
            <a:rPr lang="pt-BR" sz="2800" b="1" dirty="0" smtClean="0"/>
            <a:t>Fase 1</a:t>
          </a:r>
        </a:p>
      </dgm:t>
    </dgm:pt>
    <dgm:pt modelId="{E079B583-CA44-4F30-B4DA-F5BD4F7F989C}" type="parTrans" cxnId="{20FCE7C7-D642-49AB-BF06-C18970EF5EDB}">
      <dgm:prSet/>
      <dgm:spPr/>
      <dgm:t>
        <a:bodyPr/>
        <a:lstStyle/>
        <a:p>
          <a:endParaRPr lang="pt-BR"/>
        </a:p>
      </dgm:t>
    </dgm:pt>
    <dgm:pt modelId="{0405663C-E94D-4640-8777-65DF96C8BA07}" type="sibTrans" cxnId="{20FCE7C7-D642-49AB-BF06-C18970EF5EDB}">
      <dgm:prSet/>
      <dgm:spPr/>
      <dgm:t>
        <a:bodyPr/>
        <a:lstStyle/>
        <a:p>
          <a:endParaRPr lang="pt-BR"/>
        </a:p>
      </dgm:t>
    </dgm:pt>
    <dgm:pt modelId="{1D287BAC-E36C-40E4-B1DC-FCF6162441D7}">
      <dgm:prSet phldrT="[Texto]"/>
      <dgm:spPr/>
      <dgm:t>
        <a:bodyPr/>
        <a:lstStyle/>
        <a:p>
          <a:r>
            <a:rPr lang="pt-BR" dirty="0" smtClean="0"/>
            <a:t>100% Gestão</a:t>
          </a:r>
          <a:endParaRPr lang="pt-BR" dirty="0"/>
        </a:p>
      </dgm:t>
    </dgm:pt>
    <dgm:pt modelId="{A2B484B8-C982-428A-8D8F-FB694075C043}" type="parTrans" cxnId="{6D55F6AF-23D9-477F-AFB1-36410DA6D5DC}">
      <dgm:prSet/>
      <dgm:spPr/>
      <dgm:t>
        <a:bodyPr/>
        <a:lstStyle/>
        <a:p>
          <a:endParaRPr lang="pt-BR"/>
        </a:p>
      </dgm:t>
    </dgm:pt>
    <dgm:pt modelId="{E4E908E3-86AE-419A-960E-D4B312C0A0D8}" type="sibTrans" cxnId="{6D55F6AF-23D9-477F-AFB1-36410DA6D5DC}">
      <dgm:prSet/>
      <dgm:spPr/>
      <dgm:t>
        <a:bodyPr/>
        <a:lstStyle/>
        <a:p>
          <a:endParaRPr lang="pt-BR"/>
        </a:p>
      </dgm:t>
    </dgm:pt>
    <dgm:pt modelId="{EE520BCA-61B0-4BAC-9BEB-656542D87740}">
      <dgm:prSet phldrT="[Texto]"/>
      <dgm:spPr/>
      <dgm:t>
        <a:bodyPr/>
        <a:lstStyle/>
        <a:p>
          <a:r>
            <a:rPr lang="pt-BR" dirty="0" smtClean="0"/>
            <a:t>Ranking Candidatas</a:t>
          </a:r>
          <a:endParaRPr lang="pt-BR" dirty="0"/>
        </a:p>
      </dgm:t>
    </dgm:pt>
    <dgm:pt modelId="{B4B05B6F-61C3-489A-B2CD-9265ED12B435}" type="parTrans" cxnId="{CCCB4AEC-DA6A-4B4F-A95B-9B000289B8EA}">
      <dgm:prSet/>
      <dgm:spPr/>
      <dgm:t>
        <a:bodyPr/>
        <a:lstStyle/>
        <a:p>
          <a:endParaRPr lang="pt-BR"/>
        </a:p>
      </dgm:t>
    </dgm:pt>
    <dgm:pt modelId="{989AD618-A158-46C3-BE16-AA98AC7DC721}" type="sibTrans" cxnId="{CCCB4AEC-DA6A-4B4F-A95B-9B000289B8EA}">
      <dgm:prSet/>
      <dgm:spPr/>
      <dgm:t>
        <a:bodyPr/>
        <a:lstStyle/>
        <a:p>
          <a:endParaRPr lang="pt-BR"/>
        </a:p>
      </dgm:t>
    </dgm:pt>
    <dgm:pt modelId="{325037C1-3DD7-4704-9811-B4ECB9A0DCAC}">
      <dgm:prSet phldrT="[Texto]" custT="1"/>
      <dgm:spPr/>
      <dgm:t>
        <a:bodyPr/>
        <a:lstStyle/>
        <a:p>
          <a:r>
            <a:rPr lang="pt-BR" sz="2800" b="1" dirty="0" smtClean="0"/>
            <a:t>Fase 2</a:t>
          </a:r>
        </a:p>
      </dgm:t>
    </dgm:pt>
    <dgm:pt modelId="{112DF2EA-9B55-43A0-AC6F-DCD30FF0731A}" type="parTrans" cxnId="{0F87406D-B693-4B09-9269-316D8E3EAF00}">
      <dgm:prSet/>
      <dgm:spPr/>
      <dgm:t>
        <a:bodyPr/>
        <a:lstStyle/>
        <a:p>
          <a:endParaRPr lang="pt-BR"/>
        </a:p>
      </dgm:t>
    </dgm:pt>
    <dgm:pt modelId="{84A3F77E-6048-4C77-9160-C53334B3E318}" type="sibTrans" cxnId="{0F87406D-B693-4B09-9269-316D8E3EAF00}">
      <dgm:prSet/>
      <dgm:spPr/>
      <dgm:t>
        <a:bodyPr/>
        <a:lstStyle/>
        <a:p>
          <a:endParaRPr lang="pt-BR"/>
        </a:p>
      </dgm:t>
    </dgm:pt>
    <dgm:pt modelId="{EDD1B4A1-23F5-4D88-AFDA-4B81FD51DE42}">
      <dgm:prSet phldrT="[Texto]"/>
      <dgm:spPr/>
      <dgm:t>
        <a:bodyPr/>
        <a:lstStyle/>
        <a:p>
          <a:r>
            <a:rPr lang="pt-BR" dirty="0" smtClean="0"/>
            <a:t>50% Gestão</a:t>
          </a:r>
          <a:endParaRPr lang="pt-BR" dirty="0"/>
        </a:p>
      </dgm:t>
    </dgm:pt>
    <dgm:pt modelId="{CEF6EB13-F0DE-41A6-B990-91280B3D0F99}" type="parTrans" cxnId="{9CB62F35-B1D9-4058-AF99-9F970F4F91AC}">
      <dgm:prSet/>
      <dgm:spPr/>
      <dgm:t>
        <a:bodyPr/>
        <a:lstStyle/>
        <a:p>
          <a:endParaRPr lang="pt-BR"/>
        </a:p>
      </dgm:t>
    </dgm:pt>
    <dgm:pt modelId="{484B9B0B-E172-4E23-9336-0E6EB32A5C61}" type="sibTrans" cxnId="{9CB62F35-B1D9-4058-AF99-9F970F4F91AC}">
      <dgm:prSet/>
      <dgm:spPr/>
      <dgm:t>
        <a:bodyPr/>
        <a:lstStyle/>
        <a:p>
          <a:endParaRPr lang="pt-BR"/>
        </a:p>
      </dgm:t>
    </dgm:pt>
    <dgm:pt modelId="{D247EBB9-B921-4223-99E4-B7E5D11DE0A3}">
      <dgm:prSet phldrT="[Texto]"/>
      <dgm:spPr/>
      <dgm:t>
        <a:bodyPr/>
        <a:lstStyle/>
        <a:p>
          <a:r>
            <a:rPr lang="pt-BR" dirty="0" smtClean="0"/>
            <a:t>RA Interno</a:t>
          </a:r>
          <a:endParaRPr lang="pt-BR" dirty="0"/>
        </a:p>
      </dgm:t>
    </dgm:pt>
    <dgm:pt modelId="{0AB1553D-AD89-4492-85A4-37F230D47E8E}" type="parTrans" cxnId="{BD3901A3-64DE-454D-87BB-7EDF63A33594}">
      <dgm:prSet/>
      <dgm:spPr/>
      <dgm:t>
        <a:bodyPr/>
        <a:lstStyle/>
        <a:p>
          <a:endParaRPr lang="pt-BR"/>
        </a:p>
      </dgm:t>
    </dgm:pt>
    <dgm:pt modelId="{A94FE0B8-74DC-4A98-A786-574DFABB4895}" type="sibTrans" cxnId="{BD3901A3-64DE-454D-87BB-7EDF63A33594}">
      <dgm:prSet/>
      <dgm:spPr/>
      <dgm:t>
        <a:bodyPr/>
        <a:lstStyle/>
        <a:p>
          <a:endParaRPr lang="pt-BR"/>
        </a:p>
      </dgm:t>
    </dgm:pt>
    <dgm:pt modelId="{9BFDB3A0-0AF1-4D65-BA64-50B3C2285064}">
      <dgm:prSet phldrT="[Texto]" custT="1"/>
      <dgm:spPr/>
      <dgm:t>
        <a:bodyPr/>
        <a:lstStyle/>
        <a:p>
          <a:r>
            <a:rPr lang="pt-BR" sz="2800" b="1" dirty="0" smtClean="0"/>
            <a:t>Fase 3</a:t>
          </a:r>
        </a:p>
      </dgm:t>
    </dgm:pt>
    <dgm:pt modelId="{EF68E039-7125-4E53-AECE-5F21E9ABC8BB}" type="parTrans" cxnId="{E7F510EB-0AAE-4989-908B-E056ABCCBE9F}">
      <dgm:prSet/>
      <dgm:spPr/>
      <dgm:t>
        <a:bodyPr/>
        <a:lstStyle/>
        <a:p>
          <a:endParaRPr lang="pt-BR"/>
        </a:p>
      </dgm:t>
    </dgm:pt>
    <dgm:pt modelId="{45D7CEB1-687C-42E2-91F8-9255FDC4AB5B}" type="sibTrans" cxnId="{E7F510EB-0AAE-4989-908B-E056ABCCBE9F}">
      <dgm:prSet/>
      <dgm:spPr/>
      <dgm:t>
        <a:bodyPr/>
        <a:lstStyle/>
        <a:p>
          <a:endParaRPr lang="pt-BR"/>
        </a:p>
      </dgm:t>
    </dgm:pt>
    <dgm:pt modelId="{C0587D9D-7964-4D9A-A40B-A05BE8FCE8AF}">
      <dgm:prSet phldrT="[Texto]"/>
      <dgm:spPr/>
      <dgm:t>
        <a:bodyPr/>
        <a:lstStyle/>
        <a:p>
          <a:r>
            <a:rPr lang="pt-BR" dirty="0" smtClean="0"/>
            <a:t>20% Gestão</a:t>
          </a:r>
          <a:endParaRPr lang="pt-BR" dirty="0"/>
        </a:p>
      </dgm:t>
    </dgm:pt>
    <dgm:pt modelId="{FC35177F-4DC5-40ED-ACA6-09BF39F9E90E}" type="parTrans" cxnId="{D38FC63A-9059-40FB-9242-0B1FD843CF20}">
      <dgm:prSet/>
      <dgm:spPr/>
      <dgm:t>
        <a:bodyPr/>
        <a:lstStyle/>
        <a:p>
          <a:endParaRPr lang="pt-BR"/>
        </a:p>
      </dgm:t>
    </dgm:pt>
    <dgm:pt modelId="{19A077D3-BFD3-479B-89BA-FD42EF5A617B}" type="sibTrans" cxnId="{D38FC63A-9059-40FB-9242-0B1FD843CF20}">
      <dgm:prSet/>
      <dgm:spPr/>
      <dgm:t>
        <a:bodyPr/>
        <a:lstStyle/>
        <a:p>
          <a:endParaRPr lang="pt-BR"/>
        </a:p>
      </dgm:t>
    </dgm:pt>
    <dgm:pt modelId="{0771CA9F-3B29-4649-9ACB-4C5DC7ADEBB2}">
      <dgm:prSet phldrT="[Texto]"/>
      <dgm:spPr/>
      <dgm:t>
        <a:bodyPr/>
        <a:lstStyle/>
        <a:p>
          <a:r>
            <a:rPr lang="pt-BR" dirty="0" smtClean="0"/>
            <a:t>RAA (padrão)</a:t>
          </a:r>
          <a:endParaRPr lang="pt-BR" dirty="0"/>
        </a:p>
      </dgm:t>
    </dgm:pt>
    <dgm:pt modelId="{EB4829CC-57F6-4761-BB39-E460F77971A5}" type="parTrans" cxnId="{1966CA34-C3D3-441B-9293-2E530D17CF5C}">
      <dgm:prSet/>
      <dgm:spPr/>
      <dgm:t>
        <a:bodyPr/>
        <a:lstStyle/>
        <a:p>
          <a:endParaRPr lang="pt-BR"/>
        </a:p>
      </dgm:t>
    </dgm:pt>
    <dgm:pt modelId="{0251A429-10A4-43CF-8AD6-B6472E3FB025}" type="sibTrans" cxnId="{1966CA34-C3D3-441B-9293-2E530D17CF5C}">
      <dgm:prSet/>
      <dgm:spPr/>
      <dgm:t>
        <a:bodyPr/>
        <a:lstStyle/>
        <a:p>
          <a:endParaRPr lang="pt-BR"/>
        </a:p>
      </dgm:t>
    </dgm:pt>
    <dgm:pt modelId="{B35B9DA9-E0A0-4A79-9B01-7A5AD69F92B9}">
      <dgm:prSet phldrT="[Texto]"/>
      <dgm:spPr/>
      <dgm:t>
        <a:bodyPr/>
        <a:lstStyle/>
        <a:p>
          <a:endParaRPr lang="pt-BR" dirty="0"/>
        </a:p>
      </dgm:t>
    </dgm:pt>
    <dgm:pt modelId="{AED9DF47-A85A-40C4-8DA2-E3394A866044}" type="parTrans" cxnId="{2306ED33-B0DE-4E82-B26D-C5CCB980ADEA}">
      <dgm:prSet/>
      <dgm:spPr/>
      <dgm:t>
        <a:bodyPr/>
        <a:lstStyle/>
        <a:p>
          <a:endParaRPr lang="pt-BR"/>
        </a:p>
      </dgm:t>
    </dgm:pt>
    <dgm:pt modelId="{41F0839C-CBC5-4000-B84E-EA73ED19BA87}" type="sibTrans" cxnId="{2306ED33-B0DE-4E82-B26D-C5CCB980ADEA}">
      <dgm:prSet/>
      <dgm:spPr/>
      <dgm:t>
        <a:bodyPr/>
        <a:lstStyle/>
        <a:p>
          <a:endParaRPr lang="pt-BR"/>
        </a:p>
      </dgm:t>
    </dgm:pt>
    <dgm:pt modelId="{D7ECB15F-9E75-4CAA-84A2-7A7768000BAD}">
      <dgm:prSet phldrT="[Texto]"/>
      <dgm:spPr/>
      <dgm:t>
        <a:bodyPr/>
        <a:lstStyle/>
        <a:p>
          <a:r>
            <a:rPr lang="pt-BR" dirty="0" smtClean="0"/>
            <a:t>50% Relato</a:t>
          </a:r>
          <a:endParaRPr lang="pt-BR" dirty="0"/>
        </a:p>
      </dgm:t>
    </dgm:pt>
    <dgm:pt modelId="{74FC3939-96D5-489F-BCA4-49C4A9E55F9E}" type="parTrans" cxnId="{5EE1C571-280D-4F0D-9F38-27CC47E0EA08}">
      <dgm:prSet/>
      <dgm:spPr/>
      <dgm:t>
        <a:bodyPr/>
        <a:lstStyle/>
        <a:p>
          <a:endParaRPr lang="pt-BR"/>
        </a:p>
      </dgm:t>
    </dgm:pt>
    <dgm:pt modelId="{ED320AAD-DD07-46BE-84E2-D732D97C7A2D}" type="sibTrans" cxnId="{5EE1C571-280D-4F0D-9F38-27CC47E0EA08}">
      <dgm:prSet/>
      <dgm:spPr/>
      <dgm:t>
        <a:bodyPr/>
        <a:lstStyle/>
        <a:p>
          <a:endParaRPr lang="pt-BR"/>
        </a:p>
      </dgm:t>
    </dgm:pt>
    <dgm:pt modelId="{241B30A1-1863-412C-BFC6-F68D6DF71901}">
      <dgm:prSet phldrT="[Texto]"/>
      <dgm:spPr/>
      <dgm:t>
        <a:bodyPr/>
        <a:lstStyle/>
        <a:p>
          <a:endParaRPr lang="pt-BR" dirty="0"/>
        </a:p>
      </dgm:t>
    </dgm:pt>
    <dgm:pt modelId="{80474EE1-9747-41CD-9C98-DF0971C59942}" type="parTrans" cxnId="{FC7E95AF-1340-438E-9BD5-86FB4C3E9965}">
      <dgm:prSet/>
      <dgm:spPr/>
      <dgm:t>
        <a:bodyPr/>
        <a:lstStyle/>
        <a:p>
          <a:endParaRPr lang="pt-BR"/>
        </a:p>
      </dgm:t>
    </dgm:pt>
    <dgm:pt modelId="{EF40C7A4-175D-49A9-8DCE-30CA9DC1B72D}" type="sibTrans" cxnId="{FC7E95AF-1340-438E-9BD5-86FB4C3E9965}">
      <dgm:prSet/>
      <dgm:spPr/>
      <dgm:t>
        <a:bodyPr/>
        <a:lstStyle/>
        <a:p>
          <a:endParaRPr lang="pt-BR"/>
        </a:p>
      </dgm:t>
    </dgm:pt>
    <dgm:pt modelId="{5E76EA86-04AC-4833-80C3-167F1B42ABBE}">
      <dgm:prSet phldrT="[Texto]"/>
      <dgm:spPr/>
      <dgm:t>
        <a:bodyPr/>
        <a:lstStyle/>
        <a:p>
          <a:endParaRPr lang="pt-BR" dirty="0"/>
        </a:p>
      </dgm:t>
    </dgm:pt>
    <dgm:pt modelId="{6A0B2316-E99E-4F1C-87F7-DE5352BADC11}" type="parTrans" cxnId="{67F8BD4C-703E-4783-A770-DFEC05775400}">
      <dgm:prSet/>
      <dgm:spPr/>
      <dgm:t>
        <a:bodyPr/>
        <a:lstStyle/>
        <a:p>
          <a:endParaRPr lang="pt-BR"/>
        </a:p>
      </dgm:t>
    </dgm:pt>
    <dgm:pt modelId="{E7B034B7-728E-4C3C-8A7C-280D4B4FE501}" type="sibTrans" cxnId="{67F8BD4C-703E-4783-A770-DFEC05775400}">
      <dgm:prSet/>
      <dgm:spPr/>
      <dgm:t>
        <a:bodyPr/>
        <a:lstStyle/>
        <a:p>
          <a:endParaRPr lang="pt-BR"/>
        </a:p>
      </dgm:t>
    </dgm:pt>
    <dgm:pt modelId="{03D139EE-614F-4F9F-B170-9A590F6E2C5C}">
      <dgm:prSet phldrT="[Texto]"/>
      <dgm:spPr/>
      <dgm:t>
        <a:bodyPr/>
        <a:lstStyle/>
        <a:p>
          <a:r>
            <a:rPr lang="pt-BR" dirty="0" smtClean="0"/>
            <a:t>Ranking Classificadas</a:t>
          </a:r>
          <a:endParaRPr lang="pt-BR" dirty="0"/>
        </a:p>
      </dgm:t>
    </dgm:pt>
    <dgm:pt modelId="{5EE7A86E-FC50-4428-B023-7CB9B180F519}" type="parTrans" cxnId="{A10E68F7-F745-473A-8C19-2AD78BA11027}">
      <dgm:prSet/>
      <dgm:spPr/>
      <dgm:t>
        <a:bodyPr/>
        <a:lstStyle/>
        <a:p>
          <a:endParaRPr lang="pt-BR"/>
        </a:p>
      </dgm:t>
    </dgm:pt>
    <dgm:pt modelId="{42740FE5-48B5-4344-9FDA-54D6B4E21897}" type="sibTrans" cxnId="{A10E68F7-F745-473A-8C19-2AD78BA11027}">
      <dgm:prSet/>
      <dgm:spPr/>
      <dgm:t>
        <a:bodyPr/>
        <a:lstStyle/>
        <a:p>
          <a:endParaRPr lang="pt-BR"/>
        </a:p>
      </dgm:t>
    </dgm:pt>
    <dgm:pt modelId="{360B7B3E-2C82-4AE0-A375-41589D8A4CAE}">
      <dgm:prSet/>
      <dgm:spPr/>
      <dgm:t>
        <a:bodyPr/>
        <a:lstStyle/>
        <a:p>
          <a:r>
            <a:rPr lang="pt-BR" dirty="0" smtClean="0"/>
            <a:t>60% Relato</a:t>
          </a:r>
          <a:endParaRPr lang="pt-BR" dirty="0"/>
        </a:p>
      </dgm:t>
    </dgm:pt>
    <dgm:pt modelId="{768C8A8A-403C-435C-B38B-5D5C918E127D}" type="parTrans" cxnId="{DD0E902B-A099-4B40-AE29-17A18A902842}">
      <dgm:prSet/>
      <dgm:spPr/>
      <dgm:t>
        <a:bodyPr/>
        <a:lstStyle/>
        <a:p>
          <a:endParaRPr lang="pt-BR"/>
        </a:p>
      </dgm:t>
    </dgm:pt>
    <dgm:pt modelId="{9D26525E-F6DC-4F7A-A7BA-AB685366419D}" type="sibTrans" cxnId="{DD0E902B-A099-4B40-AE29-17A18A902842}">
      <dgm:prSet/>
      <dgm:spPr/>
      <dgm:t>
        <a:bodyPr/>
        <a:lstStyle/>
        <a:p>
          <a:endParaRPr lang="pt-BR"/>
        </a:p>
      </dgm:t>
    </dgm:pt>
    <dgm:pt modelId="{02B89E31-25BA-4342-943A-9E6B24E3CF89}">
      <dgm:prSet/>
      <dgm:spPr/>
      <dgm:t>
        <a:bodyPr/>
        <a:lstStyle/>
        <a:p>
          <a:endParaRPr lang="pt-BR" dirty="0"/>
        </a:p>
      </dgm:t>
    </dgm:pt>
    <dgm:pt modelId="{C920FE51-1F2D-4326-8B4D-FCF9B6FADA4C}" type="parTrans" cxnId="{3E0EFC74-0AAD-45F0-9214-162963B8AFB6}">
      <dgm:prSet/>
      <dgm:spPr/>
      <dgm:t>
        <a:bodyPr/>
        <a:lstStyle/>
        <a:p>
          <a:endParaRPr lang="pt-BR"/>
        </a:p>
      </dgm:t>
    </dgm:pt>
    <dgm:pt modelId="{4AC46F0C-236A-4CBC-9495-1DA535F8C39F}" type="sibTrans" cxnId="{3E0EFC74-0AAD-45F0-9214-162963B8AFB6}">
      <dgm:prSet/>
      <dgm:spPr/>
      <dgm:t>
        <a:bodyPr/>
        <a:lstStyle/>
        <a:p>
          <a:endParaRPr lang="pt-BR"/>
        </a:p>
      </dgm:t>
    </dgm:pt>
    <dgm:pt modelId="{FD6F478E-D5A5-4BB0-A09E-9B71A3BD9572}">
      <dgm:prSet/>
      <dgm:spPr/>
      <dgm:t>
        <a:bodyPr/>
        <a:lstStyle/>
        <a:p>
          <a:r>
            <a:rPr lang="pt-BR" dirty="0" smtClean="0"/>
            <a:t>RA Interno</a:t>
          </a:r>
          <a:endParaRPr lang="pt-BR" dirty="0"/>
        </a:p>
      </dgm:t>
    </dgm:pt>
    <dgm:pt modelId="{45F1AD32-260D-4B8D-B2F6-A5A6A620D5C4}" type="parTrans" cxnId="{A07D35B8-5276-4B06-9CFE-4DE584619B0A}">
      <dgm:prSet/>
      <dgm:spPr/>
      <dgm:t>
        <a:bodyPr/>
        <a:lstStyle/>
        <a:p>
          <a:endParaRPr lang="pt-BR"/>
        </a:p>
      </dgm:t>
    </dgm:pt>
    <dgm:pt modelId="{B97FC718-9382-4A14-8EF6-0E01CE202BAE}" type="sibTrans" cxnId="{A07D35B8-5276-4B06-9CFE-4DE584619B0A}">
      <dgm:prSet/>
      <dgm:spPr/>
      <dgm:t>
        <a:bodyPr/>
        <a:lstStyle/>
        <a:p>
          <a:endParaRPr lang="pt-BR"/>
        </a:p>
      </dgm:t>
    </dgm:pt>
    <dgm:pt modelId="{33F340BB-4171-4D7B-AC2D-F64EE21B0855}">
      <dgm:prSet/>
      <dgm:spPr/>
      <dgm:t>
        <a:bodyPr/>
        <a:lstStyle/>
        <a:p>
          <a:r>
            <a:rPr lang="pt-BR" dirty="0" smtClean="0"/>
            <a:t>Ranking Finalistas</a:t>
          </a:r>
          <a:endParaRPr lang="pt-BR" dirty="0"/>
        </a:p>
      </dgm:t>
    </dgm:pt>
    <dgm:pt modelId="{C028B405-968B-4F14-8261-FBBAABE4E249}" type="parTrans" cxnId="{B643D8D3-C7B7-4D62-ABA1-B12AFB4288C8}">
      <dgm:prSet/>
      <dgm:spPr/>
      <dgm:t>
        <a:bodyPr/>
        <a:lstStyle/>
        <a:p>
          <a:endParaRPr lang="pt-BR"/>
        </a:p>
      </dgm:t>
    </dgm:pt>
    <dgm:pt modelId="{E78A2ABA-C6E9-42B3-AFBD-5AFB369A1612}" type="sibTrans" cxnId="{B643D8D3-C7B7-4D62-ABA1-B12AFB4288C8}">
      <dgm:prSet/>
      <dgm:spPr/>
      <dgm:t>
        <a:bodyPr/>
        <a:lstStyle/>
        <a:p>
          <a:endParaRPr lang="pt-BR"/>
        </a:p>
      </dgm:t>
    </dgm:pt>
    <dgm:pt modelId="{5A7C46B6-C591-41DE-BBE2-2711EF8D48CB}">
      <dgm:prSet/>
      <dgm:spPr/>
      <dgm:t>
        <a:bodyPr/>
        <a:lstStyle/>
        <a:p>
          <a:r>
            <a:rPr lang="pt-BR" dirty="0" smtClean="0"/>
            <a:t>20% Bônus</a:t>
          </a:r>
          <a:endParaRPr lang="pt-BR" dirty="0"/>
        </a:p>
      </dgm:t>
    </dgm:pt>
    <dgm:pt modelId="{4B0B25BD-3D6C-4AA3-A73E-6862FC09CBAD}" type="parTrans" cxnId="{73C9A60B-92F3-4F78-BF46-221FAEFB2BDC}">
      <dgm:prSet/>
      <dgm:spPr/>
      <dgm:t>
        <a:bodyPr/>
        <a:lstStyle/>
        <a:p>
          <a:endParaRPr lang="pt-BR"/>
        </a:p>
      </dgm:t>
    </dgm:pt>
    <dgm:pt modelId="{944F1D95-23BD-451E-8526-C10CA6AF9F15}" type="sibTrans" cxnId="{73C9A60B-92F3-4F78-BF46-221FAEFB2BDC}">
      <dgm:prSet/>
      <dgm:spPr/>
      <dgm:t>
        <a:bodyPr/>
        <a:lstStyle/>
        <a:p>
          <a:endParaRPr lang="pt-BR"/>
        </a:p>
      </dgm:t>
    </dgm:pt>
    <dgm:pt modelId="{BCE23C19-35A0-4C25-8E6A-A26F8280D8A8}">
      <dgm:prSet phldrT="[Texto]"/>
      <dgm:spPr/>
      <dgm:t>
        <a:bodyPr/>
        <a:lstStyle/>
        <a:p>
          <a:endParaRPr lang="pt-BR" dirty="0"/>
        </a:p>
      </dgm:t>
    </dgm:pt>
    <dgm:pt modelId="{14D8DCA3-B1EC-4830-B014-D14CBB06BBC9}" type="parTrans" cxnId="{B8D4D07D-75AF-4767-937E-00740C684126}">
      <dgm:prSet/>
      <dgm:spPr/>
      <dgm:t>
        <a:bodyPr/>
        <a:lstStyle/>
        <a:p>
          <a:endParaRPr lang="pt-BR"/>
        </a:p>
      </dgm:t>
    </dgm:pt>
    <dgm:pt modelId="{5E73BDF3-2855-4FB1-AD5E-61D7B233C697}" type="sibTrans" cxnId="{B8D4D07D-75AF-4767-937E-00740C684126}">
      <dgm:prSet/>
      <dgm:spPr/>
      <dgm:t>
        <a:bodyPr/>
        <a:lstStyle/>
        <a:p>
          <a:endParaRPr lang="pt-BR"/>
        </a:p>
      </dgm:t>
    </dgm:pt>
    <dgm:pt modelId="{23D446EB-FB44-4E87-9AC1-BFC623D1AFF1}">
      <dgm:prSet phldrT="[Texto]"/>
      <dgm:spPr/>
      <dgm:t>
        <a:bodyPr/>
        <a:lstStyle/>
        <a:p>
          <a:endParaRPr lang="pt-BR" dirty="0"/>
        </a:p>
      </dgm:t>
    </dgm:pt>
    <dgm:pt modelId="{97A0CC9C-3A53-41AC-81E0-9E0275FB2952}" type="parTrans" cxnId="{8B9A8897-31AE-4A14-939F-2A3CA37EA165}">
      <dgm:prSet/>
      <dgm:spPr/>
      <dgm:t>
        <a:bodyPr/>
        <a:lstStyle/>
        <a:p>
          <a:endParaRPr lang="pt-BR"/>
        </a:p>
      </dgm:t>
    </dgm:pt>
    <dgm:pt modelId="{0B46C30D-84EA-459B-A57E-D0D12A1901A4}" type="sibTrans" cxnId="{8B9A8897-31AE-4A14-939F-2A3CA37EA165}">
      <dgm:prSet/>
      <dgm:spPr/>
      <dgm:t>
        <a:bodyPr/>
        <a:lstStyle/>
        <a:p>
          <a:endParaRPr lang="pt-BR"/>
        </a:p>
      </dgm:t>
    </dgm:pt>
    <dgm:pt modelId="{12E0F0DF-34D4-4EF5-90FB-02F25358C3D8}">
      <dgm:prSet phldrT="[Texto]"/>
      <dgm:spPr/>
      <dgm:t>
        <a:bodyPr/>
        <a:lstStyle/>
        <a:p>
          <a:endParaRPr lang="pt-BR" dirty="0"/>
        </a:p>
      </dgm:t>
    </dgm:pt>
    <dgm:pt modelId="{5E2F8D20-2559-437C-96F1-2E2C34DA15EF}" type="parTrans" cxnId="{D8BBB344-C11D-43AA-A63C-A0432B2ACCCF}">
      <dgm:prSet/>
      <dgm:spPr/>
      <dgm:t>
        <a:bodyPr/>
        <a:lstStyle/>
        <a:p>
          <a:endParaRPr lang="pt-BR"/>
        </a:p>
      </dgm:t>
    </dgm:pt>
    <dgm:pt modelId="{4D4E21FD-910E-4B13-9BDF-D9384A688FAD}" type="sibTrans" cxnId="{D8BBB344-C11D-43AA-A63C-A0432B2ACCCF}">
      <dgm:prSet/>
      <dgm:spPr/>
      <dgm:t>
        <a:bodyPr/>
        <a:lstStyle/>
        <a:p>
          <a:endParaRPr lang="pt-BR"/>
        </a:p>
      </dgm:t>
    </dgm:pt>
    <dgm:pt modelId="{BB909640-B4DB-44F1-9713-E6C0350C697B}">
      <dgm:prSet phldrT="[Texto]"/>
      <dgm:spPr/>
      <dgm:t>
        <a:bodyPr/>
        <a:lstStyle/>
        <a:p>
          <a:endParaRPr lang="pt-BR" dirty="0"/>
        </a:p>
      </dgm:t>
    </dgm:pt>
    <dgm:pt modelId="{C414C3A4-5A3B-47AC-8172-82E79DE58F35}" type="parTrans" cxnId="{242BE8AE-C5F4-4262-8D29-A19A520F7BE5}">
      <dgm:prSet/>
      <dgm:spPr/>
      <dgm:t>
        <a:bodyPr/>
        <a:lstStyle/>
        <a:p>
          <a:endParaRPr lang="pt-BR"/>
        </a:p>
      </dgm:t>
    </dgm:pt>
    <dgm:pt modelId="{EDE0A42D-47EE-4461-A2C9-7D56F3BC6D8B}" type="sibTrans" cxnId="{242BE8AE-C5F4-4262-8D29-A19A520F7BE5}">
      <dgm:prSet/>
      <dgm:spPr/>
      <dgm:t>
        <a:bodyPr/>
        <a:lstStyle/>
        <a:p>
          <a:endParaRPr lang="pt-BR"/>
        </a:p>
      </dgm:t>
    </dgm:pt>
    <dgm:pt modelId="{1F8CE63F-E4BF-4417-837F-A64009BA5942}">
      <dgm:prSet/>
      <dgm:spPr/>
      <dgm:t>
        <a:bodyPr/>
        <a:lstStyle/>
        <a:p>
          <a:endParaRPr lang="pt-BR" dirty="0"/>
        </a:p>
      </dgm:t>
    </dgm:pt>
    <dgm:pt modelId="{F8FDE4A6-D8FB-4A48-A558-A309A6CCFBC1}" type="parTrans" cxnId="{0A123E6E-EA8C-42F4-B74C-2E8AA1822FA7}">
      <dgm:prSet/>
      <dgm:spPr/>
      <dgm:t>
        <a:bodyPr/>
        <a:lstStyle/>
        <a:p>
          <a:endParaRPr lang="pt-BR"/>
        </a:p>
      </dgm:t>
    </dgm:pt>
    <dgm:pt modelId="{095D8053-D24A-4E4A-A44F-7140B3C501CB}" type="sibTrans" cxnId="{0A123E6E-EA8C-42F4-B74C-2E8AA1822FA7}">
      <dgm:prSet/>
      <dgm:spPr/>
      <dgm:t>
        <a:bodyPr/>
        <a:lstStyle/>
        <a:p>
          <a:endParaRPr lang="pt-BR"/>
        </a:p>
      </dgm:t>
    </dgm:pt>
    <dgm:pt modelId="{EBE509E0-6643-473D-B934-6797D0A7C77B}">
      <dgm:prSet phldrT="[Texto]"/>
      <dgm:spPr/>
      <dgm:t>
        <a:bodyPr/>
        <a:lstStyle/>
        <a:p>
          <a:r>
            <a:rPr lang="pt-BR" dirty="0" smtClean="0"/>
            <a:t>Verificação documentos</a:t>
          </a:r>
          <a:endParaRPr lang="pt-BR" dirty="0"/>
        </a:p>
      </dgm:t>
    </dgm:pt>
    <dgm:pt modelId="{DD67E104-6B0F-4EBB-9D46-38C69A57DCCC}" type="parTrans" cxnId="{7D9603D3-E5B6-45C9-975F-3B082AFBB6B0}">
      <dgm:prSet/>
      <dgm:spPr/>
      <dgm:t>
        <a:bodyPr/>
        <a:lstStyle/>
        <a:p>
          <a:endParaRPr lang="pt-BR"/>
        </a:p>
      </dgm:t>
    </dgm:pt>
    <dgm:pt modelId="{ECA94483-A59B-4FB0-83C2-0D5A72D5BC32}" type="sibTrans" cxnId="{7D9603D3-E5B6-45C9-975F-3B082AFBB6B0}">
      <dgm:prSet/>
      <dgm:spPr/>
      <dgm:t>
        <a:bodyPr/>
        <a:lstStyle/>
        <a:p>
          <a:endParaRPr lang="pt-BR"/>
        </a:p>
      </dgm:t>
    </dgm:pt>
    <dgm:pt modelId="{5DAAA4CE-AF8E-4725-A31E-AB2D03B496D6}">
      <dgm:prSet phldrT="[Texto]"/>
      <dgm:spPr/>
      <dgm:t>
        <a:bodyPr/>
        <a:lstStyle/>
        <a:p>
          <a:endParaRPr lang="pt-BR" dirty="0"/>
        </a:p>
      </dgm:t>
    </dgm:pt>
    <dgm:pt modelId="{86FB306F-D1CE-4DBF-B17F-FFA64D9BAD1D}" type="parTrans" cxnId="{A200F646-0694-4631-A3CD-7329A18AB188}">
      <dgm:prSet/>
      <dgm:spPr/>
      <dgm:t>
        <a:bodyPr/>
        <a:lstStyle/>
        <a:p>
          <a:endParaRPr lang="pt-BR"/>
        </a:p>
      </dgm:t>
    </dgm:pt>
    <dgm:pt modelId="{0E2FF7FF-E328-4EFD-BFB1-E7BC3BCBFE55}" type="sibTrans" cxnId="{A200F646-0694-4631-A3CD-7329A18AB188}">
      <dgm:prSet/>
      <dgm:spPr/>
      <dgm:t>
        <a:bodyPr/>
        <a:lstStyle/>
        <a:p>
          <a:endParaRPr lang="pt-BR"/>
        </a:p>
      </dgm:t>
    </dgm:pt>
    <dgm:pt modelId="{DD2A64AC-F1B2-44B7-853E-B7857A133BE2}">
      <dgm:prSet phldrT="[Texto]"/>
      <dgm:spPr/>
      <dgm:t>
        <a:bodyPr/>
        <a:lstStyle/>
        <a:p>
          <a:r>
            <a:rPr lang="pt-BR" dirty="0" smtClean="0"/>
            <a:t>Designação Avaliadores (2 a 3 pessoas)</a:t>
          </a:r>
          <a:endParaRPr lang="pt-BR" dirty="0"/>
        </a:p>
      </dgm:t>
    </dgm:pt>
    <dgm:pt modelId="{95EA73A1-8296-496A-8AB9-6B0B69635F71}" type="parTrans" cxnId="{B1A8166F-7019-4931-B087-7E54A9791FD0}">
      <dgm:prSet/>
      <dgm:spPr/>
      <dgm:t>
        <a:bodyPr/>
        <a:lstStyle/>
        <a:p>
          <a:endParaRPr lang="pt-BR"/>
        </a:p>
      </dgm:t>
    </dgm:pt>
    <dgm:pt modelId="{1A37913B-3362-4E94-BDA8-3490AE772E2E}" type="sibTrans" cxnId="{B1A8166F-7019-4931-B087-7E54A9791FD0}">
      <dgm:prSet/>
      <dgm:spPr/>
      <dgm:t>
        <a:bodyPr/>
        <a:lstStyle/>
        <a:p>
          <a:endParaRPr lang="pt-BR"/>
        </a:p>
      </dgm:t>
    </dgm:pt>
    <dgm:pt modelId="{0FD5A568-D6A8-4A11-945D-85526B7AE368}">
      <dgm:prSet phldrT="[Texto]"/>
      <dgm:spPr/>
      <dgm:t>
        <a:bodyPr/>
        <a:lstStyle/>
        <a:p>
          <a:endParaRPr lang="pt-BR" dirty="0"/>
        </a:p>
      </dgm:t>
    </dgm:pt>
    <dgm:pt modelId="{B17731F1-654A-4F93-9B4C-ABF76F4252FC}" type="parTrans" cxnId="{7B73E4B6-76CE-4201-9986-A83659D35F39}">
      <dgm:prSet/>
      <dgm:spPr/>
      <dgm:t>
        <a:bodyPr/>
        <a:lstStyle/>
        <a:p>
          <a:endParaRPr lang="pt-BR"/>
        </a:p>
      </dgm:t>
    </dgm:pt>
    <dgm:pt modelId="{33D73B61-13F5-498E-B0CA-E35AE9A3D4FF}" type="sibTrans" cxnId="{7B73E4B6-76CE-4201-9986-A83659D35F39}">
      <dgm:prSet/>
      <dgm:spPr/>
      <dgm:t>
        <a:bodyPr/>
        <a:lstStyle/>
        <a:p>
          <a:endParaRPr lang="pt-BR"/>
        </a:p>
      </dgm:t>
    </dgm:pt>
    <dgm:pt modelId="{541E4167-C6DA-42C6-B151-B4B9C36BA5E1}">
      <dgm:prSet phldrT="[Texto]"/>
      <dgm:spPr/>
      <dgm:t>
        <a:bodyPr/>
        <a:lstStyle/>
        <a:p>
          <a:r>
            <a:rPr lang="pt-BR" dirty="0" smtClean="0"/>
            <a:t>Designação Verificadores</a:t>
          </a:r>
          <a:endParaRPr lang="pt-BR" dirty="0"/>
        </a:p>
      </dgm:t>
    </dgm:pt>
    <dgm:pt modelId="{CBECB876-1709-48F7-A5F8-D32FB093EB2E}" type="parTrans" cxnId="{D2E2637D-8FE8-4E9E-AE7D-C035BEFB2AD3}">
      <dgm:prSet/>
      <dgm:spPr/>
      <dgm:t>
        <a:bodyPr/>
        <a:lstStyle/>
        <a:p>
          <a:endParaRPr lang="pt-BR"/>
        </a:p>
      </dgm:t>
    </dgm:pt>
    <dgm:pt modelId="{28D95FE5-A55D-4A0F-9D2B-38020680A5B4}" type="sibTrans" cxnId="{D2E2637D-8FE8-4E9E-AE7D-C035BEFB2AD3}">
      <dgm:prSet/>
      <dgm:spPr/>
      <dgm:t>
        <a:bodyPr/>
        <a:lstStyle/>
        <a:p>
          <a:endParaRPr lang="pt-BR"/>
        </a:p>
      </dgm:t>
    </dgm:pt>
    <dgm:pt modelId="{49273C2D-598F-447D-85B1-011087DE5FC9}">
      <dgm:prSet phldrT="[Texto]"/>
      <dgm:spPr/>
      <dgm:t>
        <a:bodyPr/>
        <a:lstStyle/>
        <a:p>
          <a:endParaRPr lang="pt-BR" dirty="0"/>
        </a:p>
      </dgm:t>
    </dgm:pt>
    <dgm:pt modelId="{4236AD6E-AEEE-46E8-A67A-7CB6944BB423}" type="parTrans" cxnId="{B64223FF-A7C2-4D7B-8320-F2AF2CCC939B}">
      <dgm:prSet/>
      <dgm:spPr/>
      <dgm:t>
        <a:bodyPr/>
        <a:lstStyle/>
        <a:p>
          <a:endParaRPr lang="pt-BR"/>
        </a:p>
      </dgm:t>
    </dgm:pt>
    <dgm:pt modelId="{2C77733B-F3CA-4459-B226-1893452C2996}" type="sibTrans" cxnId="{B64223FF-A7C2-4D7B-8320-F2AF2CCC939B}">
      <dgm:prSet/>
      <dgm:spPr/>
      <dgm:t>
        <a:bodyPr/>
        <a:lstStyle/>
        <a:p>
          <a:endParaRPr lang="pt-BR"/>
        </a:p>
      </dgm:t>
    </dgm:pt>
    <dgm:pt modelId="{520A0807-321E-4DE0-B940-1D0661090508}">
      <dgm:prSet/>
      <dgm:spPr/>
      <dgm:t>
        <a:bodyPr/>
        <a:lstStyle/>
        <a:p>
          <a:r>
            <a:rPr lang="pt-BR" dirty="0" smtClean="0"/>
            <a:t>Definição vencedoras (ouro, prata e bronze)</a:t>
          </a:r>
          <a:endParaRPr lang="pt-BR" dirty="0"/>
        </a:p>
      </dgm:t>
    </dgm:pt>
    <dgm:pt modelId="{47C38BA7-75E3-4915-9645-75C7C97AED1B}" type="parTrans" cxnId="{DF2B986D-76BD-4A71-8218-CD66CDE167C1}">
      <dgm:prSet/>
      <dgm:spPr/>
      <dgm:t>
        <a:bodyPr/>
        <a:lstStyle/>
        <a:p>
          <a:endParaRPr lang="pt-BR"/>
        </a:p>
      </dgm:t>
    </dgm:pt>
    <dgm:pt modelId="{E3CAE50A-2480-46A7-8E3B-D449F8AE9153}" type="sibTrans" cxnId="{DF2B986D-76BD-4A71-8218-CD66CDE167C1}">
      <dgm:prSet/>
      <dgm:spPr/>
      <dgm:t>
        <a:bodyPr/>
        <a:lstStyle/>
        <a:p>
          <a:endParaRPr lang="pt-BR"/>
        </a:p>
      </dgm:t>
    </dgm:pt>
    <dgm:pt modelId="{D8B8799B-88CA-4550-B855-E6EEB795DBC9}">
      <dgm:prSet/>
      <dgm:spPr/>
      <dgm:t>
        <a:bodyPr/>
        <a:lstStyle/>
        <a:p>
          <a:endParaRPr lang="pt-BR" dirty="0"/>
        </a:p>
      </dgm:t>
    </dgm:pt>
    <dgm:pt modelId="{2C634E99-44B8-43CA-8EFB-D320470D5F6C}" type="parTrans" cxnId="{19D9E697-52F3-4F6B-B90C-2FA58ACD70AA}">
      <dgm:prSet/>
      <dgm:spPr/>
      <dgm:t>
        <a:bodyPr/>
        <a:lstStyle/>
        <a:p>
          <a:endParaRPr lang="pt-BR"/>
        </a:p>
      </dgm:t>
    </dgm:pt>
    <dgm:pt modelId="{03F30E4F-D877-4A65-8031-22176D1E19BA}" type="sibTrans" cxnId="{19D9E697-52F3-4F6B-B90C-2FA58ACD70AA}">
      <dgm:prSet/>
      <dgm:spPr/>
      <dgm:t>
        <a:bodyPr/>
        <a:lstStyle/>
        <a:p>
          <a:endParaRPr lang="pt-BR"/>
        </a:p>
      </dgm:t>
    </dgm:pt>
    <dgm:pt modelId="{3F6C9E55-3CF2-4737-9D92-44E268D4840B}">
      <dgm:prSet phldrT="[Texto]"/>
      <dgm:spPr/>
      <dgm:t>
        <a:bodyPr/>
        <a:lstStyle/>
        <a:p>
          <a:endParaRPr lang="pt-BR" dirty="0"/>
        </a:p>
      </dgm:t>
    </dgm:pt>
    <dgm:pt modelId="{A1525735-0FAA-4C65-9BCE-8B600C1DF0EA}" type="parTrans" cxnId="{ABE8B455-C363-4A43-88EB-3E2B7649809D}">
      <dgm:prSet/>
      <dgm:spPr/>
      <dgm:t>
        <a:bodyPr/>
        <a:lstStyle/>
        <a:p>
          <a:endParaRPr lang="pt-BR"/>
        </a:p>
      </dgm:t>
    </dgm:pt>
    <dgm:pt modelId="{2F2BC30F-DB4A-4549-AA14-58299262C67D}" type="sibTrans" cxnId="{ABE8B455-C363-4A43-88EB-3E2B7649809D}">
      <dgm:prSet/>
      <dgm:spPr/>
      <dgm:t>
        <a:bodyPr/>
        <a:lstStyle/>
        <a:p>
          <a:endParaRPr lang="pt-BR"/>
        </a:p>
      </dgm:t>
    </dgm:pt>
    <dgm:pt modelId="{0CDF5FDC-CCD2-4220-9110-53BEB1A234DF}">
      <dgm:prSet phldrT="[Texto]"/>
      <dgm:spPr/>
      <dgm:t>
        <a:bodyPr/>
        <a:lstStyle/>
        <a:p>
          <a:endParaRPr lang="pt-BR" dirty="0"/>
        </a:p>
      </dgm:t>
    </dgm:pt>
    <dgm:pt modelId="{68FCA455-7CEC-475F-96C3-2DB919B0FCE3}" type="parTrans" cxnId="{4993B317-E577-47F6-8716-13D7C2131CD6}">
      <dgm:prSet/>
      <dgm:spPr/>
      <dgm:t>
        <a:bodyPr/>
        <a:lstStyle/>
        <a:p>
          <a:endParaRPr lang="pt-BR"/>
        </a:p>
      </dgm:t>
    </dgm:pt>
    <dgm:pt modelId="{7DE968E7-3E55-45B0-A86F-52B2217F3EC4}" type="sibTrans" cxnId="{4993B317-E577-47F6-8716-13D7C2131CD6}">
      <dgm:prSet/>
      <dgm:spPr/>
      <dgm:t>
        <a:bodyPr/>
        <a:lstStyle/>
        <a:p>
          <a:endParaRPr lang="pt-BR"/>
        </a:p>
      </dgm:t>
    </dgm:pt>
    <dgm:pt modelId="{84E25D55-4851-4B98-B65F-D3CC6E099542}">
      <dgm:prSet phldrT="[Texto]"/>
      <dgm:spPr/>
      <dgm:t>
        <a:bodyPr/>
        <a:lstStyle/>
        <a:p>
          <a:endParaRPr lang="pt-BR" dirty="0"/>
        </a:p>
      </dgm:t>
    </dgm:pt>
    <dgm:pt modelId="{6FA631AE-FD01-49B3-9162-B51739922C44}" type="parTrans" cxnId="{B2D95CC8-E3A4-4D45-9C0B-C669B48E56AA}">
      <dgm:prSet/>
      <dgm:spPr/>
      <dgm:t>
        <a:bodyPr/>
        <a:lstStyle/>
        <a:p>
          <a:endParaRPr lang="pt-BR"/>
        </a:p>
      </dgm:t>
    </dgm:pt>
    <dgm:pt modelId="{6BA6AFEA-2A5B-4AA0-A2FC-2CA50C3687DA}" type="sibTrans" cxnId="{B2D95CC8-E3A4-4D45-9C0B-C669B48E56AA}">
      <dgm:prSet/>
      <dgm:spPr/>
      <dgm:t>
        <a:bodyPr/>
        <a:lstStyle/>
        <a:p>
          <a:endParaRPr lang="pt-BR"/>
        </a:p>
      </dgm:t>
    </dgm:pt>
    <dgm:pt modelId="{A7B0A0D0-52B7-4DD6-850F-292A0194497B}">
      <dgm:prSet/>
      <dgm:spPr/>
      <dgm:t>
        <a:bodyPr/>
        <a:lstStyle/>
        <a:p>
          <a:endParaRPr lang="pt-BR" dirty="0"/>
        </a:p>
      </dgm:t>
    </dgm:pt>
    <dgm:pt modelId="{EC09AF64-DCE3-4929-B3A3-3A872F3B6FC6}" type="parTrans" cxnId="{4CFA7859-B1CF-4F92-9966-9855B075488C}">
      <dgm:prSet/>
      <dgm:spPr/>
      <dgm:t>
        <a:bodyPr/>
        <a:lstStyle/>
        <a:p>
          <a:endParaRPr lang="pt-BR"/>
        </a:p>
      </dgm:t>
    </dgm:pt>
    <dgm:pt modelId="{55F113CC-C5F8-42DC-B8A9-AEA4B59BF1DE}" type="sibTrans" cxnId="{4CFA7859-B1CF-4F92-9966-9855B075488C}">
      <dgm:prSet/>
      <dgm:spPr/>
      <dgm:t>
        <a:bodyPr/>
        <a:lstStyle/>
        <a:p>
          <a:endParaRPr lang="pt-BR"/>
        </a:p>
      </dgm:t>
    </dgm:pt>
    <dgm:pt modelId="{199797D5-80AE-47CA-BFDF-AEEF92456DAC}">
      <dgm:prSet/>
      <dgm:spPr/>
      <dgm:t>
        <a:bodyPr/>
        <a:lstStyle/>
        <a:p>
          <a:endParaRPr lang="pt-BR" dirty="0"/>
        </a:p>
      </dgm:t>
    </dgm:pt>
    <dgm:pt modelId="{03985B14-7019-4DB5-A243-C839E47BB6AB}" type="parTrans" cxnId="{4142B060-2F77-404C-80B4-DFF4FBD0D77F}">
      <dgm:prSet/>
      <dgm:spPr/>
      <dgm:t>
        <a:bodyPr/>
        <a:lstStyle/>
        <a:p>
          <a:endParaRPr lang="pt-BR"/>
        </a:p>
      </dgm:t>
    </dgm:pt>
    <dgm:pt modelId="{ACE57F33-1A58-484F-816E-11D095567229}" type="sibTrans" cxnId="{4142B060-2F77-404C-80B4-DFF4FBD0D77F}">
      <dgm:prSet/>
      <dgm:spPr/>
      <dgm:t>
        <a:bodyPr/>
        <a:lstStyle/>
        <a:p>
          <a:endParaRPr lang="pt-BR"/>
        </a:p>
      </dgm:t>
    </dgm:pt>
    <dgm:pt modelId="{174884A0-5AC7-4C5A-B073-C318BB18A028}">
      <dgm:prSet/>
      <dgm:spPr/>
      <dgm:t>
        <a:bodyPr/>
        <a:lstStyle/>
        <a:p>
          <a:endParaRPr lang="pt-BR" dirty="0"/>
        </a:p>
      </dgm:t>
    </dgm:pt>
    <dgm:pt modelId="{FEB00D54-2CEF-4167-AA4B-B74F5CC37386}" type="parTrans" cxnId="{266C8D7B-9B3A-494D-92BF-D97C3B491E34}">
      <dgm:prSet/>
      <dgm:spPr/>
      <dgm:t>
        <a:bodyPr/>
        <a:lstStyle/>
        <a:p>
          <a:endParaRPr lang="pt-BR"/>
        </a:p>
      </dgm:t>
    </dgm:pt>
    <dgm:pt modelId="{E410E59A-35E6-49BE-B001-FFE09AE3B036}" type="sibTrans" cxnId="{266C8D7B-9B3A-494D-92BF-D97C3B491E34}">
      <dgm:prSet/>
      <dgm:spPr/>
      <dgm:t>
        <a:bodyPr/>
        <a:lstStyle/>
        <a:p>
          <a:endParaRPr lang="pt-BR"/>
        </a:p>
      </dgm:t>
    </dgm:pt>
    <dgm:pt modelId="{19DB2E4C-8B7E-4302-9E80-4E5658E4744F}" type="pres">
      <dgm:prSet presAssocID="{B072E68B-4370-4C5F-AAE6-627718F87D9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59DAC7D-0A90-4C3B-8E34-149B5A9D66A8}" type="pres">
      <dgm:prSet presAssocID="{92AB7191-D12A-4AA8-8BE3-16AD21FD5F99}" presName="composite" presStyleCnt="0"/>
      <dgm:spPr/>
    </dgm:pt>
    <dgm:pt modelId="{1C5F24A8-5A31-4D08-9CAA-6911F729F028}" type="pres">
      <dgm:prSet presAssocID="{92AB7191-D12A-4AA8-8BE3-16AD21FD5F99}" presName="parTx" presStyleLbl="alignNode1" presStyleIdx="0" presStyleCnt="3" custLinFactNeighborY="-1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B9051D5-214A-40C9-A7D2-06A7BD136732}" type="pres">
      <dgm:prSet presAssocID="{92AB7191-D12A-4AA8-8BE3-16AD21FD5F9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E421CC-C006-4442-A6BF-66412AC979E5}" type="pres">
      <dgm:prSet presAssocID="{0405663C-E94D-4640-8777-65DF96C8BA07}" presName="space" presStyleCnt="0"/>
      <dgm:spPr/>
    </dgm:pt>
    <dgm:pt modelId="{ABF9DCFB-9BA9-42A2-A58D-A5978F81F208}" type="pres">
      <dgm:prSet presAssocID="{325037C1-3DD7-4704-9811-B4ECB9A0DCAC}" presName="composite" presStyleCnt="0"/>
      <dgm:spPr/>
    </dgm:pt>
    <dgm:pt modelId="{B9052FA0-2AE7-44ED-838D-BE98B279B961}" type="pres">
      <dgm:prSet presAssocID="{325037C1-3DD7-4704-9811-B4ECB9A0DCAC}" presName="parTx" presStyleLbl="alignNode1" presStyleIdx="1" presStyleCnt="3" custLinFactNeighborY="-1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98FFC8-9AEE-4F7C-96FE-DF980F51D4D5}" type="pres">
      <dgm:prSet presAssocID="{325037C1-3DD7-4704-9811-B4ECB9A0DCA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3B43D1C-7E7B-4F37-972E-65017D565BD6}" type="pres">
      <dgm:prSet presAssocID="{84A3F77E-6048-4C77-9160-C53334B3E318}" presName="space" presStyleCnt="0"/>
      <dgm:spPr/>
    </dgm:pt>
    <dgm:pt modelId="{002F43D3-6CA4-4023-AF6E-308FF02FB6AC}" type="pres">
      <dgm:prSet presAssocID="{9BFDB3A0-0AF1-4D65-BA64-50B3C2285064}" presName="composite" presStyleCnt="0"/>
      <dgm:spPr/>
    </dgm:pt>
    <dgm:pt modelId="{8B90673E-FE69-47A2-97FA-661C3C6EFA29}" type="pres">
      <dgm:prSet presAssocID="{9BFDB3A0-0AF1-4D65-BA64-50B3C2285064}" presName="parTx" presStyleLbl="alignNode1" presStyleIdx="2" presStyleCnt="3" custLinFactNeighborY="-1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DD65885-4705-49A9-A27F-34DC1F3AA6B2}" type="pres">
      <dgm:prSet presAssocID="{9BFDB3A0-0AF1-4D65-BA64-50B3C22850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CB62F35-B1D9-4058-AF99-9F970F4F91AC}" srcId="{325037C1-3DD7-4704-9811-B4ECB9A0DCAC}" destId="{EDD1B4A1-23F5-4D88-AFDA-4B81FD51DE42}" srcOrd="0" destOrd="0" parTransId="{CEF6EB13-F0DE-41A6-B990-91280B3D0F99}" sibTransId="{484B9B0B-E172-4E23-9336-0E6EB32A5C61}"/>
    <dgm:cxn modelId="{0F87406D-B693-4B09-9269-316D8E3EAF00}" srcId="{B072E68B-4370-4C5F-AAE6-627718F87D9C}" destId="{325037C1-3DD7-4704-9811-B4ECB9A0DCAC}" srcOrd="1" destOrd="0" parTransId="{112DF2EA-9B55-43A0-AC6F-DCD30FF0731A}" sibTransId="{84A3F77E-6048-4C77-9160-C53334B3E318}"/>
    <dgm:cxn modelId="{B1A8166F-7019-4931-B087-7E54A9791FD0}" srcId="{92AB7191-D12A-4AA8-8BE3-16AD21FD5F99}" destId="{DD2A64AC-F1B2-44B7-853E-B7857A133BE2}" srcOrd="11" destOrd="0" parTransId="{95EA73A1-8296-496A-8AB9-6B0B69635F71}" sibTransId="{1A37913B-3362-4E94-BDA8-3490AE772E2E}"/>
    <dgm:cxn modelId="{1314B3E9-021D-4489-BE45-3F4C4E389177}" type="presOf" srcId="{B072E68B-4370-4C5F-AAE6-627718F87D9C}" destId="{19DB2E4C-8B7E-4302-9E80-4E5658E4744F}" srcOrd="0" destOrd="0" presId="urn:microsoft.com/office/officeart/2005/8/layout/hList1"/>
    <dgm:cxn modelId="{3E0EFC74-0AAD-45F0-9214-162963B8AFB6}" srcId="{9BFDB3A0-0AF1-4D65-BA64-50B3C2285064}" destId="{02B89E31-25BA-4342-943A-9E6B24E3CF89}" srcOrd="3" destOrd="0" parTransId="{C920FE51-1F2D-4326-8B4D-FCF9B6FADA4C}" sibTransId="{4AC46F0C-236A-4CBC-9495-1DA535F8C39F}"/>
    <dgm:cxn modelId="{113BB63A-6425-406A-AC77-713CA8A37ACA}" type="presOf" srcId="{5DAAA4CE-AF8E-4725-A31E-AB2D03B496D6}" destId="{CA98FFC8-9AEE-4F7C-96FE-DF980F51D4D5}" srcOrd="0" destOrd="7" presId="urn:microsoft.com/office/officeart/2005/8/layout/hList1"/>
    <dgm:cxn modelId="{242BE8AE-C5F4-4262-8D29-A19A520F7BE5}" srcId="{325037C1-3DD7-4704-9811-B4ECB9A0DCAC}" destId="{BB909640-B4DB-44F1-9713-E6C0350C697B}" srcOrd="5" destOrd="0" parTransId="{C414C3A4-5A3B-47AC-8172-82E79DE58F35}" sibTransId="{EDE0A42D-47EE-4461-A2C9-7D56F3BC6D8B}"/>
    <dgm:cxn modelId="{24926A93-3832-436A-9230-54F914A689CA}" type="presOf" srcId="{360B7B3E-2C82-4AE0-A375-41589D8A4CAE}" destId="{7DD65885-4705-49A9-A27F-34DC1F3AA6B2}" srcOrd="0" destOrd="1" presId="urn:microsoft.com/office/officeart/2005/8/layout/hList1"/>
    <dgm:cxn modelId="{4993B317-E577-47F6-8716-13D7C2131CD6}" srcId="{92AB7191-D12A-4AA8-8BE3-16AD21FD5F99}" destId="{0CDF5FDC-CCD2-4220-9110-53BEB1A234DF}" srcOrd="8" destOrd="0" parTransId="{68FCA455-7CEC-475F-96C3-2DB919B0FCE3}" sibTransId="{7DE968E7-3E55-45B0-A86F-52B2217F3EC4}"/>
    <dgm:cxn modelId="{3B8CB42C-6CBA-4BD0-854A-9B1A9AEECD2C}" type="presOf" srcId="{84E25D55-4851-4B98-B65F-D3CC6E099542}" destId="{2B9051D5-214A-40C9-A7D2-06A7BD136732}" srcOrd="0" destOrd="9" presId="urn:microsoft.com/office/officeart/2005/8/layout/hList1"/>
    <dgm:cxn modelId="{1E2420B3-E404-4C11-96D9-76B78FABD826}" type="presOf" srcId="{EE520BCA-61B0-4BAC-9BEB-656542D87740}" destId="{2B9051D5-214A-40C9-A7D2-06A7BD136732}" srcOrd="0" destOrd="6" presId="urn:microsoft.com/office/officeart/2005/8/layout/hList1"/>
    <dgm:cxn modelId="{A8FCA35D-9B7A-480E-BD67-193F93631A90}" type="presOf" srcId="{03D139EE-614F-4F9F-B170-9A590F6E2C5C}" destId="{CA98FFC8-9AEE-4F7C-96FE-DF980F51D4D5}" srcOrd="0" destOrd="6" presId="urn:microsoft.com/office/officeart/2005/8/layout/hList1"/>
    <dgm:cxn modelId="{D8BBB344-C11D-43AA-A63C-A0432B2ACCCF}" srcId="{92AB7191-D12A-4AA8-8BE3-16AD21FD5F99}" destId="{12E0F0DF-34D4-4EF5-90FB-02F25358C3D8}" srcOrd="5" destOrd="0" parTransId="{5E2F8D20-2559-437C-96F1-2E2C34DA15EF}" sibTransId="{4D4E21FD-910E-4B13-9BDF-D9384A688FAD}"/>
    <dgm:cxn modelId="{FC7E95AF-1340-438E-9BD5-86FB4C3E9965}" srcId="{325037C1-3DD7-4704-9811-B4ECB9A0DCAC}" destId="{241B30A1-1863-412C-BFC6-F68D6DF71901}" srcOrd="3" destOrd="0" parTransId="{80474EE1-9747-41CD-9C98-DF0971C59942}" sibTransId="{EF40C7A4-175D-49A9-8DCE-30CA9DC1B72D}"/>
    <dgm:cxn modelId="{1834FA84-FFEB-4740-902E-0CF3033C4B2D}" type="presOf" srcId="{D8B8799B-88CA-4550-B855-E6EEB795DBC9}" destId="{7DD65885-4705-49A9-A27F-34DC1F3AA6B2}" srcOrd="0" destOrd="10" presId="urn:microsoft.com/office/officeart/2005/8/layout/hList1"/>
    <dgm:cxn modelId="{35F25EF6-32F2-4CA4-9BBF-683253C4F3E0}" type="presOf" srcId="{D7ECB15F-9E75-4CAA-84A2-7A7768000BAD}" destId="{CA98FFC8-9AEE-4F7C-96FE-DF980F51D4D5}" srcOrd="0" destOrd="1" presId="urn:microsoft.com/office/officeart/2005/8/layout/hList1"/>
    <dgm:cxn modelId="{73C9A60B-92F3-4F78-BF46-221FAEFB2BDC}" srcId="{9BFDB3A0-0AF1-4D65-BA64-50B3C2285064}" destId="{5A7C46B6-C591-41DE-BBE2-2711EF8D48CB}" srcOrd="2" destOrd="0" parTransId="{4B0B25BD-3D6C-4AA3-A73E-6862FC09CBAD}" sibTransId="{944F1D95-23BD-451E-8526-C10CA6AF9F15}"/>
    <dgm:cxn modelId="{E54119D8-21C2-439E-BD0C-2B10913FE2DE}" type="presOf" srcId="{520A0807-321E-4DE0-B940-1D0661090508}" destId="{7DD65885-4705-49A9-A27F-34DC1F3AA6B2}" srcOrd="0" destOrd="11" presId="urn:microsoft.com/office/officeart/2005/8/layout/hList1"/>
    <dgm:cxn modelId="{2C945C2D-A560-4B31-A556-D176CCFC2FE7}" type="presOf" srcId="{49273C2D-598F-447D-85B1-011087DE5FC9}" destId="{CA98FFC8-9AEE-4F7C-96FE-DF980F51D4D5}" srcOrd="0" destOrd="9" presId="urn:microsoft.com/office/officeart/2005/8/layout/hList1"/>
    <dgm:cxn modelId="{ABE8B455-C363-4A43-88EB-3E2B7649809D}" srcId="{92AB7191-D12A-4AA8-8BE3-16AD21FD5F99}" destId="{3F6C9E55-3CF2-4737-9D92-44E268D4840B}" srcOrd="7" destOrd="0" parTransId="{A1525735-0FAA-4C65-9BCE-8B600C1DF0EA}" sibTransId="{2F2BC30F-DB4A-4549-AA14-58299262C67D}"/>
    <dgm:cxn modelId="{91D7610A-94DF-4A37-815F-4B728C4752F4}" type="presOf" srcId="{23D446EB-FB44-4E87-9AC1-BFC623D1AFF1}" destId="{CA98FFC8-9AEE-4F7C-96FE-DF980F51D4D5}" srcOrd="0" destOrd="2" presId="urn:microsoft.com/office/officeart/2005/8/layout/hList1"/>
    <dgm:cxn modelId="{266C8D7B-9B3A-494D-92BF-D97C3B491E34}" srcId="{9BFDB3A0-0AF1-4D65-BA64-50B3C2285064}" destId="{174884A0-5AC7-4C5A-B073-C318BB18A028}" srcOrd="9" destOrd="0" parTransId="{FEB00D54-2CEF-4167-AA4B-B74F5CC37386}" sibTransId="{E410E59A-35E6-49BE-B001-FFE09AE3B036}"/>
    <dgm:cxn modelId="{44A1D833-3AD0-4A49-82C9-9641DDC36004}" type="presOf" srcId="{92AB7191-D12A-4AA8-8BE3-16AD21FD5F99}" destId="{1C5F24A8-5A31-4D08-9CAA-6911F729F028}" srcOrd="0" destOrd="0" presId="urn:microsoft.com/office/officeart/2005/8/layout/hList1"/>
    <dgm:cxn modelId="{CCCB4AEC-DA6A-4B4F-A95B-9B000289B8EA}" srcId="{92AB7191-D12A-4AA8-8BE3-16AD21FD5F99}" destId="{EE520BCA-61B0-4BAC-9BEB-656542D87740}" srcOrd="6" destOrd="0" parTransId="{B4B05B6F-61C3-489A-B2CD-9265ED12B435}" sibTransId="{989AD618-A158-46C3-BE16-AA98AC7DC721}"/>
    <dgm:cxn modelId="{F83F7C78-E206-4467-B855-6D88A7CAEC24}" type="presOf" srcId="{1D287BAC-E36C-40E4-B1DC-FCF6162441D7}" destId="{2B9051D5-214A-40C9-A7D2-06A7BD136732}" srcOrd="0" destOrd="0" presId="urn:microsoft.com/office/officeart/2005/8/layout/hList1"/>
    <dgm:cxn modelId="{BD3901A3-64DE-454D-87BB-7EDF63A33594}" srcId="{325037C1-3DD7-4704-9811-B4ECB9A0DCAC}" destId="{D247EBB9-B921-4223-99E4-B7E5D11DE0A3}" srcOrd="4" destOrd="0" parTransId="{0AB1553D-AD89-4492-85A4-37F230D47E8E}" sibTransId="{A94FE0B8-74DC-4A98-A786-574DFABB4895}"/>
    <dgm:cxn modelId="{37D8AE0C-3152-4C08-907D-3EAAD35745B2}" type="presOf" srcId="{EDD1B4A1-23F5-4D88-AFDA-4B81FD51DE42}" destId="{CA98FFC8-9AEE-4F7C-96FE-DF980F51D4D5}" srcOrd="0" destOrd="0" presId="urn:microsoft.com/office/officeart/2005/8/layout/hList1"/>
    <dgm:cxn modelId="{B2C0DFE1-1388-42EF-A583-B96CE8EEF820}" type="presOf" srcId="{0CDF5FDC-CCD2-4220-9110-53BEB1A234DF}" destId="{2B9051D5-214A-40C9-A7D2-06A7BD136732}" srcOrd="0" destOrd="8" presId="urn:microsoft.com/office/officeart/2005/8/layout/hList1"/>
    <dgm:cxn modelId="{76E76EAD-47F8-49A5-979B-4C329E138769}" type="presOf" srcId="{174884A0-5AC7-4C5A-B073-C318BB18A028}" destId="{7DD65885-4705-49A9-A27F-34DC1F3AA6B2}" srcOrd="0" destOrd="9" presId="urn:microsoft.com/office/officeart/2005/8/layout/hList1"/>
    <dgm:cxn modelId="{5EE1C571-280D-4F0D-9F38-27CC47E0EA08}" srcId="{325037C1-3DD7-4704-9811-B4ECB9A0DCAC}" destId="{D7ECB15F-9E75-4CAA-84A2-7A7768000BAD}" srcOrd="1" destOrd="0" parTransId="{74FC3939-96D5-489F-BCA4-49C4A9E55F9E}" sibTransId="{ED320AAD-DD07-46BE-84E2-D732D97C7A2D}"/>
    <dgm:cxn modelId="{A200F646-0694-4631-A3CD-7329A18AB188}" srcId="{325037C1-3DD7-4704-9811-B4ECB9A0DCAC}" destId="{5DAAA4CE-AF8E-4725-A31E-AB2D03B496D6}" srcOrd="7" destOrd="0" parTransId="{86FB306F-D1CE-4DBF-B17F-FFA64D9BAD1D}" sibTransId="{0E2FF7FF-E328-4EFD-BFB1-E7BC3BCBFE55}"/>
    <dgm:cxn modelId="{C604ECBE-5BE0-4B8F-92C9-0B9F01A06EAA}" type="presOf" srcId="{9BFDB3A0-0AF1-4D65-BA64-50B3C2285064}" destId="{8B90673E-FE69-47A2-97FA-661C3C6EFA29}" srcOrd="0" destOrd="0" presId="urn:microsoft.com/office/officeart/2005/8/layout/hList1"/>
    <dgm:cxn modelId="{B04999FD-AD48-4466-BC81-E578FB31B153}" type="presOf" srcId="{541E4167-C6DA-42C6-B151-B4B9C36BA5E1}" destId="{CA98FFC8-9AEE-4F7C-96FE-DF980F51D4D5}" srcOrd="0" destOrd="10" presId="urn:microsoft.com/office/officeart/2005/8/layout/hList1"/>
    <dgm:cxn modelId="{19D9E697-52F3-4F6B-B90C-2FA58ACD70AA}" srcId="{9BFDB3A0-0AF1-4D65-BA64-50B3C2285064}" destId="{D8B8799B-88CA-4550-B855-E6EEB795DBC9}" srcOrd="10" destOrd="0" parTransId="{2C634E99-44B8-43CA-8EFB-D320470D5F6C}" sibTransId="{03F30E4F-D877-4A65-8031-22176D1E19BA}"/>
    <dgm:cxn modelId="{D38FC63A-9059-40FB-9242-0B1FD843CF20}" srcId="{9BFDB3A0-0AF1-4D65-BA64-50B3C2285064}" destId="{C0587D9D-7964-4D9A-A40B-A05BE8FCE8AF}" srcOrd="0" destOrd="0" parTransId="{FC35177F-4DC5-40ED-ACA6-09BF39F9E90E}" sibTransId="{19A077D3-BFD3-479B-89BA-FD42EF5A617B}"/>
    <dgm:cxn modelId="{67F8BD4C-703E-4783-A770-DFEC05775400}" srcId="{92AB7191-D12A-4AA8-8BE3-16AD21FD5F99}" destId="{5E76EA86-04AC-4833-80C3-167F1B42ABBE}" srcOrd="1" destOrd="0" parTransId="{6A0B2316-E99E-4F1C-87F7-DE5352BADC11}" sibTransId="{E7B034B7-728E-4C3C-8A7C-280D4B4FE501}"/>
    <dgm:cxn modelId="{E7F510EB-0AAE-4989-908B-E056ABCCBE9F}" srcId="{B072E68B-4370-4C5F-AAE6-627718F87D9C}" destId="{9BFDB3A0-0AF1-4D65-BA64-50B3C2285064}" srcOrd="2" destOrd="0" parTransId="{EF68E039-7125-4E53-AECE-5F21E9ABC8BB}" sibTransId="{45D7CEB1-687C-42E2-91F8-9255FDC4AB5B}"/>
    <dgm:cxn modelId="{0A6F22DF-0318-4AEB-84FE-C76EFA607C6A}" type="presOf" srcId="{0771CA9F-3B29-4649-9ACB-4C5DC7ADEBB2}" destId="{2B9051D5-214A-40C9-A7D2-06A7BD136732}" srcOrd="0" destOrd="4" presId="urn:microsoft.com/office/officeart/2005/8/layout/hList1"/>
    <dgm:cxn modelId="{6D55F6AF-23D9-477F-AFB1-36410DA6D5DC}" srcId="{92AB7191-D12A-4AA8-8BE3-16AD21FD5F99}" destId="{1D287BAC-E36C-40E4-B1DC-FCF6162441D7}" srcOrd="0" destOrd="0" parTransId="{A2B484B8-C982-428A-8D8F-FB694075C043}" sibTransId="{E4E908E3-86AE-419A-960E-D4B312C0A0D8}"/>
    <dgm:cxn modelId="{5D43F684-EA98-4D85-9887-6344702104A5}" type="presOf" srcId="{EBE509E0-6643-473D-B934-6797D0A7C77B}" destId="{CA98FFC8-9AEE-4F7C-96FE-DF980F51D4D5}" srcOrd="0" destOrd="8" presId="urn:microsoft.com/office/officeart/2005/8/layout/hList1"/>
    <dgm:cxn modelId="{B643D8D3-C7B7-4D62-ABA1-B12AFB4288C8}" srcId="{9BFDB3A0-0AF1-4D65-BA64-50B3C2285064}" destId="{33F340BB-4171-4D7B-AC2D-F64EE21B0855}" srcOrd="6" destOrd="0" parTransId="{C028B405-968B-4F14-8261-FBBAABE4E249}" sibTransId="{E78A2ABA-C6E9-42B3-AFBD-5AFB369A1612}"/>
    <dgm:cxn modelId="{A936DD7D-4DFC-4AEC-A6A1-16016ACA1E1B}" type="presOf" srcId="{5E76EA86-04AC-4833-80C3-167F1B42ABBE}" destId="{2B9051D5-214A-40C9-A7D2-06A7BD136732}" srcOrd="0" destOrd="1" presId="urn:microsoft.com/office/officeart/2005/8/layout/hList1"/>
    <dgm:cxn modelId="{A10E68F7-F745-473A-8C19-2AD78BA11027}" srcId="{325037C1-3DD7-4704-9811-B4ECB9A0DCAC}" destId="{03D139EE-614F-4F9F-B170-9A590F6E2C5C}" srcOrd="6" destOrd="0" parTransId="{5EE7A86E-FC50-4428-B023-7CB9B180F519}" sibTransId="{42740FE5-48B5-4344-9FDA-54D6B4E21897}"/>
    <dgm:cxn modelId="{68B6EFE3-DF5F-4862-B680-371CB8815C1D}" type="presOf" srcId="{199797D5-80AE-47CA-BFDF-AEEF92456DAC}" destId="{7DD65885-4705-49A9-A27F-34DC1F3AA6B2}" srcOrd="0" destOrd="8" presId="urn:microsoft.com/office/officeart/2005/8/layout/hList1"/>
    <dgm:cxn modelId="{5FD428A2-FA85-485A-A484-CB55ED192127}" type="presOf" srcId="{3F6C9E55-3CF2-4737-9D92-44E268D4840B}" destId="{2B9051D5-214A-40C9-A7D2-06A7BD136732}" srcOrd="0" destOrd="7" presId="urn:microsoft.com/office/officeart/2005/8/layout/hList1"/>
    <dgm:cxn modelId="{4142B060-2F77-404C-80B4-DFF4FBD0D77F}" srcId="{9BFDB3A0-0AF1-4D65-BA64-50B3C2285064}" destId="{199797D5-80AE-47CA-BFDF-AEEF92456DAC}" srcOrd="8" destOrd="0" parTransId="{03985B14-7019-4DB5-A243-C839E47BB6AB}" sibTransId="{ACE57F33-1A58-484F-816E-11D095567229}"/>
    <dgm:cxn modelId="{7D9603D3-E5B6-45C9-975F-3B082AFBB6B0}" srcId="{325037C1-3DD7-4704-9811-B4ECB9A0DCAC}" destId="{EBE509E0-6643-473D-B934-6797D0A7C77B}" srcOrd="8" destOrd="0" parTransId="{DD67E104-6B0F-4EBB-9D46-38C69A57DCCC}" sibTransId="{ECA94483-A59B-4FB0-83C2-0D5A72D5BC32}"/>
    <dgm:cxn modelId="{002A7DD5-2CB4-46EF-BE6D-B1E8B5A79C75}" type="presOf" srcId="{DD2A64AC-F1B2-44B7-853E-B7857A133BE2}" destId="{2B9051D5-214A-40C9-A7D2-06A7BD136732}" srcOrd="0" destOrd="11" presId="urn:microsoft.com/office/officeart/2005/8/layout/hList1"/>
    <dgm:cxn modelId="{8B9A8897-31AE-4A14-939F-2A3CA37EA165}" srcId="{325037C1-3DD7-4704-9811-B4ECB9A0DCAC}" destId="{23D446EB-FB44-4E87-9AC1-BFC623D1AFF1}" srcOrd="2" destOrd="0" parTransId="{97A0CC9C-3A53-41AC-81E0-9E0275FB2952}" sibTransId="{0B46C30D-84EA-459B-A57E-D0D12A1901A4}"/>
    <dgm:cxn modelId="{B2D95CC8-E3A4-4D45-9C0B-C669B48E56AA}" srcId="{92AB7191-D12A-4AA8-8BE3-16AD21FD5F99}" destId="{84E25D55-4851-4B98-B65F-D3CC6E099542}" srcOrd="9" destOrd="0" parTransId="{6FA631AE-FD01-49B3-9162-B51739922C44}" sibTransId="{6BA6AFEA-2A5B-4AA0-A2FC-2CA50C3687DA}"/>
    <dgm:cxn modelId="{5775CC22-304F-417D-852A-9AE4620082B2}" type="presOf" srcId="{FD6F478E-D5A5-4BB0-A09E-9B71A3BD9572}" destId="{7DD65885-4705-49A9-A27F-34DC1F3AA6B2}" srcOrd="0" destOrd="4" presId="urn:microsoft.com/office/officeart/2005/8/layout/hList1"/>
    <dgm:cxn modelId="{0667C361-EC05-4D6E-9108-01CEFA769428}" type="presOf" srcId="{BB909640-B4DB-44F1-9713-E6C0350C697B}" destId="{CA98FFC8-9AEE-4F7C-96FE-DF980F51D4D5}" srcOrd="0" destOrd="5" presId="urn:microsoft.com/office/officeart/2005/8/layout/hList1"/>
    <dgm:cxn modelId="{B8D4D07D-75AF-4767-937E-00740C684126}" srcId="{92AB7191-D12A-4AA8-8BE3-16AD21FD5F99}" destId="{BCE23C19-35A0-4C25-8E6A-A26F8280D8A8}" srcOrd="2" destOrd="0" parTransId="{14D8DCA3-B1EC-4830-B014-D14CBB06BBC9}" sibTransId="{5E73BDF3-2855-4FB1-AD5E-61D7B233C697}"/>
    <dgm:cxn modelId="{A8C5BBB9-24CD-48C7-B942-D4B628C19AE1}" type="presOf" srcId="{0FD5A568-D6A8-4A11-945D-85526B7AE368}" destId="{2B9051D5-214A-40C9-A7D2-06A7BD136732}" srcOrd="0" destOrd="10" presId="urn:microsoft.com/office/officeart/2005/8/layout/hList1"/>
    <dgm:cxn modelId="{8179A19C-E9F3-4A83-A0EF-09CF54CEDEC1}" type="presOf" srcId="{C0587D9D-7964-4D9A-A40B-A05BE8FCE8AF}" destId="{7DD65885-4705-49A9-A27F-34DC1F3AA6B2}" srcOrd="0" destOrd="0" presId="urn:microsoft.com/office/officeart/2005/8/layout/hList1"/>
    <dgm:cxn modelId="{0A123E6E-EA8C-42F4-B74C-2E8AA1822FA7}" srcId="{9BFDB3A0-0AF1-4D65-BA64-50B3C2285064}" destId="{1F8CE63F-E4BF-4417-837F-A64009BA5942}" srcOrd="5" destOrd="0" parTransId="{F8FDE4A6-D8FB-4A48-A558-A309A6CCFBC1}" sibTransId="{095D8053-D24A-4E4A-A44F-7140B3C501CB}"/>
    <dgm:cxn modelId="{DD1AC5DA-8781-48E5-B65B-2F443DE0D1E9}" type="presOf" srcId="{B35B9DA9-E0A0-4A79-9B01-7A5AD69F92B9}" destId="{2B9051D5-214A-40C9-A7D2-06A7BD136732}" srcOrd="0" destOrd="3" presId="urn:microsoft.com/office/officeart/2005/8/layout/hList1"/>
    <dgm:cxn modelId="{D7A8558D-44AE-4A7B-8135-A25B0319C0F3}" type="presOf" srcId="{241B30A1-1863-412C-BFC6-F68D6DF71901}" destId="{CA98FFC8-9AEE-4F7C-96FE-DF980F51D4D5}" srcOrd="0" destOrd="3" presId="urn:microsoft.com/office/officeart/2005/8/layout/hList1"/>
    <dgm:cxn modelId="{7B73E4B6-76CE-4201-9986-A83659D35F39}" srcId="{92AB7191-D12A-4AA8-8BE3-16AD21FD5F99}" destId="{0FD5A568-D6A8-4A11-945D-85526B7AE368}" srcOrd="10" destOrd="0" parTransId="{B17731F1-654A-4F93-9B4C-ABF76F4252FC}" sibTransId="{33D73B61-13F5-498E-B0CA-E35AE9A3D4FF}"/>
    <dgm:cxn modelId="{2306ED33-B0DE-4E82-B26D-C5CCB980ADEA}" srcId="{92AB7191-D12A-4AA8-8BE3-16AD21FD5F99}" destId="{B35B9DA9-E0A0-4A79-9B01-7A5AD69F92B9}" srcOrd="3" destOrd="0" parTransId="{AED9DF47-A85A-40C4-8DA2-E3394A866044}" sibTransId="{41F0839C-CBC5-4000-B84E-EA73ED19BA87}"/>
    <dgm:cxn modelId="{8246BFF5-EA47-4FBA-93D4-C5EB7A25B275}" type="presOf" srcId="{12E0F0DF-34D4-4EF5-90FB-02F25358C3D8}" destId="{2B9051D5-214A-40C9-A7D2-06A7BD136732}" srcOrd="0" destOrd="5" presId="urn:microsoft.com/office/officeart/2005/8/layout/hList1"/>
    <dgm:cxn modelId="{CB069FAE-DA92-48F0-A8C7-D96125E0AD0E}" type="presOf" srcId="{5A7C46B6-C591-41DE-BBE2-2711EF8D48CB}" destId="{7DD65885-4705-49A9-A27F-34DC1F3AA6B2}" srcOrd="0" destOrd="2" presId="urn:microsoft.com/office/officeart/2005/8/layout/hList1"/>
    <dgm:cxn modelId="{9220760D-A2AC-4C0E-8BBE-F037B9F18A24}" type="presOf" srcId="{D247EBB9-B921-4223-99E4-B7E5D11DE0A3}" destId="{CA98FFC8-9AEE-4F7C-96FE-DF980F51D4D5}" srcOrd="0" destOrd="4" presId="urn:microsoft.com/office/officeart/2005/8/layout/hList1"/>
    <dgm:cxn modelId="{DF2B986D-76BD-4A71-8218-CD66CDE167C1}" srcId="{9BFDB3A0-0AF1-4D65-BA64-50B3C2285064}" destId="{520A0807-321E-4DE0-B940-1D0661090508}" srcOrd="11" destOrd="0" parTransId="{47C38BA7-75E3-4915-9645-75C7C97AED1B}" sibTransId="{E3CAE50A-2480-46A7-8E3B-D449F8AE9153}"/>
    <dgm:cxn modelId="{1966CA34-C3D3-441B-9293-2E530D17CF5C}" srcId="{92AB7191-D12A-4AA8-8BE3-16AD21FD5F99}" destId="{0771CA9F-3B29-4649-9ACB-4C5DC7ADEBB2}" srcOrd="4" destOrd="0" parTransId="{EB4829CC-57F6-4761-BB39-E460F77971A5}" sibTransId="{0251A429-10A4-43CF-8AD6-B6472E3FB025}"/>
    <dgm:cxn modelId="{604F15E3-0323-45BF-9779-E22ACEE33E1D}" type="presOf" srcId="{02B89E31-25BA-4342-943A-9E6B24E3CF89}" destId="{7DD65885-4705-49A9-A27F-34DC1F3AA6B2}" srcOrd="0" destOrd="3" presId="urn:microsoft.com/office/officeart/2005/8/layout/hList1"/>
    <dgm:cxn modelId="{D2E2637D-8FE8-4E9E-AE7D-C035BEFB2AD3}" srcId="{325037C1-3DD7-4704-9811-B4ECB9A0DCAC}" destId="{541E4167-C6DA-42C6-B151-B4B9C36BA5E1}" srcOrd="10" destOrd="0" parTransId="{CBECB876-1709-48F7-A5F8-D32FB093EB2E}" sibTransId="{28D95FE5-A55D-4A0F-9D2B-38020680A5B4}"/>
    <dgm:cxn modelId="{4CFA7859-B1CF-4F92-9966-9855B075488C}" srcId="{9BFDB3A0-0AF1-4D65-BA64-50B3C2285064}" destId="{A7B0A0D0-52B7-4DD6-850F-292A0194497B}" srcOrd="7" destOrd="0" parTransId="{EC09AF64-DCE3-4929-B3A3-3A872F3B6FC6}" sibTransId="{55F113CC-C5F8-42DC-B8A9-AEA4B59BF1DE}"/>
    <dgm:cxn modelId="{0591A127-AFAC-459D-B2BB-DEC51D3B6AAE}" type="presOf" srcId="{A7B0A0D0-52B7-4DD6-850F-292A0194497B}" destId="{7DD65885-4705-49A9-A27F-34DC1F3AA6B2}" srcOrd="0" destOrd="7" presId="urn:microsoft.com/office/officeart/2005/8/layout/hList1"/>
    <dgm:cxn modelId="{7DBC72CB-683B-444A-88AD-9D0D18E84AC2}" type="presOf" srcId="{1F8CE63F-E4BF-4417-837F-A64009BA5942}" destId="{7DD65885-4705-49A9-A27F-34DC1F3AA6B2}" srcOrd="0" destOrd="5" presId="urn:microsoft.com/office/officeart/2005/8/layout/hList1"/>
    <dgm:cxn modelId="{A07D35B8-5276-4B06-9CFE-4DE584619B0A}" srcId="{9BFDB3A0-0AF1-4D65-BA64-50B3C2285064}" destId="{FD6F478E-D5A5-4BB0-A09E-9B71A3BD9572}" srcOrd="4" destOrd="0" parTransId="{45F1AD32-260D-4B8D-B2F6-A5A6A620D5C4}" sibTransId="{B97FC718-9382-4A14-8EF6-0E01CE202BAE}"/>
    <dgm:cxn modelId="{8431EB47-50C2-488D-A198-738AF86BA547}" type="presOf" srcId="{325037C1-3DD7-4704-9811-B4ECB9A0DCAC}" destId="{B9052FA0-2AE7-44ED-838D-BE98B279B961}" srcOrd="0" destOrd="0" presId="urn:microsoft.com/office/officeart/2005/8/layout/hList1"/>
    <dgm:cxn modelId="{486CD7C4-7455-46D0-8760-6C74A0912EBF}" type="presOf" srcId="{BCE23C19-35A0-4C25-8E6A-A26F8280D8A8}" destId="{2B9051D5-214A-40C9-A7D2-06A7BD136732}" srcOrd="0" destOrd="2" presId="urn:microsoft.com/office/officeart/2005/8/layout/hList1"/>
    <dgm:cxn modelId="{20FCE7C7-D642-49AB-BF06-C18970EF5EDB}" srcId="{B072E68B-4370-4C5F-AAE6-627718F87D9C}" destId="{92AB7191-D12A-4AA8-8BE3-16AD21FD5F99}" srcOrd="0" destOrd="0" parTransId="{E079B583-CA44-4F30-B4DA-F5BD4F7F989C}" sibTransId="{0405663C-E94D-4640-8777-65DF96C8BA07}"/>
    <dgm:cxn modelId="{DBCA1B11-2512-48CD-A76A-9EF999F986B6}" type="presOf" srcId="{33F340BB-4171-4D7B-AC2D-F64EE21B0855}" destId="{7DD65885-4705-49A9-A27F-34DC1F3AA6B2}" srcOrd="0" destOrd="6" presId="urn:microsoft.com/office/officeart/2005/8/layout/hList1"/>
    <dgm:cxn modelId="{DD0E902B-A099-4B40-AE29-17A18A902842}" srcId="{9BFDB3A0-0AF1-4D65-BA64-50B3C2285064}" destId="{360B7B3E-2C82-4AE0-A375-41589D8A4CAE}" srcOrd="1" destOrd="0" parTransId="{768C8A8A-403C-435C-B38B-5D5C918E127D}" sibTransId="{9D26525E-F6DC-4F7A-A7BA-AB685366419D}"/>
    <dgm:cxn modelId="{B64223FF-A7C2-4D7B-8320-F2AF2CCC939B}" srcId="{325037C1-3DD7-4704-9811-B4ECB9A0DCAC}" destId="{49273C2D-598F-447D-85B1-011087DE5FC9}" srcOrd="9" destOrd="0" parTransId="{4236AD6E-AEEE-46E8-A67A-7CB6944BB423}" sibTransId="{2C77733B-F3CA-4459-B226-1893452C2996}"/>
    <dgm:cxn modelId="{680A444E-422A-467F-AD14-56241C0111A6}" type="presParOf" srcId="{19DB2E4C-8B7E-4302-9E80-4E5658E4744F}" destId="{F59DAC7D-0A90-4C3B-8E34-149B5A9D66A8}" srcOrd="0" destOrd="0" presId="urn:microsoft.com/office/officeart/2005/8/layout/hList1"/>
    <dgm:cxn modelId="{724041E1-7220-435C-B7A7-7157AA4B5759}" type="presParOf" srcId="{F59DAC7D-0A90-4C3B-8E34-149B5A9D66A8}" destId="{1C5F24A8-5A31-4D08-9CAA-6911F729F028}" srcOrd="0" destOrd="0" presId="urn:microsoft.com/office/officeart/2005/8/layout/hList1"/>
    <dgm:cxn modelId="{529E11CD-F9DA-4B9A-B84E-18824E487834}" type="presParOf" srcId="{F59DAC7D-0A90-4C3B-8E34-149B5A9D66A8}" destId="{2B9051D5-214A-40C9-A7D2-06A7BD136732}" srcOrd="1" destOrd="0" presId="urn:microsoft.com/office/officeart/2005/8/layout/hList1"/>
    <dgm:cxn modelId="{4D107C99-BBAA-4748-A86B-902DB8334D81}" type="presParOf" srcId="{19DB2E4C-8B7E-4302-9E80-4E5658E4744F}" destId="{78E421CC-C006-4442-A6BF-66412AC979E5}" srcOrd="1" destOrd="0" presId="urn:microsoft.com/office/officeart/2005/8/layout/hList1"/>
    <dgm:cxn modelId="{3C51C85B-3E63-480A-8AA3-6843B0FBA547}" type="presParOf" srcId="{19DB2E4C-8B7E-4302-9E80-4E5658E4744F}" destId="{ABF9DCFB-9BA9-42A2-A58D-A5978F81F208}" srcOrd="2" destOrd="0" presId="urn:microsoft.com/office/officeart/2005/8/layout/hList1"/>
    <dgm:cxn modelId="{F7BFE714-A202-4E67-9303-BC5584325CD0}" type="presParOf" srcId="{ABF9DCFB-9BA9-42A2-A58D-A5978F81F208}" destId="{B9052FA0-2AE7-44ED-838D-BE98B279B961}" srcOrd="0" destOrd="0" presId="urn:microsoft.com/office/officeart/2005/8/layout/hList1"/>
    <dgm:cxn modelId="{C68FF298-041F-4D9F-9B82-9647B6FFD532}" type="presParOf" srcId="{ABF9DCFB-9BA9-42A2-A58D-A5978F81F208}" destId="{CA98FFC8-9AEE-4F7C-96FE-DF980F51D4D5}" srcOrd="1" destOrd="0" presId="urn:microsoft.com/office/officeart/2005/8/layout/hList1"/>
    <dgm:cxn modelId="{A952A54F-FBBD-428B-A7E3-59B887A3952A}" type="presParOf" srcId="{19DB2E4C-8B7E-4302-9E80-4E5658E4744F}" destId="{A3B43D1C-7E7B-4F37-972E-65017D565BD6}" srcOrd="3" destOrd="0" presId="urn:microsoft.com/office/officeart/2005/8/layout/hList1"/>
    <dgm:cxn modelId="{713776E7-A653-42CD-B207-A193A53F5AC3}" type="presParOf" srcId="{19DB2E4C-8B7E-4302-9E80-4E5658E4744F}" destId="{002F43D3-6CA4-4023-AF6E-308FF02FB6AC}" srcOrd="4" destOrd="0" presId="urn:microsoft.com/office/officeart/2005/8/layout/hList1"/>
    <dgm:cxn modelId="{7DCA63C2-68AB-4A93-8268-AA3790FC9EC0}" type="presParOf" srcId="{002F43D3-6CA4-4023-AF6E-308FF02FB6AC}" destId="{8B90673E-FE69-47A2-97FA-661C3C6EFA29}" srcOrd="0" destOrd="0" presId="urn:microsoft.com/office/officeart/2005/8/layout/hList1"/>
    <dgm:cxn modelId="{9AED12B2-C8E6-4AE7-9AF9-C9FE52AA4E84}" type="presParOf" srcId="{002F43D3-6CA4-4023-AF6E-308FF02FB6AC}" destId="{7DD65885-4705-49A9-A27F-34DC1F3AA6B2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7ADB706-00B5-4602-9946-E9235DC8C193}" type="datetimeFigureOut">
              <a:rPr lang="pt-BR"/>
              <a:pPr>
                <a:defRPr/>
              </a:pPr>
              <a:t>14/07/2015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501188"/>
            <a:ext cx="298291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7313" y="9501188"/>
            <a:ext cx="2982912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F161A3C-74D8-43B5-A54C-3FF3A01701DB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0063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500063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9CD77F25-1E57-4ACD-99CB-1F1EDD81BEEF}" type="datetimeFigureOut">
              <a:rPr lang="pt-BR"/>
              <a:pPr>
                <a:defRPr/>
              </a:pPr>
              <a:t>14/07/2015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975" y="4751388"/>
            <a:ext cx="5505450" cy="4500562"/>
          </a:xfrm>
          <a:prstGeom prst="rect">
            <a:avLst/>
          </a:prstGeom>
        </p:spPr>
        <p:txBody>
          <a:bodyPr vert="horz" lIns="96478" tIns="48239" rIns="96478" bIns="48239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01188"/>
            <a:ext cx="2982913" cy="50006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7313" y="9501188"/>
            <a:ext cx="2982912" cy="500062"/>
          </a:xfrm>
          <a:prstGeom prst="rect">
            <a:avLst/>
          </a:prstGeom>
        </p:spPr>
        <p:txBody>
          <a:bodyPr vert="horz" wrap="square" lIns="96478" tIns="48239" rIns="96478" bIns="4823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fld id="{3581A6ED-DC1A-492E-8DF2-62DEAAE66A1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97313" y="9502775"/>
            <a:ext cx="29829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502" tIns="48752" rIns="97502" bIns="48752" anchor="b"/>
          <a:lstStyle/>
          <a:p>
            <a:pPr algn="r" defTabSz="974725" eaLnBrk="1" hangingPunct="1"/>
            <a:fld id="{2C12D347-A79F-4473-AE00-55F215CBDBB0}" type="slidenum">
              <a:rPr lang="pt-BR" altLang="pt-BR" sz="1400"/>
              <a:pPr algn="r" defTabSz="974725" eaLnBrk="1" hangingPunct="1"/>
              <a:t>5</a:t>
            </a:fld>
            <a:endParaRPr lang="pt-BR" altLang="pt-BR" sz="14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42975" y="750888"/>
            <a:ext cx="5002213" cy="37528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752975"/>
            <a:ext cx="5510213" cy="4498975"/>
          </a:xfrm>
          <a:noFill/>
        </p:spPr>
        <p:txBody>
          <a:bodyPr wrap="square" lIns="97502" tIns="48752" rIns="97502" bIns="4875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897313" y="9502775"/>
            <a:ext cx="29829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502" tIns="48752" rIns="97502" bIns="48752" anchor="b"/>
          <a:lstStyle/>
          <a:p>
            <a:pPr algn="r" defTabSz="974725" eaLnBrk="1" hangingPunct="1"/>
            <a:fld id="{B374EF44-13BF-4134-AEE9-FB2974551265}" type="slidenum">
              <a:rPr lang="pt-BR" altLang="pt-BR" sz="1400"/>
              <a:pPr algn="r" defTabSz="974725" eaLnBrk="1" hangingPunct="1"/>
              <a:t>6</a:t>
            </a:fld>
            <a:endParaRPr lang="pt-BR" altLang="pt-BR" sz="14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42975" y="750888"/>
            <a:ext cx="5002213" cy="37528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752975"/>
            <a:ext cx="5510213" cy="4498975"/>
          </a:xfrm>
          <a:noFill/>
        </p:spPr>
        <p:txBody>
          <a:bodyPr wrap="square" lIns="97502" tIns="48752" rIns="97502" bIns="4875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897313" y="9502775"/>
            <a:ext cx="29829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502" tIns="48752" rIns="97502" bIns="48752" anchor="b"/>
          <a:lstStyle/>
          <a:p>
            <a:pPr algn="r" defTabSz="974725" eaLnBrk="1" hangingPunct="1"/>
            <a:fld id="{91D240F5-3C7E-4891-93FF-238530B6EBA9}" type="slidenum">
              <a:rPr lang="pt-BR" altLang="pt-BR" sz="1400"/>
              <a:pPr algn="r" defTabSz="974725" eaLnBrk="1" hangingPunct="1"/>
              <a:t>7</a:t>
            </a:fld>
            <a:endParaRPr lang="pt-BR" altLang="pt-BR" sz="14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42975" y="750888"/>
            <a:ext cx="5002213" cy="37528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752975"/>
            <a:ext cx="5510213" cy="4498975"/>
          </a:xfrm>
          <a:noFill/>
        </p:spPr>
        <p:txBody>
          <a:bodyPr wrap="square" lIns="97502" tIns="48752" rIns="97502" bIns="4875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751388"/>
            <a:ext cx="5510213" cy="45005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-24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10502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04FC3-7370-42F8-A356-BFBA2652429B}" type="datetime1">
              <a:rPr lang="pt-BR"/>
              <a:pPr>
                <a:defRPr/>
              </a:pPr>
              <a:t>14/07/2015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42391-3F6E-4F13-880D-BD8A5BA1F93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01AC5-4B9A-4EF8-97FD-7687AF677796}" type="datetime1">
              <a:rPr lang="pt-BR"/>
              <a:pPr>
                <a:defRPr/>
              </a:pPr>
              <a:t>14/07/2015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EADAC-89E8-4F10-AD1D-A8D45A22734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37CA3-3C48-4E86-8E27-EAED7998D1BD}" type="datetime1">
              <a:rPr lang="pt-BR"/>
              <a:pPr>
                <a:defRPr/>
              </a:pPr>
              <a:t>14/07/2015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418D6-814C-43FB-B95A-5A95BCA14BC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080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080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95736-0039-4F56-8027-524C7E959B6A}" type="datetime1">
              <a:rPr lang="pt-BR"/>
              <a:pPr>
                <a:defRPr/>
              </a:pPr>
              <a:t>14/07/2015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BD970-AA2A-4F80-9647-9469168FFFD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2A430-FA37-40AB-A881-4C0A109DCFAF}" type="datetime1">
              <a:rPr lang="pt-BR"/>
              <a:pPr>
                <a:defRPr/>
              </a:pPr>
              <a:t>14/07/2015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3AEAD-4053-4B72-B6C5-12C653EB3D8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D374D-1861-4CB4-8FF3-1111D1280A86}" type="datetime1">
              <a:rPr lang="pt-BR"/>
              <a:pPr>
                <a:defRPr/>
              </a:pPr>
              <a:t>14/07/2015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2642A-BCE8-423A-AF60-9C61C47C20C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A14B7-C12E-445F-B45E-0E157688F2E3}" type="datetime1">
              <a:rPr lang="pt-BR"/>
              <a:pPr>
                <a:defRPr/>
              </a:pPr>
              <a:t>14/07/2015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63F0D-5D0C-49C0-98D6-8FD37D8F061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377-0723-4FF2-92FF-D00E53CA2EDE}" type="datetime1">
              <a:rPr lang="pt-BR"/>
              <a:pPr>
                <a:defRPr/>
              </a:pPr>
              <a:t>14/07/2015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48366-DD7C-4863-BFE5-8EB558EA574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92BE8-7E8D-4A69-A193-D41AB8B77A50}" type="datetime1">
              <a:rPr lang="pt-BR"/>
              <a:pPr>
                <a:defRPr/>
              </a:pPr>
              <a:t>14/07/2015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23B0B-D769-4E12-97A9-D65A71DB80D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9CDAD-B4DE-4101-8E66-9DA2B07FB8B8}" type="datetime1">
              <a:rPr lang="pt-BR"/>
              <a:pPr>
                <a:defRPr/>
              </a:pPr>
              <a:t>14/07/2015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C58F5-5A34-4469-85D7-E08AED987BC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DD6ED-5305-46A2-B6F1-AC55E3542485}" type="datetime1">
              <a:rPr lang="pt-BR"/>
              <a:pPr>
                <a:defRPr/>
              </a:pPr>
              <a:t>14/07/2015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4CFBB-7ACB-4ECC-AB26-DBC34AE132C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00BFA7-F10A-418D-A841-09B8A0269D5E}" type="datetime1">
              <a:rPr lang="pt-BR"/>
              <a:pPr>
                <a:defRPr/>
              </a:pPr>
              <a:t>14/07/2015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B3D6F761-8376-4B8B-AD63-89964CC92BB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8" name="Imagem 7" descr="Figura de mulher.jp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913" y="1357298"/>
            <a:ext cx="2623096" cy="535782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20" r:id="rId1"/>
    <p:sldLayoutId id="2147484610" r:id="rId2"/>
    <p:sldLayoutId id="2147484611" r:id="rId3"/>
    <p:sldLayoutId id="2147484612" r:id="rId4"/>
    <p:sldLayoutId id="2147484613" r:id="rId5"/>
    <p:sldLayoutId id="2147484614" r:id="rId6"/>
    <p:sldLayoutId id="2147484615" r:id="rId7"/>
    <p:sldLayoutId id="2147484616" r:id="rId8"/>
    <p:sldLayoutId id="2147484617" r:id="rId9"/>
    <p:sldLayoutId id="2147484618" r:id="rId10"/>
    <p:sldLayoutId id="2147484619" r:id="rId11"/>
    <p:sldLayoutId id="2147484621" r:id="rId12"/>
    <p:sldLayoutId id="214748462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Documento_do_Microsoft_Office_Word2.docx"/><Relationship Id="rId5" Type="http://schemas.openxmlformats.org/officeDocument/2006/relationships/package" Target="../embeddings/Documento_do_Microsoft_Office_Word1.docx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Documento_do_Microsoft_Office_Word4.docx"/><Relationship Id="rId5" Type="http://schemas.openxmlformats.org/officeDocument/2006/relationships/package" Target="../embeddings/Documento_do_Microsoft_Office_Word3.docx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9" descr="SlideP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2565400"/>
            <a:ext cx="9144000" cy="1752600"/>
          </a:xfrm>
          <a:prstGeom prst="rect">
            <a:avLst/>
          </a:prstGeom>
        </p:spPr>
        <p:txBody>
          <a:bodyPr/>
          <a:lstStyle/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4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Banca de Juízes</a:t>
            </a: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4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Prêmio SEBRAE Mulher de Negócios</a:t>
            </a: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Ciclo 2015</a:t>
            </a: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Julho de 2015 – Brasília</a:t>
            </a:r>
          </a:p>
        </p:txBody>
      </p:sp>
      <p:sp>
        <p:nvSpPr>
          <p:cNvPr id="7172" name="Espaço Reservado para Número de Slide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541707-8079-42FB-A246-AEE8482C304D}" type="slidenum">
              <a:rPr lang="pt-BR" altLang="pt-BR" b="1"/>
              <a:pPr/>
              <a:t>1</a:t>
            </a:fld>
            <a:endParaRPr lang="pt-BR" altLang="pt-BR" b="1"/>
          </a:p>
        </p:txBody>
      </p:sp>
      <p:pic>
        <p:nvPicPr>
          <p:cNvPr id="7173" name="Imagem 6" descr="PremioSebraeMulherNegocios-Nova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188913"/>
            <a:ext cx="1463675" cy="315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Imagem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2413" y="5661025"/>
            <a:ext cx="8640762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m 3" descr="SlidePP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557338"/>
            <a:ext cx="8640763" cy="53006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</a:rPr>
              <a:t>Pequenos Negócios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pt-BR" sz="2000" dirty="0"/>
              <a:t>para proprietárias de microempresas e empresas de pequeno porte e que estejam estabelecidas formalmente há pelo menos um ano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; 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</a:rPr>
              <a:t>Produtoras Rurais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pt-BR" sz="2000" dirty="0"/>
              <a:t>mulheres que explorem atividades agrícolas, pecuárias e/ou pesqueiras nas quais não sejam alteradas a composição e as características do produto in natura, e que estejam estabelecidas formalmente há, no mínimo, um ano. (data de abertura anterior a </a:t>
            </a:r>
            <a:r>
              <a:rPr lang="pt-BR" sz="2000" dirty="0" smtClean="0"/>
              <a:t>01/03/2014, </a:t>
            </a:r>
            <a:r>
              <a:rPr lang="pt-BR" sz="2000" dirty="0"/>
              <a:t>conforme documento de registro legal pertinente: Inscrição Estadual de Produtor, ou Declaração de Aptidão ao PRONAF, (DAP) ou CNPJ, ou Registro no Ministério da Pesca</a:t>
            </a:r>
            <a:r>
              <a:rPr lang="pt-BR" sz="2000" dirty="0" smtClean="0"/>
              <a:t>);</a:t>
            </a:r>
            <a:endParaRPr lang="pt-BR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  <a:defRPr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</a:rPr>
              <a:t>Microempreendedoras Individuais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pt-BR" sz="2000" dirty="0"/>
              <a:t>mulheres que trabalhem por conta própria, tenham seu empreendimento legalizado, com faturamento máximo anual de até R$ 60.000,00 por ano, e não tenham participação em outra empresa como sócias ou titulares, e tenham até um(a) empregado(a) contratado(a) que receba o salário mínimo, ou o piso da categoria. (data de abertura anterior a </a:t>
            </a:r>
            <a:r>
              <a:rPr lang="pt-BR" sz="2000" dirty="0" smtClean="0"/>
              <a:t>01/03/2014, </a:t>
            </a:r>
            <a:r>
              <a:rPr lang="pt-BR" sz="2000" dirty="0"/>
              <a:t>conforme consta no CNPJ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95288" y="3333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Categorias</a:t>
            </a:r>
            <a:endParaRPr lang="pt-BR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4" descr="SlideP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47376E-64FE-4160-995A-5171BAA72D33}" type="slidenum">
              <a:rPr lang="pt-BR" altLang="pt-BR"/>
              <a:pPr/>
              <a:t>11</a:t>
            </a:fld>
            <a:endParaRPr lang="pt-BR" altLang="pt-BR"/>
          </a:p>
        </p:txBody>
      </p:sp>
      <p:sp>
        <p:nvSpPr>
          <p:cNvPr id="3" name="Retângulo 2"/>
          <p:cNvSpPr/>
          <p:nvPr/>
        </p:nvSpPr>
        <p:spPr>
          <a:xfrm>
            <a:off x="468313" y="1649413"/>
            <a:ext cx="8207375" cy="41544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pt-BR" sz="22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§ 1º - o faturamento anual não poderá ultrapassar R$ 3.600.000,00 (três milhões e seiscentos mil reais) segundo o Estatuto Nacional das Microempresas e das Empresas de Pequeno Porte; 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pt-BR" sz="22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§ 2º - não será permitida a participação de ONG, OSCIP, sindicatos, associações filantrópicas e outras de caráter semelhante, assim como empresas cujas proprietárias ou sócias sejam empregadas ou prestadoras de serviço das entidades promotoras do prêmio com acesso a informações privilegiadas do processo de avaliação. 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395288" y="3333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Restrições</a:t>
            </a:r>
            <a:endParaRPr lang="pt-BR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3" descr="SlideP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468313" y="1773238"/>
            <a:ext cx="8229600" cy="41322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pt-BR" sz="2800" b="1" dirty="0" smtClean="0">
                <a:solidFill>
                  <a:schemeClr val="accent2">
                    <a:lumMod val="75000"/>
                  </a:schemeClr>
                </a:solidFill>
              </a:rPr>
              <a:t>O instrumento de avaliação do Prêmio SEBRAE Mulher de Negócios é um conjunto de orientações e parâmetros que tem por referência o Modelo de Excelência da Gestão® proposto pela Fundação Nacional da Qualidade (FNQ) e o alinhamento aos conceitos de empreendedorismo do SEBRAE. </a:t>
            </a:r>
          </a:p>
          <a:p>
            <a:pPr algn="ctr">
              <a:lnSpc>
                <a:spcPct val="150000"/>
              </a:lnSpc>
              <a:buFontTx/>
              <a:buNone/>
              <a:defRPr/>
            </a:pPr>
            <a:endParaRPr lang="pt-BR" sz="2800" dirty="0" smtClean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95288" y="3333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Instrumento de Avaliação</a:t>
            </a:r>
            <a:endParaRPr lang="pt-BR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3" descr="SlideP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de cantos arredondados 5"/>
          <p:cNvSpPr/>
          <p:nvPr/>
        </p:nvSpPr>
        <p:spPr>
          <a:xfrm>
            <a:off x="395288" y="3333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Questionário da Gestão</a:t>
            </a:r>
            <a:endParaRPr lang="pt-BR" sz="4400" dirty="0">
              <a:solidFill>
                <a:srgbClr val="C00000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7205833"/>
              </p:ext>
            </p:extLst>
          </p:nvPr>
        </p:nvGraphicFramePr>
        <p:xfrm>
          <a:off x="142877" y="1142984"/>
          <a:ext cx="8858279" cy="5681472"/>
        </p:xfrm>
        <a:graphic>
          <a:graphicData uri="http://schemas.openxmlformats.org/drawingml/2006/table">
            <a:tbl>
              <a:tblPr firstRow="1" firstCol="1" bandRow="1"/>
              <a:tblGrid>
                <a:gridCol w="6333696"/>
                <a:gridCol w="644333"/>
                <a:gridCol w="647435"/>
                <a:gridCol w="647435"/>
                <a:gridCol w="585380"/>
              </a:tblGrid>
              <a:tr h="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Tópico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Grau de Satisfação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4033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Muito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Pouco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Nada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Conhecimento </a:t>
                      </a: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sobre as características dos meus clientes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Conhecimento </a:t>
                      </a: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sobre o grau de satisfação dos clientes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Divulgação </a:t>
                      </a: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dos produtos e serviços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Expansão </a:t>
                      </a: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das vendas para novas áreas ou lançamento de novos produtos (ou serviços)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Conhecimento </a:t>
                      </a: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sobre os concorrentes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 Gestão </a:t>
                      </a: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Fornecedores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 Identificação </a:t>
                      </a: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 Cálculo dos Custos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 Cálculo </a:t>
                      </a: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periódico de indicadores de desempenho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 Análise </a:t>
                      </a: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dos preços de venda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 Dimensionamento </a:t>
                      </a: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 Necessidade de Capital de Giro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 Atualização </a:t>
                      </a: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 fluxo de caixa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 Gestão </a:t>
                      </a: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das pessoas (legislação e responsabilidade social)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 Gestão </a:t>
                      </a: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das pessoas (desenvolvimento da equipe)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 Pagamento </a:t>
                      </a: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Impostos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 Disposição </a:t>
                      </a: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física dos móveis, materiais e equipamentos (</a:t>
                      </a:r>
                      <a:r>
                        <a:rPr lang="pt-BR" sz="16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Layout</a:t>
                      </a: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 Existência </a:t>
                      </a: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 utilização do Plano de Negócio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6" descr="SlideP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57200" y="1466850"/>
            <a:ext cx="6491288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1. Criação do Negócio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000" dirty="0">
                <a:latin typeface="Calibri" pitchFamily="34" charset="0"/>
              </a:rPr>
              <a:t>1.1 PENSAMENTO SISTÊMICO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000" dirty="0">
                <a:latin typeface="Calibri" pitchFamily="34" charset="0"/>
              </a:rPr>
              <a:t>1.2 CULTURA DE INOVAÇÃO</a:t>
            </a:r>
            <a:endParaRPr lang="pt-BR" sz="2000" b="1" dirty="0">
              <a:latin typeface="Calibri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pt-BR" sz="1000" b="1" dirty="0">
              <a:latin typeface="Calibri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2. Desenvolvimento do Negócio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000" dirty="0">
                <a:latin typeface="Calibri" pitchFamily="34" charset="0"/>
              </a:rPr>
              <a:t>2.1 LIDERANÇA E CONSTÂNCIA DE PROPÓSITOS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000" dirty="0">
                <a:latin typeface="Calibri" pitchFamily="34" charset="0"/>
              </a:rPr>
              <a:t>2.2 ORIENTAÇÃO POR PROCESSOS E INFORMAÇÕES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000" dirty="0">
                <a:latin typeface="Calibri" pitchFamily="34" charset="0"/>
              </a:rPr>
              <a:t>2.3 VALORIZAÇÃO DAS PESSOAS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000" dirty="0">
                <a:latin typeface="Calibri" pitchFamily="34" charset="0"/>
              </a:rPr>
              <a:t>2.4 CONHECIMENTO SOBRE O CLIENTE E O MERCADO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000" dirty="0">
                <a:latin typeface="Calibri" pitchFamily="34" charset="0"/>
              </a:rPr>
              <a:t>2.5 DESENVOLVIMENTO DE PARCERIAS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000" dirty="0">
                <a:latin typeface="Calibri" pitchFamily="34" charset="0"/>
              </a:rPr>
              <a:t>2.6 RESPONSABILIDADE SOCIAL</a:t>
            </a:r>
            <a:endParaRPr lang="pt-BR" sz="2000" b="1" dirty="0">
              <a:latin typeface="Calibri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pt-BR" sz="1000" b="1" dirty="0">
              <a:latin typeface="Calibri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3. Geração de Valor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000" dirty="0">
                <a:latin typeface="Calibri" pitchFamily="34" charset="0"/>
              </a:rPr>
              <a:t>3.1 VISÃO DE FUTURO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000" dirty="0">
                <a:latin typeface="Calibri" pitchFamily="34" charset="0"/>
              </a:rPr>
              <a:t>3.2 APRENDIZADO ORGANIZACIONAL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000" dirty="0">
                <a:latin typeface="Calibri" pitchFamily="34" charset="0"/>
              </a:rPr>
              <a:t>3.3 GERAÇÃO DE VALOR</a:t>
            </a:r>
          </a:p>
        </p:txBody>
      </p:sp>
      <p:sp>
        <p:nvSpPr>
          <p:cNvPr id="2560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AAD717-E81B-4C57-935A-C57038561F22}" type="slidenum">
              <a:rPr lang="pt-BR" altLang="pt-BR"/>
              <a:pPr/>
              <a:t>14</a:t>
            </a:fld>
            <a:endParaRPr lang="pt-BR" altLang="pt-BR"/>
          </a:p>
        </p:txBody>
      </p:sp>
      <p:sp>
        <p:nvSpPr>
          <p:cNvPr id="18437" name="Rectangle 3"/>
          <p:cNvSpPr txBox="1">
            <a:spLocks noChangeArrowheads="1"/>
          </p:cNvSpPr>
          <p:nvPr/>
        </p:nvSpPr>
        <p:spPr bwMode="auto">
          <a:xfrm>
            <a:off x="7226300" y="1457325"/>
            <a:ext cx="1090613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23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000" dirty="0" smtClean="0">
                <a:latin typeface="Calibri" pitchFamily="34" charset="0"/>
              </a:rPr>
              <a:t>4</a:t>
            </a:r>
            <a:endParaRPr lang="pt-BR" sz="2000" dirty="0">
              <a:latin typeface="Calibri" pitchFamily="34" charset="0"/>
            </a:endParaRP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000" dirty="0" smtClean="0">
                <a:latin typeface="Calibri" pitchFamily="34" charset="0"/>
              </a:rPr>
              <a:t>19</a:t>
            </a:r>
            <a:endParaRPr lang="pt-BR" sz="2000" dirty="0">
              <a:latin typeface="Calibri" pitchFamily="34" charset="0"/>
            </a:endParaRP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pt-BR" sz="1000" b="1" dirty="0">
              <a:latin typeface="Calibri" pitchFamily="34" charset="0"/>
            </a:endParaRP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56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000" dirty="0" smtClean="0">
                <a:latin typeface="Calibri" pitchFamily="34" charset="0"/>
              </a:rPr>
              <a:t>15</a:t>
            </a:r>
            <a:endParaRPr lang="pt-BR" sz="2000" dirty="0">
              <a:latin typeface="Calibri" pitchFamily="34" charset="0"/>
            </a:endParaRP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000" dirty="0" smtClean="0">
                <a:latin typeface="Calibri" pitchFamily="34" charset="0"/>
              </a:rPr>
              <a:t>8</a:t>
            </a:r>
            <a:endParaRPr lang="pt-BR" sz="2000" dirty="0">
              <a:latin typeface="Calibri" pitchFamily="34" charset="0"/>
            </a:endParaRP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000" dirty="0" smtClean="0">
                <a:latin typeface="Calibri" pitchFamily="34" charset="0"/>
              </a:rPr>
              <a:t>10</a:t>
            </a:r>
            <a:endParaRPr lang="pt-BR" sz="2000" dirty="0">
              <a:latin typeface="Calibri" pitchFamily="34" charset="0"/>
            </a:endParaRP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000" dirty="0" smtClean="0">
                <a:latin typeface="Calibri" pitchFamily="34" charset="0"/>
              </a:rPr>
              <a:t>12</a:t>
            </a:r>
            <a:endParaRPr lang="pt-BR" sz="2000" dirty="0">
              <a:latin typeface="Calibri" pitchFamily="34" charset="0"/>
            </a:endParaRP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000" dirty="0" smtClean="0">
                <a:latin typeface="Calibri" pitchFamily="34" charset="0"/>
              </a:rPr>
              <a:t>6</a:t>
            </a:r>
            <a:endParaRPr lang="pt-BR" sz="2000" dirty="0">
              <a:latin typeface="Calibri" pitchFamily="34" charset="0"/>
            </a:endParaRP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000" dirty="0" smtClean="0">
                <a:latin typeface="Calibri" pitchFamily="34" charset="0"/>
              </a:rPr>
              <a:t>5</a:t>
            </a:r>
            <a:endParaRPr lang="pt-BR" sz="2000" b="1" dirty="0">
              <a:latin typeface="Calibri" pitchFamily="34" charset="0"/>
            </a:endParaRP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pt-BR" sz="1000" b="1" dirty="0">
              <a:latin typeface="Calibri" pitchFamily="34" charset="0"/>
            </a:endParaRP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21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000" dirty="0" smtClean="0">
                <a:latin typeface="Calibri" pitchFamily="34" charset="0"/>
              </a:rPr>
              <a:t>7</a:t>
            </a:r>
            <a:endParaRPr lang="pt-BR" sz="2000" dirty="0">
              <a:latin typeface="Calibri" pitchFamily="34" charset="0"/>
            </a:endParaRP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000" dirty="0" smtClean="0">
                <a:latin typeface="Calibri" pitchFamily="34" charset="0"/>
              </a:rPr>
              <a:t>7</a:t>
            </a:r>
            <a:endParaRPr lang="pt-BR" sz="2000" dirty="0">
              <a:latin typeface="Calibri" pitchFamily="34" charset="0"/>
            </a:endParaRP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000" dirty="0" smtClean="0">
                <a:latin typeface="Calibri" pitchFamily="34" charset="0"/>
              </a:rPr>
              <a:t>7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395288" y="3333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Pontuação Relato</a:t>
            </a:r>
            <a:endParaRPr lang="pt-BR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m 6" descr="SlideP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1285860"/>
          <a:ext cx="8286808" cy="54204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86808"/>
              </a:tblGrid>
              <a:tr h="434581">
                <a:tc>
                  <a:txBody>
                    <a:bodyPr/>
                    <a:lstStyle/>
                    <a:p>
                      <a:pPr marL="609600" marR="0" lvl="0" indent="-609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1.</a:t>
                      </a:r>
                      <a:r>
                        <a:rPr lang="pt-B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Superação da mulher; </a:t>
                      </a:r>
                    </a:p>
                  </a:txBody>
                  <a:tcPr>
                    <a:gradFill>
                      <a:gsLst>
                        <a:gs pos="0">
                          <a:srgbClr val="002060"/>
                        </a:gs>
                        <a:gs pos="8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43458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2. </a:t>
                      </a:r>
                      <a:r>
                        <a:rPr lang="pt-B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Visão de Futuro; </a:t>
                      </a:r>
                      <a:endParaRPr lang="pt-BR" sz="1800" b="1" dirty="0" smtClean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002060"/>
                        </a:gs>
                        <a:gs pos="8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43458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3. </a:t>
                      </a:r>
                      <a:r>
                        <a:rPr lang="pt-BR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Ideias</a:t>
                      </a:r>
                      <a:r>
                        <a:rPr lang="pt-B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inovadoras e adaptação às novas tendências; </a:t>
                      </a:r>
                    </a:p>
                  </a:txBody>
                  <a:tcPr>
                    <a:gradFill>
                      <a:gsLst>
                        <a:gs pos="0">
                          <a:srgbClr val="002060"/>
                        </a:gs>
                        <a:gs pos="8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43458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4. Atuação democrática, transparente, inspiradora e motivadora; </a:t>
                      </a:r>
                    </a:p>
                  </a:txBody>
                  <a:tcPr>
                    <a:gradFill>
                      <a:gsLst>
                        <a:gs pos="0">
                          <a:srgbClr val="002060"/>
                        </a:gs>
                        <a:gs pos="8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43458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5. </a:t>
                      </a:r>
                      <a:r>
                        <a:rPr lang="pt-B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Participação ativa nos negócios, perseverança e superação dos desafios;</a:t>
                      </a:r>
                    </a:p>
                  </a:txBody>
                  <a:tcPr>
                    <a:gradFill>
                      <a:gsLst>
                        <a:gs pos="0">
                          <a:srgbClr val="002060"/>
                        </a:gs>
                        <a:gs pos="8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434581">
                <a:tc>
                  <a:txBody>
                    <a:bodyPr/>
                    <a:lstStyle/>
                    <a:p>
                      <a:pPr algn="just"/>
                      <a:r>
                        <a:rPr lang="pt-B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6. </a:t>
                      </a:r>
                      <a:r>
                        <a:rPr lang="pt-BR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Ambiente participativo e agradável para quem trabalha no seu negócio;</a:t>
                      </a:r>
                      <a:endParaRPr lang="pt-BR" sz="18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002060"/>
                        </a:gs>
                        <a:gs pos="8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434581">
                <a:tc>
                  <a:txBody>
                    <a:bodyPr/>
                    <a:lstStyle/>
                    <a:p>
                      <a:pPr algn="just"/>
                      <a:r>
                        <a:rPr lang="pt-B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7. </a:t>
                      </a:r>
                      <a:r>
                        <a:rPr lang="pt-B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Estabelecimento de relacionamentos duradouros com os clientes; </a:t>
                      </a:r>
                      <a:endParaRPr lang="pt-BR" sz="18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002060"/>
                        </a:gs>
                        <a:gs pos="8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434581">
                <a:tc>
                  <a:txBody>
                    <a:bodyPr/>
                    <a:lstStyle/>
                    <a:p>
                      <a:pPr algn="just"/>
                      <a:r>
                        <a:rPr lang="pt-B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8. </a:t>
                      </a:r>
                      <a:r>
                        <a:rPr lang="pt-B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Preocupação com a preservação do meio ambiente e da cultura da sua região; </a:t>
                      </a:r>
                      <a:endParaRPr lang="pt-BR" sz="18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002060"/>
                        </a:gs>
                        <a:gs pos="8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43458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9. </a:t>
                      </a:r>
                      <a:r>
                        <a:rPr lang="pt-B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Estabelecimento de parcerias para o desenvolvimento das atividades;</a:t>
                      </a:r>
                    </a:p>
                  </a:txBody>
                  <a:tcPr>
                    <a:gradFill>
                      <a:gsLst>
                        <a:gs pos="0">
                          <a:srgbClr val="002060"/>
                        </a:gs>
                        <a:gs pos="8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43458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10. </a:t>
                      </a:r>
                      <a:r>
                        <a:rPr lang="pt-B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Lições aprendidas (por meio de experimentações, erros cometidos ou compartilhamento de informações); </a:t>
                      </a:r>
                    </a:p>
                  </a:txBody>
                  <a:tcPr>
                    <a:gradFill>
                      <a:gsLst>
                        <a:gs pos="0">
                          <a:srgbClr val="002060"/>
                        </a:gs>
                        <a:gs pos="8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434581">
                <a:tc>
                  <a:txBody>
                    <a:bodyPr/>
                    <a:lstStyle/>
                    <a:p>
                      <a:pPr algn="just"/>
                      <a:r>
                        <a:rPr lang="pt-B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11. </a:t>
                      </a:r>
                      <a:r>
                        <a:rPr lang="pt-B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Crescimento dos resultados obtidos; </a:t>
                      </a:r>
                      <a:endParaRPr lang="pt-BR" sz="18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002060"/>
                        </a:gs>
                        <a:gs pos="8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43458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12. </a:t>
                      </a:r>
                      <a:r>
                        <a:rPr lang="pt-B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Contribuição para o desenvolvimento de outras empreendedoras. </a:t>
                      </a:r>
                      <a:endParaRPr lang="pt-BR" sz="18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002060"/>
                        </a:gs>
                        <a:gs pos="8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</a:tbl>
          </a:graphicData>
        </a:graphic>
      </p:graphicFrame>
      <p:sp>
        <p:nvSpPr>
          <p:cNvPr id="8" name="Retângulo de cantos arredondados 7"/>
          <p:cNvSpPr/>
          <p:nvPr/>
        </p:nvSpPr>
        <p:spPr>
          <a:xfrm>
            <a:off x="395288" y="3333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Fatores de </a:t>
            </a:r>
            <a:r>
              <a:rPr lang="pt-BR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Avaliação - Bônus</a:t>
            </a:r>
            <a:endParaRPr lang="pt-BR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6" descr="SlideP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AAD717-E81B-4C57-935A-C57038561F22}" type="slidenum">
              <a:rPr lang="pt-BR" altLang="pt-BR"/>
              <a:pPr/>
              <a:t>16</a:t>
            </a:fld>
            <a:endParaRPr lang="pt-BR" alt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95288" y="3333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Etapas do Prêmio Estadual</a:t>
            </a:r>
          </a:p>
        </p:txBody>
      </p:sp>
      <p:graphicFrame>
        <p:nvGraphicFramePr>
          <p:cNvPr id="9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57200" y="1357298"/>
          <a:ext cx="8229600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m 4" descr="SlideP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Conteúdo 3"/>
          <p:cNvSpPr>
            <a:spLocks noGrp="1"/>
          </p:cNvSpPr>
          <p:nvPr>
            <p:ph idx="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Blip>
                <a:blip r:embed="rId3"/>
              </a:buBlip>
              <a:defRPr/>
            </a:pPr>
            <a:r>
              <a:rPr lang="pt-BR" sz="2800" b="1" dirty="0" smtClean="0">
                <a:solidFill>
                  <a:schemeClr val="accent2">
                    <a:lumMod val="75000"/>
                  </a:schemeClr>
                </a:solidFill>
              </a:rPr>
              <a:t>Analisar os relatos, as pontuações e os comentários do verificador das candidatas que foram selecionadas;</a:t>
            </a:r>
          </a:p>
          <a:p>
            <a:pPr algn="just" eaLnBrk="1" hangingPunct="1">
              <a:buFont typeface="Arial" panose="020B0604020202020204" pitchFamily="34" charset="0"/>
              <a:buBlip>
                <a:blip r:embed="rId3"/>
              </a:buBlip>
              <a:defRPr/>
            </a:pPr>
            <a:r>
              <a:rPr lang="pt-BR" sz="2800" b="1" dirty="0" smtClean="0">
                <a:solidFill>
                  <a:schemeClr val="accent2">
                    <a:lumMod val="75000"/>
                  </a:schemeClr>
                </a:solidFill>
              </a:rPr>
              <a:t>Discutir e decidir sobre o nível de premiação de cada candidata, bem como registrar essa decisão;</a:t>
            </a:r>
          </a:p>
          <a:p>
            <a:pPr algn="just" eaLnBrk="1" hangingPunct="1">
              <a:buFont typeface="Arial" panose="020B0604020202020204" pitchFamily="34" charset="0"/>
              <a:buBlip>
                <a:blip r:embed="rId3"/>
              </a:buBlip>
              <a:defRPr/>
            </a:pPr>
            <a:r>
              <a:rPr lang="pt-BR" sz="2800" b="1" dirty="0" smtClean="0">
                <a:solidFill>
                  <a:schemeClr val="accent2">
                    <a:lumMod val="75000"/>
                  </a:schemeClr>
                </a:solidFill>
              </a:rPr>
              <a:t>Garantir a integridade do processo de avaliação;</a:t>
            </a:r>
          </a:p>
          <a:p>
            <a:pPr algn="just" eaLnBrk="1" hangingPunct="1">
              <a:buFont typeface="Arial" panose="020B0604020202020204" pitchFamily="34" charset="0"/>
              <a:buBlip>
                <a:blip r:embed="rId3"/>
              </a:buBlip>
              <a:defRPr/>
            </a:pPr>
            <a:r>
              <a:rPr lang="pt-BR" sz="2800" b="1" dirty="0" smtClean="0">
                <a:solidFill>
                  <a:schemeClr val="accent2">
                    <a:lumMod val="75000"/>
                  </a:schemeClr>
                </a:solidFill>
              </a:rPr>
              <a:t>Julgar os casos de conflitos de interesse reais, ou potenciais, que envolvam os padrões éticos do processo.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pt-BR" sz="2800" dirty="0" smtClean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95288" y="3333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PAPEL DOS JUÍZES</a:t>
            </a:r>
            <a:endParaRPr lang="pt-BR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agem 4" descr="SlideP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250825" y="1125538"/>
            <a:ext cx="8642350" cy="4708525"/>
          </a:xfrm>
          <a:ln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indent="-341313" algn="just" eaLnBrk="1" hangingPunct="1">
              <a:buFont typeface="Arial" panose="020B0604020202020204" pitchFamily="34" charset="0"/>
              <a:buBlip>
                <a:blip r:embed="rId3"/>
              </a:buBlip>
              <a:defRPr/>
            </a:pPr>
            <a:r>
              <a:rPr lang="pt-BR" sz="2800" b="1" dirty="0" smtClean="0">
                <a:solidFill>
                  <a:schemeClr val="accent2">
                    <a:lumMod val="75000"/>
                  </a:schemeClr>
                </a:solidFill>
              </a:rPr>
              <a:t>Cada juiz apresenta quais são os 3 melhores relatos de cada categoria em questão, em ordem de preferência.</a:t>
            </a:r>
          </a:p>
          <a:p>
            <a:pPr marL="341313" indent="-341313" algn="just">
              <a:buFont typeface="Arial" panose="020B0604020202020204" pitchFamily="34" charset="0"/>
              <a:buBlip>
                <a:blip r:embed="rId3"/>
              </a:buBlip>
              <a:defRPr/>
            </a:pPr>
            <a:endParaRPr lang="pt-BR" sz="1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1313" indent="-341313" algn="just">
              <a:buFont typeface="Arial" panose="020B0604020202020204" pitchFamily="34" charset="0"/>
              <a:buBlip>
                <a:blip r:embed="rId3"/>
              </a:buBlip>
              <a:defRPr/>
            </a:pPr>
            <a:r>
              <a:rPr lang="pt-BR" sz="2800" b="1" dirty="0" smtClean="0">
                <a:solidFill>
                  <a:schemeClr val="accent2">
                    <a:lumMod val="75000"/>
                  </a:schemeClr>
                </a:solidFill>
              </a:rPr>
              <a:t>Consenso em grupo sobre as 3 melhores estórias, independentemente da região, para a primeira categoria analisada. Após isso, os juízes decidem sobre a vencedora da categoria.</a:t>
            </a:r>
          </a:p>
          <a:p>
            <a:pPr marL="341313" indent="-341313" algn="just">
              <a:buFont typeface="Arial" panose="020B0604020202020204" pitchFamily="34" charset="0"/>
              <a:buBlip>
                <a:blip r:embed="rId3"/>
              </a:buBlip>
              <a:defRPr/>
            </a:pPr>
            <a:endParaRPr lang="pt-BR" sz="1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1313" indent="-341313">
              <a:buFont typeface="Arial" panose="020B0604020202020204" pitchFamily="34" charset="0"/>
              <a:buNone/>
              <a:defRPr/>
            </a:pPr>
            <a:endParaRPr lang="pt-BR" sz="2800" dirty="0" smtClean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95288" y="3333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Dinâmica do Trabalho</a:t>
            </a:r>
            <a:endParaRPr lang="pt-BR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m 2" descr="SlideP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50825" y="2532063"/>
            <a:ext cx="8642350" cy="264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5400" b="1" dirty="0" smtClean="0">
                <a:solidFill>
                  <a:schemeClr val="accent2">
                    <a:lumMod val="75000"/>
                  </a:schemeClr>
                </a:solidFill>
              </a:rPr>
              <a:t>DEFINIÇÃO DE QUEM RECEBERÁ O OURO, O PRATA E O BRONZE DA CATEGORIA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5400" b="1" dirty="0" smtClean="0">
                <a:solidFill>
                  <a:schemeClr val="accent2">
                    <a:lumMod val="75000"/>
                  </a:schemeClr>
                </a:solidFill>
              </a:rPr>
              <a:t>PEQUENOS NEGÓCIOS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endParaRPr lang="pt-BR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5" descr="SlideP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23529" y="2132856"/>
          <a:ext cx="8501384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0"/>
                <a:gridCol w="7270984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Horário</a:t>
                      </a:r>
                      <a:endParaRPr lang="pt-BR" sz="2400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002060">
                            <a:alpha val="42000"/>
                          </a:srgbClr>
                        </a:gs>
                        <a:gs pos="8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Pauta</a:t>
                      </a:r>
                      <a:endParaRPr lang="pt-BR" sz="2400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002060">
                            <a:alpha val="42000"/>
                          </a:srgbClr>
                        </a:gs>
                        <a:gs pos="8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27371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14h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2060">
                            <a:alpha val="42000"/>
                          </a:srgbClr>
                        </a:gs>
                        <a:gs pos="8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000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Abertura SEBRAE </a:t>
                      </a:r>
                      <a:endParaRPr lang="pt-BR" sz="2000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002060">
                            <a:alpha val="42000"/>
                          </a:srgbClr>
                        </a:gs>
                        <a:gs pos="8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68099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14h10</a:t>
                      </a:r>
                      <a:endParaRPr lang="pt-BR" sz="20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002060">
                            <a:alpha val="42000"/>
                          </a:srgbClr>
                        </a:gs>
                        <a:gs pos="8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Apresentação do processo de avaliação estadual 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Alinhamento das premissas para a tomada das decisões</a:t>
                      </a:r>
                    </a:p>
                  </a:txBody>
                  <a:tcPr>
                    <a:gradFill>
                      <a:gsLst>
                        <a:gs pos="0">
                          <a:srgbClr val="002060">
                            <a:alpha val="42000"/>
                          </a:srgbClr>
                        </a:gs>
                        <a:gs pos="8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103649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14h30</a:t>
                      </a:r>
                      <a:endParaRPr lang="pt-BR" sz="20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002060">
                            <a:alpha val="42000"/>
                          </a:srgbClr>
                        </a:gs>
                        <a:gs pos="8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Definição da vencedora  da Categoria Pequenos Negócios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Definição da vencedora  da Categoria Produtoras Rurais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Definição da vencedora  da Categoria Microempreendedoras Individuais</a:t>
                      </a:r>
                    </a:p>
                  </a:txBody>
                  <a:tcPr>
                    <a:gradFill>
                      <a:gsLst>
                        <a:gs pos="0">
                          <a:srgbClr val="002060">
                            <a:alpha val="42000"/>
                          </a:srgbClr>
                        </a:gs>
                        <a:gs pos="8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27371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16h30</a:t>
                      </a:r>
                      <a:endParaRPr lang="pt-BR" sz="20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002060">
                            <a:alpha val="42000"/>
                          </a:srgbClr>
                        </a:gs>
                        <a:gs pos="8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Encerramento</a:t>
                      </a:r>
                      <a:endParaRPr lang="pt-BR" sz="2000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002060">
                            <a:alpha val="42000"/>
                          </a:srgbClr>
                        </a:gs>
                        <a:gs pos="8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alpha val="90000"/>
                            <a:hueOff val="0"/>
                            <a:satOff val="0"/>
                            <a:lumOff val="0"/>
                            <a:alphaOff val="0"/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</a:tbl>
          </a:graphicData>
        </a:graphic>
      </p:graphicFrame>
      <p:sp>
        <p:nvSpPr>
          <p:cNvPr id="5" name="Retângulo de cantos arredondados 4"/>
          <p:cNvSpPr/>
          <p:nvPr/>
        </p:nvSpPr>
        <p:spPr>
          <a:xfrm>
            <a:off x="395288" y="260350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Programação</a:t>
            </a:r>
            <a:endParaRPr lang="pt-BR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agem 3" descr="SlideP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de cantos arredondados 4"/>
          <p:cNvSpPr/>
          <p:nvPr/>
        </p:nvSpPr>
        <p:spPr>
          <a:xfrm>
            <a:off x="395288" y="3333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Candidatas: Pequenos Negócios</a:t>
            </a:r>
            <a:endParaRPr lang="pt-BR" sz="4400" dirty="0">
              <a:solidFill>
                <a:srgbClr val="C00000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250825" y="1844675"/>
          <a:ext cx="8574088" cy="23326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74088"/>
              </a:tblGrid>
              <a:tr h="777558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PN </a:t>
                      </a: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pt-B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Um sonho, uma vida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77558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PN </a:t>
                      </a: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pt-B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Lições de quem recomeçou do zero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77558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PN </a:t>
                      </a: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pt-BR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Empreendedorismo por amor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agem 3" descr="SlideP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de cantos arredondados 4"/>
          <p:cNvSpPr/>
          <p:nvPr/>
        </p:nvSpPr>
        <p:spPr>
          <a:xfrm>
            <a:off x="395288" y="3333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Candidatas: Pequenos Negócios</a:t>
            </a:r>
            <a:endParaRPr lang="pt-BR" sz="4400" dirty="0">
              <a:solidFill>
                <a:srgbClr val="C000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85720" y="1397000"/>
          <a:ext cx="857256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887059"/>
                <a:gridCol w="869832"/>
                <a:gridCol w="1622534"/>
                <a:gridCol w="855152"/>
                <a:gridCol w="646215"/>
                <a:gridCol w="653840"/>
                <a:gridCol w="653840"/>
                <a:gridCol w="812451"/>
                <a:gridCol w="7858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Cand</a:t>
                      </a:r>
                      <a:r>
                        <a:rPr lang="pt-BR" dirty="0" smtClean="0"/>
                        <a:t>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Pont</a:t>
                      </a:r>
                      <a:r>
                        <a:rPr lang="pt-BR" dirty="0" smtClean="0"/>
                        <a:t>.</a:t>
                      </a:r>
                    </a:p>
                    <a:p>
                      <a:pPr algn="ctr"/>
                      <a:r>
                        <a:rPr lang="pt-BR" dirty="0" smtClean="0"/>
                        <a:t>Geral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% Gestão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Principais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Lacunas Gestão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Média Relato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Aval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Aval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Aval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%</a:t>
                      </a:r>
                      <a:r>
                        <a:rPr lang="pt-BR" baseline="0" dirty="0" smtClean="0"/>
                        <a:t> Relato </a:t>
                      </a:r>
                      <a:r>
                        <a:rPr lang="pt-BR" baseline="0" dirty="0" err="1" smtClean="0"/>
                        <a:t>Verif</a:t>
                      </a:r>
                      <a:r>
                        <a:rPr lang="pt-BR" baseline="0" dirty="0" smtClean="0"/>
                        <a:t>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Bônus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PN-1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PN-2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PN-3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Imagem 3" descr="SlideP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de cantos arredondados 3"/>
          <p:cNvSpPr/>
          <p:nvPr/>
        </p:nvSpPr>
        <p:spPr>
          <a:xfrm>
            <a:off x="357188" y="2565400"/>
            <a:ext cx="8429625" cy="1720850"/>
          </a:xfrm>
          <a:prstGeom prst="roundRect">
            <a:avLst>
              <a:gd name="adj" fmla="val 2541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Obrigado!!!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m 3" descr="SlideP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395288" y="1125538"/>
            <a:ext cx="8429625" cy="55435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/>
            </a:pPr>
            <a:r>
              <a:rPr lang="pt-BR" sz="2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É o reconhecimento estadual e nacional a mulheres que transformaram seus sonhos em realidade, e cuja vida é 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exemplo para outras mulheres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que também querem realizar seu próprio sonho como empreendedoras.</a:t>
            </a:r>
          </a:p>
          <a:p>
            <a:pPr algn="ctr">
              <a:lnSpc>
                <a:spcPct val="150000"/>
              </a:lnSpc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/>
            </a:pPr>
            <a:r>
              <a:rPr lang="pt-BR" sz="2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É uma parceria entre o Serviço Brasileiro de Apoio às Micro e Pequenas Empresas (SEBRAE), a Secretaria de Políticas para as Mulheres (SPM), a Federação das Associações de Mulheres de Negócios e Profissionais do Brasil (BPW), com apoio técnico da Fundação Nacional da Qualidade (FNQ).</a:t>
            </a:r>
          </a:p>
          <a:p>
            <a:pPr algn="ctr">
              <a:lnSpc>
                <a:spcPct val="150000"/>
              </a:lnSpc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/>
            </a:pP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95288" y="3333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O que é o PSMN</a:t>
            </a:r>
            <a:endParaRPr lang="pt-BR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m 3" descr="SlideP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tângulo de cantos arredondados 7"/>
          <p:cNvSpPr/>
          <p:nvPr/>
        </p:nvSpPr>
        <p:spPr>
          <a:xfrm>
            <a:off x="395288" y="3333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O Código de Ética</a:t>
            </a:r>
            <a:endParaRPr lang="pt-BR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m 3" descr="SlidePP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de cantos arredondados 5"/>
          <p:cNvSpPr/>
          <p:nvPr/>
        </p:nvSpPr>
        <p:spPr>
          <a:xfrm>
            <a:off x="395288" y="3333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Evolução do Prêmio</a:t>
            </a:r>
            <a:endParaRPr lang="pt-BR" sz="4400" dirty="0">
              <a:solidFill>
                <a:srgbClr val="C00000"/>
              </a:solidFill>
            </a:endParaRPr>
          </a:p>
        </p:txBody>
      </p:sp>
      <p:graphicFrame>
        <p:nvGraphicFramePr>
          <p:cNvPr id="9" name="Gráfico 8"/>
          <p:cNvGraphicFramePr>
            <a:graphicFrameLocks/>
          </p:cNvGraphicFramePr>
          <p:nvPr/>
        </p:nvGraphicFramePr>
        <p:xfrm>
          <a:off x="755576" y="1772816"/>
          <a:ext cx="7523692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m 3" descr="SlidePPT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7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ângulo 2"/>
          <p:cNvSpPr/>
          <p:nvPr/>
        </p:nvSpPr>
        <p:spPr>
          <a:xfrm>
            <a:off x="539750" y="4625975"/>
            <a:ext cx="4103688" cy="1539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611188" y="2060575"/>
            <a:ext cx="5329237" cy="1296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95288" y="3333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Estatísticas do Ciclo </a:t>
            </a:r>
            <a:r>
              <a:rPr lang="pt-BR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2015</a:t>
            </a:r>
            <a:endParaRPr lang="pt-BR" sz="4400" dirty="0">
              <a:solidFill>
                <a:srgbClr val="C00000"/>
              </a:solidFill>
            </a:endParaRPr>
          </a:p>
        </p:txBody>
      </p:sp>
      <p:graphicFrame>
        <p:nvGraphicFramePr>
          <p:cNvPr id="13318" name="Objeto 4"/>
          <p:cNvGraphicFramePr>
            <a:graphicFrameLocks noChangeAspect="1"/>
          </p:cNvGraphicFramePr>
          <p:nvPr/>
        </p:nvGraphicFramePr>
        <p:xfrm>
          <a:off x="611188" y="2060575"/>
          <a:ext cx="7158037" cy="1655763"/>
        </p:xfrm>
        <a:graphic>
          <a:graphicData uri="http://schemas.openxmlformats.org/presentationml/2006/ole">
            <p:oleObj spid="_x0000_s13318" name="Documento" r:id="rId5" imgW="5398655" imgH="1249385" progId="Word.Document.12">
              <p:embed/>
            </p:oleObj>
          </a:graphicData>
        </a:graphic>
      </p:graphicFrame>
      <p:sp>
        <p:nvSpPr>
          <p:cNvPr id="13319" name="CaixaDeTexto 6"/>
          <p:cNvSpPr txBox="1">
            <a:spLocks noChangeArrowheads="1"/>
          </p:cNvSpPr>
          <p:nvPr/>
        </p:nvSpPr>
        <p:spPr bwMode="auto">
          <a:xfrm>
            <a:off x="539750" y="1484313"/>
            <a:ext cx="180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/>
              <a:t>Por Negócio:</a:t>
            </a:r>
            <a:endParaRPr lang="pt-BR" altLang="pt-BR"/>
          </a:p>
        </p:txBody>
      </p:sp>
      <p:graphicFrame>
        <p:nvGraphicFramePr>
          <p:cNvPr id="13320" name="Objeto 7"/>
          <p:cNvGraphicFramePr>
            <a:graphicFrameLocks noChangeAspect="1"/>
          </p:cNvGraphicFramePr>
          <p:nvPr/>
        </p:nvGraphicFramePr>
        <p:xfrm>
          <a:off x="539750" y="4625975"/>
          <a:ext cx="7156450" cy="1908175"/>
        </p:xfrm>
        <a:graphic>
          <a:graphicData uri="http://schemas.openxmlformats.org/presentationml/2006/ole">
            <p:oleObj spid="_x0000_s13320" name="Documento" r:id="rId6" imgW="5398655" imgH="1439579" progId="Word.Document.12">
              <p:embed/>
            </p:oleObj>
          </a:graphicData>
        </a:graphic>
      </p:graphicFrame>
      <p:sp>
        <p:nvSpPr>
          <p:cNvPr id="13321" name="CaixaDeTexto 9"/>
          <p:cNvSpPr txBox="1">
            <a:spLocks noChangeArrowheads="1"/>
          </p:cNvSpPr>
          <p:nvPr/>
        </p:nvSpPr>
        <p:spPr bwMode="auto">
          <a:xfrm>
            <a:off x="468313" y="4192588"/>
            <a:ext cx="11318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b="1"/>
              <a:t>Por Setor:</a:t>
            </a:r>
            <a:endParaRPr lang="pt-BR" altLang="pt-B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m 3" descr="SlidePPT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7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14"/>
          <p:cNvSpPr/>
          <p:nvPr/>
        </p:nvSpPr>
        <p:spPr>
          <a:xfrm>
            <a:off x="617538" y="5143500"/>
            <a:ext cx="2782887" cy="1165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611188" y="2060575"/>
            <a:ext cx="3455987" cy="2447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95288" y="3333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Estatísticas do Ciclo </a:t>
            </a:r>
            <a:r>
              <a:rPr lang="pt-BR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2015</a:t>
            </a:r>
            <a:endParaRPr lang="pt-BR" sz="4400" dirty="0">
              <a:solidFill>
                <a:srgbClr val="C00000"/>
              </a:solidFill>
            </a:endParaRPr>
          </a:p>
        </p:txBody>
      </p:sp>
      <p:sp>
        <p:nvSpPr>
          <p:cNvPr id="15366" name="CaixaDeTexto 10"/>
          <p:cNvSpPr txBox="1">
            <a:spLocks noChangeArrowheads="1"/>
          </p:cNvSpPr>
          <p:nvPr/>
        </p:nvSpPr>
        <p:spPr bwMode="auto">
          <a:xfrm>
            <a:off x="539750" y="1484313"/>
            <a:ext cx="1831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b="1"/>
              <a:t>Por Escolaridade:</a:t>
            </a:r>
            <a:endParaRPr lang="pt-BR" altLang="pt-BR"/>
          </a:p>
        </p:txBody>
      </p:sp>
      <p:graphicFrame>
        <p:nvGraphicFramePr>
          <p:cNvPr id="15367" name="Objeto 11"/>
          <p:cNvGraphicFramePr>
            <a:graphicFrameLocks noChangeAspect="1"/>
          </p:cNvGraphicFramePr>
          <p:nvPr/>
        </p:nvGraphicFramePr>
        <p:xfrm>
          <a:off x="611188" y="2043113"/>
          <a:ext cx="5399087" cy="2771775"/>
        </p:xfrm>
        <a:graphic>
          <a:graphicData uri="http://schemas.openxmlformats.org/presentationml/2006/ole">
            <p:oleObj spid="_x0000_s15367" name="Documento" r:id="rId5" imgW="5398655" imgH="2771297" progId="Word.Document.12">
              <p:embed/>
            </p:oleObj>
          </a:graphicData>
        </a:graphic>
      </p:graphicFrame>
      <p:graphicFrame>
        <p:nvGraphicFramePr>
          <p:cNvPr id="15368" name="Objeto 12"/>
          <p:cNvGraphicFramePr>
            <a:graphicFrameLocks noChangeAspect="1"/>
          </p:cNvGraphicFramePr>
          <p:nvPr/>
        </p:nvGraphicFramePr>
        <p:xfrm>
          <a:off x="611188" y="5143500"/>
          <a:ext cx="5399087" cy="1471613"/>
        </p:xfrm>
        <a:graphic>
          <a:graphicData uri="http://schemas.openxmlformats.org/presentationml/2006/ole">
            <p:oleObj spid="_x0000_s15368" name="Documento" r:id="rId6" imgW="5398655" imgH="1471218" progId="Word.Document.12">
              <p:embed/>
            </p:oleObj>
          </a:graphicData>
        </a:graphic>
      </p:graphicFrame>
      <p:sp>
        <p:nvSpPr>
          <p:cNvPr id="15369" name="CaixaDeTexto 13"/>
          <p:cNvSpPr txBox="1">
            <a:spLocks noChangeArrowheads="1"/>
          </p:cNvSpPr>
          <p:nvPr/>
        </p:nvSpPr>
        <p:spPr bwMode="auto">
          <a:xfrm>
            <a:off x="539750" y="4773613"/>
            <a:ext cx="11636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b="1"/>
              <a:t>Por Idade:</a:t>
            </a:r>
            <a:endParaRPr lang="pt-BR" altLang="pt-B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m 44" descr="SlideP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tângulo de cantos arredondados 45"/>
          <p:cNvSpPr/>
          <p:nvPr/>
        </p:nvSpPr>
        <p:spPr>
          <a:xfrm>
            <a:off x="395288" y="3333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Etapas do Prêmio</a:t>
            </a:r>
            <a:endParaRPr lang="pt-BR" sz="4400" dirty="0">
              <a:solidFill>
                <a:srgbClr val="C00000"/>
              </a:solidFill>
            </a:endParaRPr>
          </a:p>
        </p:txBody>
      </p:sp>
      <p:sp>
        <p:nvSpPr>
          <p:cNvPr id="16" name="Espaço Reservado para Conteú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17" name="Espaço Reservado para Conteúdo 6"/>
          <p:cNvGraphicFramePr>
            <a:graphicFrameLocks/>
          </p:cNvGraphicFramePr>
          <p:nvPr/>
        </p:nvGraphicFramePr>
        <p:xfrm>
          <a:off x="457200" y="198884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8" name="Conector de seta reta 17"/>
          <p:cNvCxnSpPr/>
          <p:nvPr/>
        </p:nvCxnSpPr>
        <p:spPr>
          <a:xfrm flipH="1">
            <a:off x="277180" y="5298117"/>
            <a:ext cx="36004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277180" y="2345789"/>
            <a:ext cx="0" cy="2952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277180" y="2420888"/>
            <a:ext cx="3600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3491880" y="5814556"/>
            <a:ext cx="36004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491880" y="6282005"/>
            <a:ext cx="360040" cy="36004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3973321" y="5805031"/>
            <a:ext cx="1800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Etapa Estadual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980859" y="6282005"/>
            <a:ext cx="1800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Etapa Nacional</a:t>
            </a:r>
            <a:endParaRPr lang="pt-BR" dirty="0"/>
          </a:p>
        </p:txBody>
      </p:sp>
      <p:sp>
        <p:nvSpPr>
          <p:cNvPr id="25" name="Texto explicativo em seta para baixo 24"/>
          <p:cNvSpPr/>
          <p:nvPr/>
        </p:nvSpPr>
        <p:spPr>
          <a:xfrm>
            <a:off x="3419872" y="1556792"/>
            <a:ext cx="3528392" cy="432048"/>
          </a:xfrm>
          <a:prstGeom prst="downArrow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Autoavaliação do Negócio e Relato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28596" y="3929066"/>
            <a:ext cx="1428760" cy="642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5" descr="SlidePP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2511" name="Group 79"/>
          <p:cNvGraphicFramePr>
            <a:graphicFrameLocks noGrp="1"/>
          </p:cNvGraphicFramePr>
          <p:nvPr>
            <p:ph idx="1"/>
          </p:nvPr>
        </p:nvGraphicFramePr>
        <p:xfrm>
          <a:off x="288925" y="1854200"/>
          <a:ext cx="8580438" cy="2743209"/>
        </p:xfrm>
        <a:graphic>
          <a:graphicData uri="http://schemas.openxmlformats.org/drawingml/2006/table">
            <a:tbl>
              <a:tblPr/>
              <a:tblGrid>
                <a:gridCol w="6011267"/>
                <a:gridCol w="2569171"/>
              </a:tblGrid>
              <a:tr h="39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20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Ação</a:t>
                      </a:r>
                    </a:p>
                  </a:txBody>
                  <a:tcPr marL="90000" marR="90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20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marL="90000" marR="90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9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200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Conferência dos documentos das empresas</a:t>
                      </a:r>
                    </a:p>
                  </a:txBody>
                  <a:tcPr marL="90000" marR="90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2000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200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Avaliação Estadual </a:t>
                      </a:r>
                    </a:p>
                  </a:txBody>
                  <a:tcPr marL="90000" marR="90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2000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703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200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Verificação Estadual</a:t>
                      </a:r>
                    </a:p>
                  </a:txBody>
                  <a:tcPr marL="90000" marR="90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2000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200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Reunião de Juízes</a:t>
                      </a:r>
                    </a:p>
                  </a:txBody>
                  <a:tcPr marL="90000" marR="90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2000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46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200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Cerimônia de Reconhecimento</a:t>
                      </a:r>
                    </a:p>
                  </a:txBody>
                  <a:tcPr marL="90000" marR="90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2000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tângulo de cantos arredondados 6"/>
          <p:cNvSpPr/>
          <p:nvPr/>
        </p:nvSpPr>
        <p:spPr>
          <a:xfrm>
            <a:off x="395288" y="3333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Cronograma</a:t>
            </a:r>
            <a:endParaRPr lang="pt-BR" sz="4400" dirty="0">
              <a:solidFill>
                <a:srgbClr val="C00000"/>
              </a:solidFill>
            </a:endParaRPr>
          </a:p>
        </p:txBody>
      </p:sp>
      <p:sp>
        <p:nvSpPr>
          <p:cNvPr id="10" name="Faixa para cima 9"/>
          <p:cNvSpPr/>
          <p:nvPr/>
        </p:nvSpPr>
        <p:spPr>
          <a:xfrm>
            <a:off x="1258888" y="5229225"/>
            <a:ext cx="7416800" cy="1008063"/>
          </a:xfrm>
          <a:prstGeom prst="ribbon2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XX voluntários/profissionais atuaram na Avaliação - Etapa Estadual 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1256</Words>
  <Application>Microsoft Office PowerPoint</Application>
  <PresentationFormat>Apresentação na tela (4:3)</PresentationFormat>
  <Paragraphs>277</Paragraphs>
  <Slides>22</Slides>
  <Notes>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4" baseType="lpstr">
      <vt:lpstr>Tema do Office</vt:lpstr>
      <vt:lpstr>Documento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Roberta Aquino</dc:creator>
  <cp:lastModifiedBy>Claudia</cp:lastModifiedBy>
  <cp:revision>302</cp:revision>
  <dcterms:created xsi:type="dcterms:W3CDTF">2010-03-25T17:41:57Z</dcterms:created>
  <dcterms:modified xsi:type="dcterms:W3CDTF">2015-07-14T13:07:41Z</dcterms:modified>
</cp:coreProperties>
</file>