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4" r:id="rId3"/>
  </p:sldMasterIdLst>
  <p:notesMasterIdLst>
    <p:notesMasterId r:id="rId37"/>
  </p:notesMasterIdLst>
  <p:sldIdLst>
    <p:sldId id="256" r:id="rId4"/>
    <p:sldId id="458" r:id="rId5"/>
    <p:sldId id="279" r:id="rId6"/>
    <p:sldId id="460" r:id="rId7"/>
    <p:sldId id="461" r:id="rId8"/>
    <p:sldId id="506" r:id="rId9"/>
    <p:sldId id="505" r:id="rId10"/>
    <p:sldId id="515" r:id="rId11"/>
    <p:sldId id="465" r:id="rId12"/>
    <p:sldId id="462" r:id="rId13"/>
    <p:sldId id="468" r:id="rId14"/>
    <p:sldId id="469" r:id="rId15"/>
    <p:sldId id="472" r:id="rId16"/>
    <p:sldId id="473" r:id="rId17"/>
    <p:sldId id="511" r:id="rId18"/>
    <p:sldId id="474" r:id="rId19"/>
    <p:sldId id="470" r:id="rId20"/>
    <p:sldId id="471" r:id="rId21"/>
    <p:sldId id="466" r:id="rId22"/>
    <p:sldId id="467" r:id="rId23"/>
    <p:sldId id="512" r:id="rId24"/>
    <p:sldId id="463" r:id="rId25"/>
    <p:sldId id="509" r:id="rId26"/>
    <p:sldId id="464" r:id="rId27"/>
    <p:sldId id="484" r:id="rId28"/>
    <p:sldId id="485" r:id="rId29"/>
    <p:sldId id="508" r:id="rId30"/>
    <p:sldId id="507" r:id="rId31"/>
    <p:sldId id="513" r:id="rId32"/>
    <p:sldId id="500" r:id="rId33"/>
    <p:sldId id="514" r:id="rId34"/>
    <p:sldId id="499" r:id="rId35"/>
    <p:sldId id="408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841C9-8421-448A-831E-6AB615978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A9E5CC-EE1A-403E-896E-F7EC82D06700}">
      <dgm:prSet phldrT="[Texto]"/>
      <dgm:spPr/>
      <dgm:t>
        <a:bodyPr/>
        <a:lstStyle/>
        <a:p>
          <a:r>
            <a:rPr lang="pt-BR" dirty="0" smtClean="0"/>
            <a:t>Planejamento do Ciclo</a:t>
          </a:r>
          <a:endParaRPr lang="pt-BR" dirty="0"/>
        </a:p>
      </dgm:t>
    </dgm:pt>
    <dgm:pt modelId="{93841E8E-3F76-46E9-A69F-9177F7B783DB}" type="parTrans" cxnId="{6C2955BA-A3DF-4440-BDBA-28B66A8859A9}">
      <dgm:prSet/>
      <dgm:spPr/>
      <dgm:t>
        <a:bodyPr/>
        <a:lstStyle/>
        <a:p>
          <a:endParaRPr lang="pt-BR"/>
        </a:p>
      </dgm:t>
    </dgm:pt>
    <dgm:pt modelId="{3233B721-17D8-43D2-9249-64AF7BAD366B}" type="sibTrans" cxnId="{6C2955BA-A3DF-4440-BDBA-28B66A8859A9}">
      <dgm:prSet/>
      <dgm:spPr/>
      <dgm:t>
        <a:bodyPr/>
        <a:lstStyle/>
        <a:p>
          <a:endParaRPr lang="pt-BR"/>
        </a:p>
      </dgm:t>
    </dgm:pt>
    <dgm:pt modelId="{0F2FD64A-5B67-4EAE-ABE2-ABFD2F986476}">
      <dgm:prSet phldrT="[Texto]"/>
      <dgm:spPr/>
      <dgm:t>
        <a:bodyPr/>
        <a:lstStyle/>
        <a:p>
          <a:r>
            <a:rPr lang="pt-BR" dirty="0" smtClean="0"/>
            <a:t>Lançamento do Ciclo</a:t>
          </a:r>
          <a:endParaRPr lang="pt-BR" dirty="0"/>
        </a:p>
      </dgm:t>
    </dgm:pt>
    <dgm:pt modelId="{0CA0C988-2E9D-4AA6-B9FA-B183755A0D59}" type="parTrans" cxnId="{CFE3B875-2A71-439A-A67B-79E4228638A2}">
      <dgm:prSet/>
      <dgm:spPr/>
      <dgm:t>
        <a:bodyPr/>
        <a:lstStyle/>
        <a:p>
          <a:endParaRPr lang="pt-BR"/>
        </a:p>
      </dgm:t>
    </dgm:pt>
    <dgm:pt modelId="{A301F3A0-09B9-4BF9-8E7D-EE9880B9ED1D}" type="sibTrans" cxnId="{CFE3B875-2A71-439A-A67B-79E4228638A2}">
      <dgm:prSet/>
      <dgm:spPr/>
      <dgm:t>
        <a:bodyPr/>
        <a:lstStyle/>
        <a:p>
          <a:endParaRPr lang="pt-BR"/>
        </a:p>
      </dgm:t>
    </dgm:pt>
    <dgm:pt modelId="{327A8526-DF7E-43E4-96EC-2DC655973473}">
      <dgm:prSet phldrT="[Texto]"/>
      <dgm:spPr/>
      <dgm:t>
        <a:bodyPr/>
        <a:lstStyle/>
        <a:p>
          <a:r>
            <a:rPr lang="pt-BR" dirty="0" smtClean="0"/>
            <a:t>Recebimento das  Inscrições</a:t>
          </a:r>
          <a:endParaRPr lang="pt-BR" dirty="0"/>
        </a:p>
      </dgm:t>
    </dgm:pt>
    <dgm:pt modelId="{0DD4BD23-C809-47B1-9ED2-5038F9F9A9CC}" type="parTrans" cxnId="{104E1634-D2FD-46C2-B7F1-11990EF08079}">
      <dgm:prSet/>
      <dgm:spPr/>
      <dgm:t>
        <a:bodyPr/>
        <a:lstStyle/>
        <a:p>
          <a:endParaRPr lang="pt-BR"/>
        </a:p>
      </dgm:t>
    </dgm:pt>
    <dgm:pt modelId="{D846ABFB-11CD-422C-9BB2-5F33A689E07C}" type="sibTrans" cxnId="{104E1634-D2FD-46C2-B7F1-11990EF08079}">
      <dgm:prSet/>
      <dgm:spPr/>
      <dgm:t>
        <a:bodyPr/>
        <a:lstStyle/>
        <a:p>
          <a:endParaRPr lang="pt-BR"/>
        </a:p>
      </dgm:t>
    </dgm:pt>
    <dgm:pt modelId="{A33688E0-9B32-472E-A1C2-08B841E434D3}">
      <dgm:prSet phldrT="[Texto]"/>
      <dgm:spPr/>
      <dgm:t>
        <a:bodyPr/>
        <a:lstStyle/>
        <a:p>
          <a:r>
            <a:rPr lang="pt-BR" dirty="0" smtClean="0"/>
            <a:t>Recebimento das Candidaturas</a:t>
          </a:r>
        </a:p>
      </dgm:t>
    </dgm:pt>
    <dgm:pt modelId="{E622F953-CF17-490D-AFE4-46DDF3E6C57D}" type="parTrans" cxnId="{BF83D40A-DD6C-4229-97AF-AC863BA969CF}">
      <dgm:prSet/>
      <dgm:spPr/>
      <dgm:t>
        <a:bodyPr/>
        <a:lstStyle/>
        <a:p>
          <a:endParaRPr lang="pt-BR"/>
        </a:p>
      </dgm:t>
    </dgm:pt>
    <dgm:pt modelId="{3C8806EC-5516-4A4A-8336-4E6014285CF0}" type="sibTrans" cxnId="{BF83D40A-DD6C-4229-97AF-AC863BA969CF}">
      <dgm:prSet/>
      <dgm:spPr/>
      <dgm:t>
        <a:bodyPr/>
        <a:lstStyle/>
        <a:p>
          <a:endParaRPr lang="pt-BR"/>
        </a:p>
      </dgm:t>
    </dgm:pt>
    <dgm:pt modelId="{65DBBCB8-C04E-4EEE-8361-99AA42B1987D}">
      <dgm:prSet phldrT="[Texto]"/>
      <dgm:spPr/>
      <dgm:t>
        <a:bodyPr/>
        <a:lstStyle/>
        <a:p>
          <a:pPr algn="ctr"/>
          <a:r>
            <a:rPr lang="pt-BR" dirty="0" smtClean="0"/>
            <a:t>Capacitação dos Avaliadores e Verificadores  </a:t>
          </a:r>
          <a:endParaRPr lang="pt-BR" dirty="0"/>
        </a:p>
      </dgm:t>
    </dgm:pt>
    <dgm:pt modelId="{B96C455E-A9ED-4AED-852B-CE392572F126}" type="parTrans" cxnId="{10DD82F9-862A-4BBC-9146-35FD2CC2A84E}">
      <dgm:prSet/>
      <dgm:spPr/>
      <dgm:t>
        <a:bodyPr/>
        <a:lstStyle/>
        <a:p>
          <a:endParaRPr lang="pt-BR"/>
        </a:p>
      </dgm:t>
    </dgm:pt>
    <dgm:pt modelId="{8F1A8754-150D-4707-A264-38728111074C}" type="sibTrans" cxnId="{10DD82F9-862A-4BBC-9146-35FD2CC2A84E}">
      <dgm:prSet/>
      <dgm:spPr/>
      <dgm:t>
        <a:bodyPr/>
        <a:lstStyle/>
        <a:p>
          <a:endParaRPr lang="pt-BR"/>
        </a:p>
      </dgm:t>
    </dgm:pt>
    <dgm:pt modelId="{AB462439-9A1C-48D9-AD92-F98579361B9C}">
      <dgm:prSet phldrT="[Texto]"/>
      <dgm:spPr/>
      <dgm:t>
        <a:bodyPr/>
        <a:lstStyle/>
        <a:p>
          <a:r>
            <a:rPr lang="pt-BR" dirty="0" smtClean="0"/>
            <a:t>Avaliação Estadual</a:t>
          </a:r>
          <a:endParaRPr lang="pt-BR" dirty="0"/>
        </a:p>
      </dgm:t>
    </dgm:pt>
    <dgm:pt modelId="{D5EDC9D5-5FC3-4107-84D4-F59E8384836E}" type="parTrans" cxnId="{65DE2243-88CE-49AF-8DC1-00AF871ACBC2}">
      <dgm:prSet/>
      <dgm:spPr/>
      <dgm:t>
        <a:bodyPr/>
        <a:lstStyle/>
        <a:p>
          <a:endParaRPr lang="pt-BR"/>
        </a:p>
      </dgm:t>
    </dgm:pt>
    <dgm:pt modelId="{6B981E7B-4153-40FC-A0E3-5CEB97F565AA}" type="sibTrans" cxnId="{65DE2243-88CE-49AF-8DC1-00AF871ACBC2}">
      <dgm:prSet/>
      <dgm:spPr/>
      <dgm:t>
        <a:bodyPr/>
        <a:lstStyle/>
        <a:p>
          <a:endParaRPr lang="pt-BR"/>
        </a:p>
      </dgm:t>
    </dgm:pt>
    <dgm:pt modelId="{262C1E65-2FAD-4111-8E98-5FFC72B67047}">
      <dgm:prSet phldrT="[Texto]"/>
      <dgm:spPr/>
      <dgm:t>
        <a:bodyPr/>
        <a:lstStyle/>
        <a:p>
          <a:r>
            <a:rPr lang="pt-BR" dirty="0" smtClean="0"/>
            <a:t>Seleção das Classificadas para Visita</a:t>
          </a:r>
          <a:endParaRPr lang="pt-BR" dirty="0"/>
        </a:p>
      </dgm:t>
    </dgm:pt>
    <dgm:pt modelId="{DFDE4282-1E22-4243-A4FA-8EA3AA314026}" type="parTrans" cxnId="{E9CF8505-53ED-4928-A846-891B587E8694}">
      <dgm:prSet/>
      <dgm:spPr/>
      <dgm:t>
        <a:bodyPr/>
        <a:lstStyle/>
        <a:p>
          <a:endParaRPr lang="pt-BR"/>
        </a:p>
      </dgm:t>
    </dgm:pt>
    <dgm:pt modelId="{D6CC9A0F-F226-4C98-98F3-708443FC1A02}" type="sibTrans" cxnId="{E9CF8505-53ED-4928-A846-891B587E8694}">
      <dgm:prSet/>
      <dgm:spPr/>
      <dgm:t>
        <a:bodyPr/>
        <a:lstStyle/>
        <a:p>
          <a:endParaRPr lang="pt-BR"/>
        </a:p>
      </dgm:t>
    </dgm:pt>
    <dgm:pt modelId="{ED5DB3EA-C004-45D9-AD24-0742DA03ED63}">
      <dgm:prSet phldrT="[Texto]"/>
      <dgm:spPr/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8F47A60C-E241-4A3E-9772-B53DCB02A3E6}" type="parTrans" cxnId="{BD0EF539-B48C-442B-8C7C-6FC77EA78639}">
      <dgm:prSet/>
      <dgm:spPr/>
      <dgm:t>
        <a:bodyPr/>
        <a:lstStyle/>
        <a:p>
          <a:endParaRPr lang="pt-BR"/>
        </a:p>
      </dgm:t>
    </dgm:pt>
    <dgm:pt modelId="{126F19C9-7923-4634-969C-B6437EFE069D}" type="sibTrans" cxnId="{BD0EF539-B48C-442B-8C7C-6FC77EA78639}">
      <dgm:prSet/>
      <dgm:spPr/>
      <dgm:t>
        <a:bodyPr/>
        <a:lstStyle/>
        <a:p>
          <a:endParaRPr lang="pt-BR"/>
        </a:p>
      </dgm:t>
    </dgm:pt>
    <dgm:pt modelId="{4734EB63-C97A-4008-A398-D78E5CB3B172}">
      <dgm:prSet phldrT="[Texto]"/>
      <dgm:spPr/>
      <dgm:t>
        <a:bodyPr/>
        <a:lstStyle/>
        <a:p>
          <a:r>
            <a:rPr lang="pt-BR" dirty="0" smtClean="0"/>
            <a:t>Designação dos Verificadores</a:t>
          </a:r>
          <a:endParaRPr lang="pt-BR" dirty="0"/>
        </a:p>
      </dgm:t>
    </dgm:pt>
    <dgm:pt modelId="{BCEBEEF3-08F1-4FF4-B212-E74605108CE3}" type="parTrans" cxnId="{9819F1E1-1173-420F-9EAA-4C2C3159CDE5}">
      <dgm:prSet/>
      <dgm:spPr/>
      <dgm:t>
        <a:bodyPr/>
        <a:lstStyle/>
        <a:p>
          <a:endParaRPr lang="pt-BR"/>
        </a:p>
      </dgm:t>
    </dgm:pt>
    <dgm:pt modelId="{A61B5BFA-63AC-45DE-A708-5C2CE0AEFE80}" type="sibTrans" cxnId="{9819F1E1-1173-420F-9EAA-4C2C3159CDE5}">
      <dgm:prSet/>
      <dgm:spPr/>
      <dgm:t>
        <a:bodyPr/>
        <a:lstStyle/>
        <a:p>
          <a:endParaRPr lang="pt-BR"/>
        </a:p>
      </dgm:t>
    </dgm:pt>
    <dgm:pt modelId="{DAB35D57-1CE4-459A-9786-3CA5E8442C26}">
      <dgm:prSet phldrT="[Texto]"/>
      <dgm:spPr/>
      <dgm:t>
        <a:bodyPr/>
        <a:lstStyle/>
        <a:p>
          <a:r>
            <a:rPr lang="pt-BR" dirty="0" smtClean="0"/>
            <a:t>Planejamento da Visita</a:t>
          </a:r>
          <a:endParaRPr lang="pt-BR" dirty="0"/>
        </a:p>
      </dgm:t>
    </dgm:pt>
    <dgm:pt modelId="{BA5008DA-6022-474C-BD63-37860A52F162}" type="parTrans" cxnId="{4EFBC4D1-F126-4DC9-93C2-A5FC3C276165}">
      <dgm:prSet/>
      <dgm:spPr/>
      <dgm:t>
        <a:bodyPr/>
        <a:lstStyle/>
        <a:p>
          <a:endParaRPr lang="pt-BR"/>
        </a:p>
      </dgm:t>
    </dgm:pt>
    <dgm:pt modelId="{2F13EEA2-C90E-4C10-9505-8E84E7EB8169}" type="sibTrans" cxnId="{4EFBC4D1-F126-4DC9-93C2-A5FC3C276165}">
      <dgm:prSet/>
      <dgm:spPr/>
      <dgm:t>
        <a:bodyPr/>
        <a:lstStyle/>
        <a:p>
          <a:endParaRPr lang="pt-BR"/>
        </a:p>
      </dgm:t>
    </dgm:pt>
    <dgm:pt modelId="{FC366AF4-A8D6-45AA-A1D7-E14B5D3C2142}">
      <dgm:prSet phldrT="[Texto]"/>
      <dgm:spPr/>
      <dgm:t>
        <a:bodyPr/>
        <a:lstStyle/>
        <a:p>
          <a:r>
            <a:rPr lang="pt-BR" dirty="0" smtClean="0"/>
            <a:t>Visita às Candidatas</a:t>
          </a:r>
          <a:endParaRPr lang="pt-BR" dirty="0"/>
        </a:p>
      </dgm:t>
    </dgm:pt>
    <dgm:pt modelId="{57CA5B9F-D674-4A4A-8FE2-6A58BD34A7B2}" type="parTrans" cxnId="{A8E6B12D-DD47-4247-9104-AA268EDD670C}">
      <dgm:prSet/>
      <dgm:spPr/>
      <dgm:t>
        <a:bodyPr/>
        <a:lstStyle/>
        <a:p>
          <a:endParaRPr lang="pt-BR"/>
        </a:p>
      </dgm:t>
    </dgm:pt>
    <dgm:pt modelId="{5A2E92DF-81CC-41C6-ACB6-0D7D679DA78B}" type="sibTrans" cxnId="{A8E6B12D-DD47-4247-9104-AA268EDD670C}">
      <dgm:prSet/>
      <dgm:spPr/>
      <dgm:t>
        <a:bodyPr/>
        <a:lstStyle/>
        <a:p>
          <a:endParaRPr lang="pt-BR"/>
        </a:p>
      </dgm:t>
    </dgm:pt>
    <dgm:pt modelId="{26FF1070-69B6-4E36-94FD-0D67B3F50817}">
      <dgm:prSet phldrT="[Texto]"/>
      <dgm:spPr/>
      <dgm:t>
        <a:bodyPr/>
        <a:lstStyle/>
        <a:p>
          <a:r>
            <a:rPr lang="pt-BR" dirty="0" smtClean="0"/>
            <a:t>Seleção das Finalistas</a:t>
          </a:r>
          <a:endParaRPr lang="pt-BR" dirty="0"/>
        </a:p>
      </dgm:t>
    </dgm:pt>
    <dgm:pt modelId="{11BFE6AD-AF18-4704-81B7-5F40E80604D2}" type="parTrans" cxnId="{7E750F18-BE29-4EC4-8C49-3B15EDEF930D}">
      <dgm:prSet/>
      <dgm:spPr/>
      <dgm:t>
        <a:bodyPr/>
        <a:lstStyle/>
        <a:p>
          <a:endParaRPr lang="pt-BR"/>
        </a:p>
      </dgm:t>
    </dgm:pt>
    <dgm:pt modelId="{0CA7E0FE-5C09-4D2D-BDD0-CA67AE35BD47}" type="sibTrans" cxnId="{7E750F18-BE29-4EC4-8C49-3B15EDEF930D}">
      <dgm:prSet/>
      <dgm:spPr/>
      <dgm:t>
        <a:bodyPr/>
        <a:lstStyle/>
        <a:p>
          <a:endParaRPr lang="pt-BR"/>
        </a:p>
      </dgm:t>
    </dgm:pt>
    <dgm:pt modelId="{40EF9EFA-5D74-46CC-ABC2-BBEC35C36A1C}">
      <dgm:prSet phldrT="[Texto]"/>
      <dgm:spPr/>
      <dgm:t>
        <a:bodyPr/>
        <a:lstStyle/>
        <a:p>
          <a:r>
            <a:rPr lang="pt-BR" dirty="0" smtClean="0"/>
            <a:t>Comissão Julgadora Estadual</a:t>
          </a:r>
          <a:endParaRPr lang="pt-BR" dirty="0"/>
        </a:p>
      </dgm:t>
    </dgm:pt>
    <dgm:pt modelId="{D7E0B3BD-EA79-4303-AB33-37E2BD2B7431}" type="parTrans" cxnId="{D1D56C6D-39E3-41CB-BB9B-73677B9A609C}">
      <dgm:prSet/>
      <dgm:spPr/>
      <dgm:t>
        <a:bodyPr/>
        <a:lstStyle/>
        <a:p>
          <a:endParaRPr lang="pt-BR"/>
        </a:p>
      </dgm:t>
    </dgm:pt>
    <dgm:pt modelId="{321003E1-E988-4583-9A3C-29F9CAD8D841}" type="sibTrans" cxnId="{D1D56C6D-39E3-41CB-BB9B-73677B9A609C}">
      <dgm:prSet/>
      <dgm:spPr/>
      <dgm:t>
        <a:bodyPr/>
        <a:lstStyle/>
        <a:p>
          <a:endParaRPr lang="pt-BR"/>
        </a:p>
      </dgm:t>
    </dgm:pt>
    <dgm:pt modelId="{F1131CD6-BCD2-4C8D-89D3-471E99FA59EF}">
      <dgm:prSet phldrT="[Texto]"/>
      <dgm:spPr/>
      <dgm:t>
        <a:bodyPr/>
        <a:lstStyle/>
        <a:p>
          <a:r>
            <a:rPr lang="pt-BR" dirty="0" smtClean="0"/>
            <a:t>Cerimônia Estadual</a:t>
          </a:r>
          <a:endParaRPr lang="pt-BR" dirty="0"/>
        </a:p>
      </dgm:t>
    </dgm:pt>
    <dgm:pt modelId="{B9D98EB6-F502-4769-990D-2D617FD3113E}" type="parTrans" cxnId="{29C55B6C-90EF-4332-8F7B-5F6DCE9FC292}">
      <dgm:prSet/>
      <dgm:spPr/>
      <dgm:t>
        <a:bodyPr/>
        <a:lstStyle/>
        <a:p>
          <a:endParaRPr lang="pt-BR"/>
        </a:p>
      </dgm:t>
    </dgm:pt>
    <dgm:pt modelId="{0E55D3B8-31F3-439D-87AD-099109F95238}" type="sibTrans" cxnId="{29C55B6C-90EF-4332-8F7B-5F6DCE9FC292}">
      <dgm:prSet/>
      <dgm:spPr/>
      <dgm:t>
        <a:bodyPr/>
        <a:lstStyle/>
        <a:p>
          <a:endParaRPr lang="pt-BR"/>
        </a:p>
      </dgm:t>
    </dgm:pt>
    <dgm:pt modelId="{0D081C90-254B-403E-87ED-96EC244CF282}">
      <dgm:prSet phldrT="[Texto]"/>
      <dgm:spPr/>
      <dgm:t>
        <a:bodyPr/>
        <a:lstStyle/>
        <a:p>
          <a:r>
            <a:rPr lang="pt-BR" dirty="0" smtClean="0"/>
            <a:t>Envio das Devolutivas</a:t>
          </a:r>
          <a:endParaRPr lang="pt-BR" dirty="0"/>
        </a:p>
      </dgm:t>
    </dgm:pt>
    <dgm:pt modelId="{B3EAA1A2-3F25-479F-A3AB-AEFE760B4C27}" type="parTrans" cxnId="{67823EC3-9A94-48EE-AA4D-25E1D5FD6602}">
      <dgm:prSet/>
      <dgm:spPr/>
      <dgm:t>
        <a:bodyPr/>
        <a:lstStyle/>
        <a:p>
          <a:endParaRPr lang="pt-BR"/>
        </a:p>
      </dgm:t>
    </dgm:pt>
    <dgm:pt modelId="{0D2A1969-248B-42F6-8295-527353C20C14}" type="sibTrans" cxnId="{67823EC3-9A94-48EE-AA4D-25E1D5FD6602}">
      <dgm:prSet/>
      <dgm:spPr/>
      <dgm:t>
        <a:bodyPr/>
        <a:lstStyle/>
        <a:p>
          <a:endParaRPr lang="pt-BR"/>
        </a:p>
      </dgm:t>
    </dgm:pt>
    <dgm:pt modelId="{7350FD2D-DE15-4F81-AE8F-A7BA482E4607}" type="pres">
      <dgm:prSet presAssocID="{733841C9-8421-448A-831E-6AB6159780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D7B529-B6A1-4175-92B5-D93979A8F55C}" type="pres">
      <dgm:prSet presAssocID="{FDA9E5CC-EE1A-403E-896E-F7EC82D06700}" presName="node" presStyleLbl="node1" presStyleIdx="0" presStyleCnt="15" custLinFactNeighborX="-3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0BB4A-87D4-4511-B639-97AB01244292}" type="pres">
      <dgm:prSet presAssocID="{3233B721-17D8-43D2-9249-64AF7BAD366B}" presName="sibTrans" presStyleLbl="sibTrans2D1" presStyleIdx="0" presStyleCnt="14" custLinFactNeighborX="7118"/>
      <dgm:spPr/>
      <dgm:t>
        <a:bodyPr/>
        <a:lstStyle/>
        <a:p>
          <a:endParaRPr lang="pt-BR"/>
        </a:p>
      </dgm:t>
    </dgm:pt>
    <dgm:pt modelId="{45462A97-61EC-433B-93E2-F5DC8F23D366}" type="pres">
      <dgm:prSet presAssocID="{3233B721-17D8-43D2-9249-64AF7BAD366B}" presName="connectorText" presStyleLbl="sibTrans2D1" presStyleIdx="0" presStyleCnt="14"/>
      <dgm:spPr/>
      <dgm:t>
        <a:bodyPr/>
        <a:lstStyle/>
        <a:p>
          <a:endParaRPr lang="pt-BR"/>
        </a:p>
      </dgm:t>
    </dgm:pt>
    <dgm:pt modelId="{CD88E58C-3E68-47F5-BAE3-E598E0B5A4A9}" type="pres">
      <dgm:prSet presAssocID="{0F2FD64A-5B67-4EAE-ABE2-ABFD2F986476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27ADF3-3A72-449A-9769-036AC51B3B74}" type="pres">
      <dgm:prSet presAssocID="{A301F3A0-09B9-4BF9-8E7D-EE9880B9ED1D}" presName="sibTrans" presStyleLbl="sibTrans2D1" presStyleIdx="1" presStyleCnt="14"/>
      <dgm:spPr/>
      <dgm:t>
        <a:bodyPr/>
        <a:lstStyle/>
        <a:p>
          <a:endParaRPr lang="pt-BR"/>
        </a:p>
      </dgm:t>
    </dgm:pt>
    <dgm:pt modelId="{D6CA16D5-4C3F-45DA-9F64-4C16705E36EF}" type="pres">
      <dgm:prSet presAssocID="{A301F3A0-09B9-4BF9-8E7D-EE9880B9ED1D}" presName="connectorText" presStyleLbl="sibTrans2D1" presStyleIdx="1" presStyleCnt="14"/>
      <dgm:spPr/>
      <dgm:t>
        <a:bodyPr/>
        <a:lstStyle/>
        <a:p>
          <a:endParaRPr lang="pt-BR"/>
        </a:p>
      </dgm:t>
    </dgm:pt>
    <dgm:pt modelId="{BED8F953-4FA2-46BE-8A06-DA00EC75FFC0}" type="pres">
      <dgm:prSet presAssocID="{327A8526-DF7E-43E4-96EC-2DC655973473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706C3-F93E-4565-9830-C71D9A35C13F}" type="pres">
      <dgm:prSet presAssocID="{D846ABFB-11CD-422C-9BB2-5F33A689E07C}" presName="sibTrans" presStyleLbl="sibTrans2D1" presStyleIdx="2" presStyleCnt="14"/>
      <dgm:spPr/>
      <dgm:t>
        <a:bodyPr/>
        <a:lstStyle/>
        <a:p>
          <a:endParaRPr lang="pt-BR"/>
        </a:p>
      </dgm:t>
    </dgm:pt>
    <dgm:pt modelId="{97CA2149-29C9-4EF2-9E82-82E80828D488}" type="pres">
      <dgm:prSet presAssocID="{D846ABFB-11CD-422C-9BB2-5F33A689E07C}" presName="connectorText" presStyleLbl="sibTrans2D1" presStyleIdx="2" presStyleCnt="14"/>
      <dgm:spPr/>
      <dgm:t>
        <a:bodyPr/>
        <a:lstStyle/>
        <a:p>
          <a:endParaRPr lang="pt-BR"/>
        </a:p>
      </dgm:t>
    </dgm:pt>
    <dgm:pt modelId="{96438196-53B9-4F18-B545-905BD0FAD143}" type="pres">
      <dgm:prSet presAssocID="{A33688E0-9B32-472E-A1C2-08B841E434D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D712D3-00C0-499E-AE62-0CB8E0D92D9B}" type="pres">
      <dgm:prSet presAssocID="{3C8806EC-5516-4A4A-8336-4E6014285CF0}" presName="sibTrans" presStyleLbl="sibTrans2D1" presStyleIdx="3" presStyleCnt="14"/>
      <dgm:spPr/>
      <dgm:t>
        <a:bodyPr/>
        <a:lstStyle/>
        <a:p>
          <a:endParaRPr lang="pt-BR"/>
        </a:p>
      </dgm:t>
    </dgm:pt>
    <dgm:pt modelId="{40D4AC44-6574-48D4-BEE4-AC3AEF31AA79}" type="pres">
      <dgm:prSet presAssocID="{3C8806EC-5516-4A4A-8336-4E6014285CF0}" presName="connectorText" presStyleLbl="sibTrans2D1" presStyleIdx="3" presStyleCnt="14"/>
      <dgm:spPr/>
      <dgm:t>
        <a:bodyPr/>
        <a:lstStyle/>
        <a:p>
          <a:endParaRPr lang="pt-BR"/>
        </a:p>
      </dgm:t>
    </dgm:pt>
    <dgm:pt modelId="{E11B967C-8C1D-4AF4-8C45-C0B4E5D1C050}" type="pres">
      <dgm:prSet presAssocID="{65DBBCB8-C04E-4EEE-8361-99AA42B1987D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18468-A2E6-443E-A52A-E06151C35424}" type="pres">
      <dgm:prSet presAssocID="{8F1A8754-150D-4707-A264-38728111074C}" presName="sibTrans" presStyleLbl="sibTrans2D1" presStyleIdx="4" presStyleCnt="14"/>
      <dgm:spPr/>
      <dgm:t>
        <a:bodyPr/>
        <a:lstStyle/>
        <a:p>
          <a:endParaRPr lang="pt-BR"/>
        </a:p>
      </dgm:t>
    </dgm:pt>
    <dgm:pt modelId="{DBBE5F0D-4CF3-4175-B270-26882D8D90BB}" type="pres">
      <dgm:prSet presAssocID="{8F1A8754-150D-4707-A264-38728111074C}" presName="connectorText" presStyleLbl="sibTrans2D1" presStyleIdx="4" presStyleCnt="14"/>
      <dgm:spPr/>
      <dgm:t>
        <a:bodyPr/>
        <a:lstStyle/>
        <a:p>
          <a:endParaRPr lang="pt-BR"/>
        </a:p>
      </dgm:t>
    </dgm:pt>
    <dgm:pt modelId="{13816712-F9CA-41AD-BD76-D5CCCED46EAB}" type="pres">
      <dgm:prSet presAssocID="{AB462439-9A1C-48D9-AD92-F98579361B9C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BE4FC5-04FF-41AC-AA4A-75CBA1074389}" type="pres">
      <dgm:prSet presAssocID="{6B981E7B-4153-40FC-A0E3-5CEB97F565AA}" presName="sibTrans" presStyleLbl="sibTrans2D1" presStyleIdx="5" presStyleCnt="14"/>
      <dgm:spPr/>
      <dgm:t>
        <a:bodyPr/>
        <a:lstStyle/>
        <a:p>
          <a:endParaRPr lang="pt-BR"/>
        </a:p>
      </dgm:t>
    </dgm:pt>
    <dgm:pt modelId="{725AC63E-FD5C-4B1E-A635-500ADB70B437}" type="pres">
      <dgm:prSet presAssocID="{6B981E7B-4153-40FC-A0E3-5CEB97F565AA}" presName="connectorText" presStyleLbl="sibTrans2D1" presStyleIdx="5" presStyleCnt="14"/>
      <dgm:spPr/>
      <dgm:t>
        <a:bodyPr/>
        <a:lstStyle/>
        <a:p>
          <a:endParaRPr lang="pt-BR"/>
        </a:p>
      </dgm:t>
    </dgm:pt>
    <dgm:pt modelId="{14EDD594-F1C6-41AD-9B42-8B20BA37F0EF}" type="pres">
      <dgm:prSet presAssocID="{262C1E65-2FAD-4111-8E98-5FFC72B67047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B92E7-C903-48E1-92FD-1F15D1A4C7BB}" type="pres">
      <dgm:prSet presAssocID="{D6CC9A0F-F226-4C98-98F3-708443FC1A02}" presName="sibTrans" presStyleLbl="sibTrans2D1" presStyleIdx="6" presStyleCnt="14"/>
      <dgm:spPr/>
      <dgm:t>
        <a:bodyPr/>
        <a:lstStyle/>
        <a:p>
          <a:endParaRPr lang="pt-BR"/>
        </a:p>
      </dgm:t>
    </dgm:pt>
    <dgm:pt modelId="{AB63422C-5B2F-4FEB-94DF-5EDFE7BCCA8C}" type="pres">
      <dgm:prSet presAssocID="{D6CC9A0F-F226-4C98-98F3-708443FC1A02}" presName="connectorText" presStyleLbl="sibTrans2D1" presStyleIdx="6" presStyleCnt="14"/>
      <dgm:spPr/>
      <dgm:t>
        <a:bodyPr/>
        <a:lstStyle/>
        <a:p>
          <a:endParaRPr lang="pt-BR"/>
        </a:p>
      </dgm:t>
    </dgm:pt>
    <dgm:pt modelId="{C66917E3-ACF9-4507-AD18-45BB8B79AE9E}" type="pres">
      <dgm:prSet presAssocID="{ED5DB3EA-C004-45D9-AD24-0742DA03ED63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6E4E0-80C4-4E32-A99F-2287480E9F4C}" type="pres">
      <dgm:prSet presAssocID="{126F19C9-7923-4634-969C-B6437EFE069D}" presName="sibTrans" presStyleLbl="sibTrans2D1" presStyleIdx="7" presStyleCnt="14"/>
      <dgm:spPr/>
      <dgm:t>
        <a:bodyPr/>
        <a:lstStyle/>
        <a:p>
          <a:endParaRPr lang="pt-BR"/>
        </a:p>
      </dgm:t>
    </dgm:pt>
    <dgm:pt modelId="{F9CAA517-2745-4947-BDEB-2DBF0768CF33}" type="pres">
      <dgm:prSet presAssocID="{126F19C9-7923-4634-969C-B6437EFE069D}" presName="connectorText" presStyleLbl="sibTrans2D1" presStyleIdx="7" presStyleCnt="14"/>
      <dgm:spPr/>
      <dgm:t>
        <a:bodyPr/>
        <a:lstStyle/>
        <a:p>
          <a:endParaRPr lang="pt-BR"/>
        </a:p>
      </dgm:t>
    </dgm:pt>
    <dgm:pt modelId="{43076F54-8C14-4DF6-979D-FEFE0C18EDBB}" type="pres">
      <dgm:prSet presAssocID="{4734EB63-C97A-4008-A398-D78E5CB3B172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AD0C27-2282-4453-9333-2BABD426F3CC}" type="pres">
      <dgm:prSet presAssocID="{A61B5BFA-63AC-45DE-A708-5C2CE0AEFE80}" presName="sibTrans" presStyleLbl="sibTrans2D1" presStyleIdx="8" presStyleCnt="14"/>
      <dgm:spPr/>
      <dgm:t>
        <a:bodyPr/>
        <a:lstStyle/>
        <a:p>
          <a:endParaRPr lang="pt-BR"/>
        </a:p>
      </dgm:t>
    </dgm:pt>
    <dgm:pt modelId="{AE582E5A-7132-4D65-B697-EDB8D0CC7925}" type="pres">
      <dgm:prSet presAssocID="{A61B5BFA-63AC-45DE-A708-5C2CE0AEFE80}" presName="connectorText" presStyleLbl="sibTrans2D1" presStyleIdx="8" presStyleCnt="14"/>
      <dgm:spPr/>
      <dgm:t>
        <a:bodyPr/>
        <a:lstStyle/>
        <a:p>
          <a:endParaRPr lang="pt-BR"/>
        </a:p>
      </dgm:t>
    </dgm:pt>
    <dgm:pt modelId="{318A4596-59EA-4525-B3F4-88180187D493}" type="pres">
      <dgm:prSet presAssocID="{DAB35D57-1CE4-459A-9786-3CA5E8442C26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28E39-C339-4F84-B023-88861254BEE7}" type="pres">
      <dgm:prSet presAssocID="{2F13EEA2-C90E-4C10-9505-8E84E7EB8169}" presName="sibTrans" presStyleLbl="sibTrans2D1" presStyleIdx="9" presStyleCnt="14"/>
      <dgm:spPr/>
      <dgm:t>
        <a:bodyPr/>
        <a:lstStyle/>
        <a:p>
          <a:endParaRPr lang="pt-BR"/>
        </a:p>
      </dgm:t>
    </dgm:pt>
    <dgm:pt modelId="{B983E955-007C-47AA-B2B8-854569B9509F}" type="pres">
      <dgm:prSet presAssocID="{2F13EEA2-C90E-4C10-9505-8E84E7EB8169}" presName="connectorText" presStyleLbl="sibTrans2D1" presStyleIdx="9" presStyleCnt="14"/>
      <dgm:spPr/>
      <dgm:t>
        <a:bodyPr/>
        <a:lstStyle/>
        <a:p>
          <a:endParaRPr lang="pt-BR"/>
        </a:p>
      </dgm:t>
    </dgm:pt>
    <dgm:pt modelId="{F0EE31CF-2B80-4944-B52C-539897DD887A}" type="pres">
      <dgm:prSet presAssocID="{FC366AF4-A8D6-45AA-A1D7-E14B5D3C2142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EE54D-7F0C-4C54-BDBD-E04FF84BE1CC}" type="pres">
      <dgm:prSet presAssocID="{5A2E92DF-81CC-41C6-ACB6-0D7D679DA78B}" presName="sibTrans" presStyleLbl="sibTrans2D1" presStyleIdx="10" presStyleCnt="14"/>
      <dgm:spPr/>
      <dgm:t>
        <a:bodyPr/>
        <a:lstStyle/>
        <a:p>
          <a:endParaRPr lang="pt-BR"/>
        </a:p>
      </dgm:t>
    </dgm:pt>
    <dgm:pt modelId="{08BCE074-7DB4-4A87-9242-B7D22320D587}" type="pres">
      <dgm:prSet presAssocID="{5A2E92DF-81CC-41C6-ACB6-0D7D679DA78B}" presName="connectorText" presStyleLbl="sibTrans2D1" presStyleIdx="10" presStyleCnt="14"/>
      <dgm:spPr/>
      <dgm:t>
        <a:bodyPr/>
        <a:lstStyle/>
        <a:p>
          <a:endParaRPr lang="pt-BR"/>
        </a:p>
      </dgm:t>
    </dgm:pt>
    <dgm:pt modelId="{93EF00F0-7062-46EB-9505-CCE0A33CB29D}" type="pres">
      <dgm:prSet presAssocID="{26FF1070-69B6-4E36-94FD-0D67B3F5081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4C9F82-BEBC-4369-A86F-7AD0DCDF1A35}" type="pres">
      <dgm:prSet presAssocID="{0CA7E0FE-5C09-4D2D-BDD0-CA67AE35BD47}" presName="sibTrans" presStyleLbl="sibTrans2D1" presStyleIdx="11" presStyleCnt="14"/>
      <dgm:spPr/>
      <dgm:t>
        <a:bodyPr/>
        <a:lstStyle/>
        <a:p>
          <a:endParaRPr lang="pt-BR"/>
        </a:p>
      </dgm:t>
    </dgm:pt>
    <dgm:pt modelId="{5A6E5395-67DA-4F1F-BC3A-DBA4F9620DDB}" type="pres">
      <dgm:prSet presAssocID="{0CA7E0FE-5C09-4D2D-BDD0-CA67AE35BD47}" presName="connectorText" presStyleLbl="sibTrans2D1" presStyleIdx="11" presStyleCnt="14"/>
      <dgm:spPr/>
      <dgm:t>
        <a:bodyPr/>
        <a:lstStyle/>
        <a:p>
          <a:endParaRPr lang="pt-BR"/>
        </a:p>
      </dgm:t>
    </dgm:pt>
    <dgm:pt modelId="{8E7EDF03-3C50-48FC-ACC3-C17956A013DD}" type="pres">
      <dgm:prSet presAssocID="{40EF9EFA-5D74-46CC-ABC2-BBEC35C36A1C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56994C-8DA5-4906-861B-29D90822543E}" type="pres">
      <dgm:prSet presAssocID="{321003E1-E988-4583-9A3C-29F9CAD8D841}" presName="sibTrans" presStyleLbl="sibTrans2D1" presStyleIdx="12" presStyleCnt="14"/>
      <dgm:spPr/>
      <dgm:t>
        <a:bodyPr/>
        <a:lstStyle/>
        <a:p>
          <a:endParaRPr lang="pt-BR"/>
        </a:p>
      </dgm:t>
    </dgm:pt>
    <dgm:pt modelId="{7CECDD13-A044-4C6E-8188-F35DA0BDE150}" type="pres">
      <dgm:prSet presAssocID="{321003E1-E988-4583-9A3C-29F9CAD8D841}" presName="connectorText" presStyleLbl="sibTrans2D1" presStyleIdx="12" presStyleCnt="14"/>
      <dgm:spPr/>
      <dgm:t>
        <a:bodyPr/>
        <a:lstStyle/>
        <a:p>
          <a:endParaRPr lang="pt-BR"/>
        </a:p>
      </dgm:t>
    </dgm:pt>
    <dgm:pt modelId="{D8888A0E-356A-4242-B585-51473847321E}" type="pres">
      <dgm:prSet presAssocID="{F1131CD6-BCD2-4C8D-89D3-471E99FA59EF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56FDC4-31A6-43E3-978F-79B5B1C0F6CC}" type="pres">
      <dgm:prSet presAssocID="{0E55D3B8-31F3-439D-87AD-099109F95238}" presName="sibTrans" presStyleLbl="sibTrans2D1" presStyleIdx="13" presStyleCnt="14"/>
      <dgm:spPr/>
      <dgm:t>
        <a:bodyPr/>
        <a:lstStyle/>
        <a:p>
          <a:endParaRPr lang="pt-BR"/>
        </a:p>
      </dgm:t>
    </dgm:pt>
    <dgm:pt modelId="{20731517-DFE7-4C84-B4CF-8AEFE193DC78}" type="pres">
      <dgm:prSet presAssocID="{0E55D3B8-31F3-439D-87AD-099109F95238}" presName="connectorText" presStyleLbl="sibTrans2D1" presStyleIdx="13" presStyleCnt="14"/>
      <dgm:spPr/>
      <dgm:t>
        <a:bodyPr/>
        <a:lstStyle/>
        <a:p>
          <a:endParaRPr lang="pt-BR"/>
        </a:p>
      </dgm:t>
    </dgm:pt>
    <dgm:pt modelId="{0BBECB3D-F19A-4857-9B44-BB995C8ADFDC}" type="pres">
      <dgm:prSet presAssocID="{0D081C90-254B-403E-87ED-96EC244CF282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6926DFB-2143-483D-942E-159A66ABF938}" type="presOf" srcId="{D846ABFB-11CD-422C-9BB2-5F33A689E07C}" destId="{232706C3-F93E-4565-9830-C71D9A35C13F}" srcOrd="0" destOrd="0" presId="urn:microsoft.com/office/officeart/2005/8/layout/process5"/>
    <dgm:cxn modelId="{E6335BB3-B50E-47C1-98D8-4AA02B766C8D}" type="presOf" srcId="{126F19C9-7923-4634-969C-B6437EFE069D}" destId="{F9CAA517-2745-4947-BDEB-2DBF0768CF33}" srcOrd="1" destOrd="0" presId="urn:microsoft.com/office/officeart/2005/8/layout/process5"/>
    <dgm:cxn modelId="{7C173377-5C75-4437-BA47-035F606BE47A}" type="presOf" srcId="{40EF9EFA-5D74-46CC-ABC2-BBEC35C36A1C}" destId="{8E7EDF03-3C50-48FC-ACC3-C17956A013DD}" srcOrd="0" destOrd="0" presId="urn:microsoft.com/office/officeart/2005/8/layout/process5"/>
    <dgm:cxn modelId="{EC12F100-6009-426E-9344-97E32137A15C}" type="presOf" srcId="{3C8806EC-5516-4A4A-8336-4E6014285CF0}" destId="{40D4AC44-6574-48D4-BEE4-AC3AEF31AA79}" srcOrd="1" destOrd="0" presId="urn:microsoft.com/office/officeart/2005/8/layout/process5"/>
    <dgm:cxn modelId="{A8E6B12D-DD47-4247-9104-AA268EDD670C}" srcId="{733841C9-8421-448A-831E-6AB61597809A}" destId="{FC366AF4-A8D6-45AA-A1D7-E14B5D3C2142}" srcOrd="10" destOrd="0" parTransId="{57CA5B9F-D674-4A4A-8FE2-6A58BD34A7B2}" sibTransId="{5A2E92DF-81CC-41C6-ACB6-0D7D679DA78B}"/>
    <dgm:cxn modelId="{FF84C8F4-7100-438F-8566-8E973CE596F5}" type="presOf" srcId="{0CA7E0FE-5C09-4D2D-BDD0-CA67AE35BD47}" destId="{1E4C9F82-BEBC-4369-A86F-7AD0DCDF1A35}" srcOrd="0" destOrd="0" presId="urn:microsoft.com/office/officeart/2005/8/layout/process5"/>
    <dgm:cxn modelId="{6C2955BA-A3DF-4440-BDBA-28B66A8859A9}" srcId="{733841C9-8421-448A-831E-6AB61597809A}" destId="{FDA9E5CC-EE1A-403E-896E-F7EC82D06700}" srcOrd="0" destOrd="0" parTransId="{93841E8E-3F76-46E9-A69F-9177F7B783DB}" sibTransId="{3233B721-17D8-43D2-9249-64AF7BAD366B}"/>
    <dgm:cxn modelId="{9122096E-AC74-4202-9BC0-8935512AB3F0}" type="presOf" srcId="{8F1A8754-150D-4707-A264-38728111074C}" destId="{6F818468-A2E6-443E-A52A-E06151C35424}" srcOrd="0" destOrd="0" presId="urn:microsoft.com/office/officeart/2005/8/layout/process5"/>
    <dgm:cxn modelId="{78C802B0-765F-4B80-8F7A-9C3858A3DC59}" type="presOf" srcId="{8F1A8754-150D-4707-A264-38728111074C}" destId="{DBBE5F0D-4CF3-4175-B270-26882D8D90BB}" srcOrd="1" destOrd="0" presId="urn:microsoft.com/office/officeart/2005/8/layout/process5"/>
    <dgm:cxn modelId="{7355CC1D-8736-4DF0-8B35-A3BF151A8C7D}" type="presOf" srcId="{FC366AF4-A8D6-45AA-A1D7-E14B5D3C2142}" destId="{F0EE31CF-2B80-4944-B52C-539897DD887A}" srcOrd="0" destOrd="0" presId="urn:microsoft.com/office/officeart/2005/8/layout/process5"/>
    <dgm:cxn modelId="{A2DE205E-4F4C-40D8-A24F-636D68400656}" type="presOf" srcId="{A61B5BFA-63AC-45DE-A708-5C2CE0AEFE80}" destId="{98AD0C27-2282-4453-9333-2BABD426F3CC}" srcOrd="0" destOrd="0" presId="urn:microsoft.com/office/officeart/2005/8/layout/process5"/>
    <dgm:cxn modelId="{CF51F0C5-3B47-4ABF-9FE3-1C47A1389CFC}" type="presOf" srcId="{6B981E7B-4153-40FC-A0E3-5CEB97F565AA}" destId="{0DBE4FC5-04FF-41AC-AA4A-75CBA1074389}" srcOrd="0" destOrd="0" presId="urn:microsoft.com/office/officeart/2005/8/layout/process5"/>
    <dgm:cxn modelId="{374A555B-7DF9-4F0A-BEB0-199E65BB61AF}" type="presOf" srcId="{AB462439-9A1C-48D9-AD92-F98579361B9C}" destId="{13816712-F9CA-41AD-BD76-D5CCCED46EAB}" srcOrd="0" destOrd="0" presId="urn:microsoft.com/office/officeart/2005/8/layout/process5"/>
    <dgm:cxn modelId="{10DD82F9-862A-4BBC-9146-35FD2CC2A84E}" srcId="{733841C9-8421-448A-831E-6AB61597809A}" destId="{65DBBCB8-C04E-4EEE-8361-99AA42B1987D}" srcOrd="4" destOrd="0" parTransId="{B96C455E-A9ED-4AED-852B-CE392572F126}" sibTransId="{8F1A8754-150D-4707-A264-38728111074C}"/>
    <dgm:cxn modelId="{0365A88E-1A6C-4FD6-A1C6-5888521DCAF6}" type="presOf" srcId="{5A2E92DF-81CC-41C6-ACB6-0D7D679DA78B}" destId="{08BCE074-7DB4-4A87-9242-B7D22320D587}" srcOrd="1" destOrd="0" presId="urn:microsoft.com/office/officeart/2005/8/layout/process5"/>
    <dgm:cxn modelId="{1FD56FB2-128E-4FA2-A516-C2306AE87412}" type="presOf" srcId="{3233B721-17D8-43D2-9249-64AF7BAD366B}" destId="{45462A97-61EC-433B-93E2-F5DC8F23D366}" srcOrd="1" destOrd="0" presId="urn:microsoft.com/office/officeart/2005/8/layout/process5"/>
    <dgm:cxn modelId="{E9CF8505-53ED-4928-A846-891B587E8694}" srcId="{733841C9-8421-448A-831E-6AB61597809A}" destId="{262C1E65-2FAD-4111-8E98-5FFC72B67047}" srcOrd="6" destOrd="0" parTransId="{DFDE4282-1E22-4243-A4FA-8EA3AA314026}" sibTransId="{D6CC9A0F-F226-4C98-98F3-708443FC1A02}"/>
    <dgm:cxn modelId="{D1D56C6D-39E3-41CB-BB9B-73677B9A609C}" srcId="{733841C9-8421-448A-831E-6AB61597809A}" destId="{40EF9EFA-5D74-46CC-ABC2-BBEC35C36A1C}" srcOrd="12" destOrd="0" parTransId="{D7E0B3BD-EA79-4303-AB33-37E2BD2B7431}" sibTransId="{321003E1-E988-4583-9A3C-29F9CAD8D841}"/>
    <dgm:cxn modelId="{5823EFBF-7122-4E0F-8C6E-22AA3F751425}" type="presOf" srcId="{D6CC9A0F-F226-4C98-98F3-708443FC1A02}" destId="{AB63422C-5B2F-4FEB-94DF-5EDFE7BCCA8C}" srcOrd="1" destOrd="0" presId="urn:microsoft.com/office/officeart/2005/8/layout/process5"/>
    <dgm:cxn modelId="{EC899694-464C-4CEB-A523-0AA6ED16F866}" type="presOf" srcId="{0CA7E0FE-5C09-4D2D-BDD0-CA67AE35BD47}" destId="{5A6E5395-67DA-4F1F-BC3A-DBA4F9620DDB}" srcOrd="1" destOrd="0" presId="urn:microsoft.com/office/officeart/2005/8/layout/process5"/>
    <dgm:cxn modelId="{60847734-90A3-4E7A-8B37-61FE0E487C12}" type="presOf" srcId="{0E55D3B8-31F3-439D-87AD-099109F95238}" destId="{CE56FDC4-31A6-43E3-978F-79B5B1C0F6CC}" srcOrd="0" destOrd="0" presId="urn:microsoft.com/office/officeart/2005/8/layout/process5"/>
    <dgm:cxn modelId="{67823EC3-9A94-48EE-AA4D-25E1D5FD6602}" srcId="{733841C9-8421-448A-831E-6AB61597809A}" destId="{0D081C90-254B-403E-87ED-96EC244CF282}" srcOrd="14" destOrd="0" parTransId="{B3EAA1A2-3F25-479F-A3AB-AEFE760B4C27}" sibTransId="{0D2A1969-248B-42F6-8295-527353C20C14}"/>
    <dgm:cxn modelId="{7E750F18-BE29-4EC4-8C49-3B15EDEF930D}" srcId="{733841C9-8421-448A-831E-6AB61597809A}" destId="{26FF1070-69B6-4E36-94FD-0D67B3F50817}" srcOrd="11" destOrd="0" parTransId="{11BFE6AD-AF18-4704-81B7-5F40E80604D2}" sibTransId="{0CA7E0FE-5C09-4D2D-BDD0-CA67AE35BD47}"/>
    <dgm:cxn modelId="{F7394AFB-FA63-454B-9868-91D299ACB23D}" type="presOf" srcId="{321003E1-E988-4583-9A3C-29F9CAD8D841}" destId="{0956994C-8DA5-4906-861B-29D90822543E}" srcOrd="0" destOrd="0" presId="urn:microsoft.com/office/officeart/2005/8/layout/process5"/>
    <dgm:cxn modelId="{87A50B7A-1118-46C0-88CD-554514C4E9BF}" type="presOf" srcId="{4734EB63-C97A-4008-A398-D78E5CB3B172}" destId="{43076F54-8C14-4DF6-979D-FEFE0C18EDBB}" srcOrd="0" destOrd="0" presId="urn:microsoft.com/office/officeart/2005/8/layout/process5"/>
    <dgm:cxn modelId="{A633EDA3-21D9-42B9-B355-0345B7A5A0B9}" type="presOf" srcId="{321003E1-E988-4583-9A3C-29F9CAD8D841}" destId="{7CECDD13-A044-4C6E-8188-F35DA0BDE150}" srcOrd="1" destOrd="0" presId="urn:microsoft.com/office/officeart/2005/8/layout/process5"/>
    <dgm:cxn modelId="{65CAE5A0-93FB-4134-957C-C8D93A96514E}" type="presOf" srcId="{0E55D3B8-31F3-439D-87AD-099109F95238}" destId="{20731517-DFE7-4C84-B4CF-8AEFE193DC78}" srcOrd="1" destOrd="0" presId="urn:microsoft.com/office/officeart/2005/8/layout/process5"/>
    <dgm:cxn modelId="{80A74D66-1644-449F-97D8-356F1CF22180}" type="presOf" srcId="{2F13EEA2-C90E-4C10-9505-8E84E7EB8169}" destId="{4D028E39-C339-4F84-B023-88861254BEE7}" srcOrd="0" destOrd="0" presId="urn:microsoft.com/office/officeart/2005/8/layout/process5"/>
    <dgm:cxn modelId="{4EFBC4D1-F126-4DC9-93C2-A5FC3C276165}" srcId="{733841C9-8421-448A-831E-6AB61597809A}" destId="{DAB35D57-1CE4-459A-9786-3CA5E8442C26}" srcOrd="9" destOrd="0" parTransId="{BA5008DA-6022-474C-BD63-37860A52F162}" sibTransId="{2F13EEA2-C90E-4C10-9505-8E84E7EB8169}"/>
    <dgm:cxn modelId="{65DE2243-88CE-49AF-8DC1-00AF871ACBC2}" srcId="{733841C9-8421-448A-831E-6AB61597809A}" destId="{AB462439-9A1C-48D9-AD92-F98579361B9C}" srcOrd="5" destOrd="0" parTransId="{D5EDC9D5-5FC3-4107-84D4-F59E8384836E}" sibTransId="{6B981E7B-4153-40FC-A0E3-5CEB97F565AA}"/>
    <dgm:cxn modelId="{CABE8431-6FA2-45BE-8D75-C068A0D0BC3E}" type="presOf" srcId="{3C8806EC-5516-4A4A-8336-4E6014285CF0}" destId="{50D712D3-00C0-499E-AE62-0CB8E0D92D9B}" srcOrd="0" destOrd="0" presId="urn:microsoft.com/office/officeart/2005/8/layout/process5"/>
    <dgm:cxn modelId="{A801A77C-A111-4343-A7CF-03C577E416CC}" type="presOf" srcId="{FDA9E5CC-EE1A-403E-896E-F7EC82D06700}" destId="{18D7B529-B6A1-4175-92B5-D93979A8F55C}" srcOrd="0" destOrd="0" presId="urn:microsoft.com/office/officeart/2005/8/layout/process5"/>
    <dgm:cxn modelId="{0CD56B68-758A-4D1C-A319-F5C6A049CCC3}" type="presOf" srcId="{DAB35D57-1CE4-459A-9786-3CA5E8442C26}" destId="{318A4596-59EA-4525-B3F4-88180187D493}" srcOrd="0" destOrd="0" presId="urn:microsoft.com/office/officeart/2005/8/layout/process5"/>
    <dgm:cxn modelId="{3F779579-55F9-4937-9491-083372CBD2A7}" type="presOf" srcId="{733841C9-8421-448A-831E-6AB61597809A}" destId="{7350FD2D-DE15-4F81-AE8F-A7BA482E4607}" srcOrd="0" destOrd="0" presId="urn:microsoft.com/office/officeart/2005/8/layout/process5"/>
    <dgm:cxn modelId="{CFE3B875-2A71-439A-A67B-79E4228638A2}" srcId="{733841C9-8421-448A-831E-6AB61597809A}" destId="{0F2FD64A-5B67-4EAE-ABE2-ABFD2F986476}" srcOrd="1" destOrd="0" parTransId="{0CA0C988-2E9D-4AA6-B9FA-B183755A0D59}" sibTransId="{A301F3A0-09B9-4BF9-8E7D-EE9880B9ED1D}"/>
    <dgm:cxn modelId="{674CC374-15FD-4ECA-AA77-072CF0D1DBFA}" type="presOf" srcId="{ED5DB3EA-C004-45D9-AD24-0742DA03ED63}" destId="{C66917E3-ACF9-4507-AD18-45BB8B79AE9E}" srcOrd="0" destOrd="0" presId="urn:microsoft.com/office/officeart/2005/8/layout/process5"/>
    <dgm:cxn modelId="{29C55B6C-90EF-4332-8F7B-5F6DCE9FC292}" srcId="{733841C9-8421-448A-831E-6AB61597809A}" destId="{F1131CD6-BCD2-4C8D-89D3-471E99FA59EF}" srcOrd="13" destOrd="0" parTransId="{B9D98EB6-F502-4769-990D-2D617FD3113E}" sibTransId="{0E55D3B8-31F3-439D-87AD-099109F95238}"/>
    <dgm:cxn modelId="{26FB5243-D1B3-4F41-9AE3-F356C8F6C5CE}" type="presOf" srcId="{26FF1070-69B6-4E36-94FD-0D67B3F50817}" destId="{93EF00F0-7062-46EB-9505-CCE0A33CB29D}" srcOrd="0" destOrd="0" presId="urn:microsoft.com/office/officeart/2005/8/layout/process5"/>
    <dgm:cxn modelId="{D104FEC5-2D51-41FE-ADA6-B77DC18B6E50}" type="presOf" srcId="{65DBBCB8-C04E-4EEE-8361-99AA42B1987D}" destId="{E11B967C-8C1D-4AF4-8C45-C0B4E5D1C050}" srcOrd="0" destOrd="0" presId="urn:microsoft.com/office/officeart/2005/8/layout/process5"/>
    <dgm:cxn modelId="{9262DFBA-DEA5-4350-BD81-3420CD196E57}" type="presOf" srcId="{5A2E92DF-81CC-41C6-ACB6-0D7D679DA78B}" destId="{1B5EE54D-7F0C-4C54-BDBD-E04FF84BE1CC}" srcOrd="0" destOrd="0" presId="urn:microsoft.com/office/officeart/2005/8/layout/process5"/>
    <dgm:cxn modelId="{69E97649-7F58-4859-874D-01B488D52982}" type="presOf" srcId="{D846ABFB-11CD-422C-9BB2-5F33A689E07C}" destId="{97CA2149-29C9-4EF2-9E82-82E80828D488}" srcOrd="1" destOrd="0" presId="urn:microsoft.com/office/officeart/2005/8/layout/process5"/>
    <dgm:cxn modelId="{6F75B32A-CCFF-43E7-A198-E4FB2AD3EBB5}" type="presOf" srcId="{A61B5BFA-63AC-45DE-A708-5C2CE0AEFE80}" destId="{AE582E5A-7132-4D65-B697-EDB8D0CC7925}" srcOrd="1" destOrd="0" presId="urn:microsoft.com/office/officeart/2005/8/layout/process5"/>
    <dgm:cxn modelId="{00503574-CFA8-472F-9FBC-E54D3B9825DF}" type="presOf" srcId="{262C1E65-2FAD-4111-8E98-5FFC72B67047}" destId="{14EDD594-F1C6-41AD-9B42-8B20BA37F0EF}" srcOrd="0" destOrd="0" presId="urn:microsoft.com/office/officeart/2005/8/layout/process5"/>
    <dgm:cxn modelId="{205156C8-145D-4BE7-B7B5-9C0CF1811237}" type="presOf" srcId="{327A8526-DF7E-43E4-96EC-2DC655973473}" destId="{BED8F953-4FA2-46BE-8A06-DA00EC75FFC0}" srcOrd="0" destOrd="0" presId="urn:microsoft.com/office/officeart/2005/8/layout/process5"/>
    <dgm:cxn modelId="{23BCB3A6-5E3C-4247-9B9B-CD745B83DD46}" type="presOf" srcId="{126F19C9-7923-4634-969C-B6437EFE069D}" destId="{ECC6E4E0-80C4-4E32-A99F-2287480E9F4C}" srcOrd="0" destOrd="0" presId="urn:microsoft.com/office/officeart/2005/8/layout/process5"/>
    <dgm:cxn modelId="{2B997D00-1647-4A21-885B-2520223EA9B4}" type="presOf" srcId="{0F2FD64A-5B67-4EAE-ABE2-ABFD2F986476}" destId="{CD88E58C-3E68-47F5-BAE3-E598E0B5A4A9}" srcOrd="0" destOrd="0" presId="urn:microsoft.com/office/officeart/2005/8/layout/process5"/>
    <dgm:cxn modelId="{BD0EF539-B48C-442B-8C7C-6FC77EA78639}" srcId="{733841C9-8421-448A-831E-6AB61597809A}" destId="{ED5DB3EA-C004-45D9-AD24-0742DA03ED63}" srcOrd="7" destOrd="0" parTransId="{8F47A60C-E241-4A3E-9772-B53DCB02A3E6}" sibTransId="{126F19C9-7923-4634-969C-B6437EFE069D}"/>
    <dgm:cxn modelId="{CEBC6F5C-CD36-4349-A787-32D48DCA87F9}" type="presOf" srcId="{F1131CD6-BCD2-4C8D-89D3-471E99FA59EF}" destId="{D8888A0E-356A-4242-B585-51473847321E}" srcOrd="0" destOrd="0" presId="urn:microsoft.com/office/officeart/2005/8/layout/process5"/>
    <dgm:cxn modelId="{9819F1E1-1173-420F-9EAA-4C2C3159CDE5}" srcId="{733841C9-8421-448A-831E-6AB61597809A}" destId="{4734EB63-C97A-4008-A398-D78E5CB3B172}" srcOrd="8" destOrd="0" parTransId="{BCEBEEF3-08F1-4FF4-B212-E74605108CE3}" sibTransId="{A61B5BFA-63AC-45DE-A708-5C2CE0AEFE80}"/>
    <dgm:cxn modelId="{BFA2FC79-5D9C-42C6-B444-ED484DCC733E}" type="presOf" srcId="{A33688E0-9B32-472E-A1C2-08B841E434D3}" destId="{96438196-53B9-4F18-B545-905BD0FAD143}" srcOrd="0" destOrd="0" presId="urn:microsoft.com/office/officeart/2005/8/layout/process5"/>
    <dgm:cxn modelId="{BF83D40A-DD6C-4229-97AF-AC863BA969CF}" srcId="{733841C9-8421-448A-831E-6AB61597809A}" destId="{A33688E0-9B32-472E-A1C2-08B841E434D3}" srcOrd="3" destOrd="0" parTransId="{E622F953-CF17-490D-AFE4-46DDF3E6C57D}" sibTransId="{3C8806EC-5516-4A4A-8336-4E6014285CF0}"/>
    <dgm:cxn modelId="{50425301-4077-4785-8547-A8AB341239FE}" type="presOf" srcId="{2F13EEA2-C90E-4C10-9505-8E84E7EB8169}" destId="{B983E955-007C-47AA-B2B8-854569B9509F}" srcOrd="1" destOrd="0" presId="urn:microsoft.com/office/officeart/2005/8/layout/process5"/>
    <dgm:cxn modelId="{A527BB7F-9BBD-443B-8B21-9F0FA26732E2}" type="presOf" srcId="{D6CC9A0F-F226-4C98-98F3-708443FC1A02}" destId="{75FB92E7-C903-48E1-92FD-1F15D1A4C7BB}" srcOrd="0" destOrd="0" presId="urn:microsoft.com/office/officeart/2005/8/layout/process5"/>
    <dgm:cxn modelId="{01FC08F6-E51F-4EC3-BC28-6A52B19E51DE}" type="presOf" srcId="{3233B721-17D8-43D2-9249-64AF7BAD366B}" destId="{CA00BB4A-87D4-4511-B639-97AB01244292}" srcOrd="0" destOrd="0" presId="urn:microsoft.com/office/officeart/2005/8/layout/process5"/>
    <dgm:cxn modelId="{104E1634-D2FD-46C2-B7F1-11990EF08079}" srcId="{733841C9-8421-448A-831E-6AB61597809A}" destId="{327A8526-DF7E-43E4-96EC-2DC655973473}" srcOrd="2" destOrd="0" parTransId="{0DD4BD23-C809-47B1-9ED2-5038F9F9A9CC}" sibTransId="{D846ABFB-11CD-422C-9BB2-5F33A689E07C}"/>
    <dgm:cxn modelId="{8C188B27-F605-4613-870D-F9DD877A0F4D}" type="presOf" srcId="{A301F3A0-09B9-4BF9-8E7D-EE9880B9ED1D}" destId="{D6CA16D5-4C3F-45DA-9F64-4C16705E36EF}" srcOrd="1" destOrd="0" presId="urn:microsoft.com/office/officeart/2005/8/layout/process5"/>
    <dgm:cxn modelId="{160F8988-C2B0-4E2E-9549-A790F9515E30}" type="presOf" srcId="{0D081C90-254B-403E-87ED-96EC244CF282}" destId="{0BBECB3D-F19A-4857-9B44-BB995C8ADFDC}" srcOrd="0" destOrd="0" presId="urn:microsoft.com/office/officeart/2005/8/layout/process5"/>
    <dgm:cxn modelId="{2B57A365-5BD2-4452-9C36-7B378BBCF608}" type="presOf" srcId="{A301F3A0-09B9-4BF9-8E7D-EE9880B9ED1D}" destId="{2627ADF3-3A72-449A-9769-036AC51B3B74}" srcOrd="0" destOrd="0" presId="urn:microsoft.com/office/officeart/2005/8/layout/process5"/>
    <dgm:cxn modelId="{DFE8BA43-4C38-492D-874C-30219961151C}" type="presOf" srcId="{6B981E7B-4153-40FC-A0E3-5CEB97F565AA}" destId="{725AC63E-FD5C-4B1E-A635-500ADB70B437}" srcOrd="1" destOrd="0" presId="urn:microsoft.com/office/officeart/2005/8/layout/process5"/>
    <dgm:cxn modelId="{7FB3C408-D814-4772-B8C4-35F446C3BDE1}" type="presParOf" srcId="{7350FD2D-DE15-4F81-AE8F-A7BA482E4607}" destId="{18D7B529-B6A1-4175-92B5-D93979A8F55C}" srcOrd="0" destOrd="0" presId="urn:microsoft.com/office/officeart/2005/8/layout/process5"/>
    <dgm:cxn modelId="{CD6A1038-81D9-42CA-8FDE-1C7D29432C23}" type="presParOf" srcId="{7350FD2D-DE15-4F81-AE8F-A7BA482E4607}" destId="{CA00BB4A-87D4-4511-B639-97AB01244292}" srcOrd="1" destOrd="0" presId="urn:microsoft.com/office/officeart/2005/8/layout/process5"/>
    <dgm:cxn modelId="{8A5D85E2-D4E9-434D-BD7D-FDE84F9AC98C}" type="presParOf" srcId="{CA00BB4A-87D4-4511-B639-97AB01244292}" destId="{45462A97-61EC-433B-93E2-F5DC8F23D366}" srcOrd="0" destOrd="0" presId="urn:microsoft.com/office/officeart/2005/8/layout/process5"/>
    <dgm:cxn modelId="{A1422C2C-7F69-414C-A584-F7C7904931B4}" type="presParOf" srcId="{7350FD2D-DE15-4F81-AE8F-A7BA482E4607}" destId="{CD88E58C-3E68-47F5-BAE3-E598E0B5A4A9}" srcOrd="2" destOrd="0" presId="urn:microsoft.com/office/officeart/2005/8/layout/process5"/>
    <dgm:cxn modelId="{23289E19-CCAF-4015-AB15-5CF82BA81B09}" type="presParOf" srcId="{7350FD2D-DE15-4F81-AE8F-A7BA482E4607}" destId="{2627ADF3-3A72-449A-9769-036AC51B3B74}" srcOrd="3" destOrd="0" presId="urn:microsoft.com/office/officeart/2005/8/layout/process5"/>
    <dgm:cxn modelId="{8F55E4A9-4C92-4EAE-8BB0-686D78C0DAA5}" type="presParOf" srcId="{2627ADF3-3A72-449A-9769-036AC51B3B74}" destId="{D6CA16D5-4C3F-45DA-9F64-4C16705E36EF}" srcOrd="0" destOrd="0" presId="urn:microsoft.com/office/officeart/2005/8/layout/process5"/>
    <dgm:cxn modelId="{67968DDB-4F7B-43FB-8C91-75C3FE632A4B}" type="presParOf" srcId="{7350FD2D-DE15-4F81-AE8F-A7BA482E4607}" destId="{BED8F953-4FA2-46BE-8A06-DA00EC75FFC0}" srcOrd="4" destOrd="0" presId="urn:microsoft.com/office/officeart/2005/8/layout/process5"/>
    <dgm:cxn modelId="{E5651619-215B-4106-9C7D-F7EB7327D4FF}" type="presParOf" srcId="{7350FD2D-DE15-4F81-AE8F-A7BA482E4607}" destId="{232706C3-F93E-4565-9830-C71D9A35C13F}" srcOrd="5" destOrd="0" presId="urn:microsoft.com/office/officeart/2005/8/layout/process5"/>
    <dgm:cxn modelId="{6112506E-E7A8-4858-9579-AFACAE1F94C8}" type="presParOf" srcId="{232706C3-F93E-4565-9830-C71D9A35C13F}" destId="{97CA2149-29C9-4EF2-9E82-82E80828D488}" srcOrd="0" destOrd="0" presId="urn:microsoft.com/office/officeart/2005/8/layout/process5"/>
    <dgm:cxn modelId="{7FB169FC-1235-42B7-BAAB-131E5785DB27}" type="presParOf" srcId="{7350FD2D-DE15-4F81-AE8F-A7BA482E4607}" destId="{96438196-53B9-4F18-B545-905BD0FAD143}" srcOrd="6" destOrd="0" presId="urn:microsoft.com/office/officeart/2005/8/layout/process5"/>
    <dgm:cxn modelId="{4F1E0E04-D9DB-4CA3-B2C0-E4C4EB733297}" type="presParOf" srcId="{7350FD2D-DE15-4F81-AE8F-A7BA482E4607}" destId="{50D712D3-00C0-499E-AE62-0CB8E0D92D9B}" srcOrd="7" destOrd="0" presId="urn:microsoft.com/office/officeart/2005/8/layout/process5"/>
    <dgm:cxn modelId="{26C8A970-30EC-4BE7-94EA-7E8F482EF974}" type="presParOf" srcId="{50D712D3-00C0-499E-AE62-0CB8E0D92D9B}" destId="{40D4AC44-6574-48D4-BEE4-AC3AEF31AA79}" srcOrd="0" destOrd="0" presId="urn:microsoft.com/office/officeart/2005/8/layout/process5"/>
    <dgm:cxn modelId="{09C400AC-AEBF-4DAC-867F-2413D033F555}" type="presParOf" srcId="{7350FD2D-DE15-4F81-AE8F-A7BA482E4607}" destId="{E11B967C-8C1D-4AF4-8C45-C0B4E5D1C050}" srcOrd="8" destOrd="0" presId="urn:microsoft.com/office/officeart/2005/8/layout/process5"/>
    <dgm:cxn modelId="{E7436FDC-19CA-4EFE-B60E-DEB639C89B1C}" type="presParOf" srcId="{7350FD2D-DE15-4F81-AE8F-A7BA482E4607}" destId="{6F818468-A2E6-443E-A52A-E06151C35424}" srcOrd="9" destOrd="0" presId="urn:microsoft.com/office/officeart/2005/8/layout/process5"/>
    <dgm:cxn modelId="{70180719-67B7-44F5-B666-9F1C1896E551}" type="presParOf" srcId="{6F818468-A2E6-443E-A52A-E06151C35424}" destId="{DBBE5F0D-4CF3-4175-B270-26882D8D90BB}" srcOrd="0" destOrd="0" presId="urn:microsoft.com/office/officeart/2005/8/layout/process5"/>
    <dgm:cxn modelId="{B0B4CA45-22D6-4AC2-9C4C-15CF7B4C1BAA}" type="presParOf" srcId="{7350FD2D-DE15-4F81-AE8F-A7BA482E4607}" destId="{13816712-F9CA-41AD-BD76-D5CCCED46EAB}" srcOrd="10" destOrd="0" presId="urn:microsoft.com/office/officeart/2005/8/layout/process5"/>
    <dgm:cxn modelId="{FA6550AF-934A-4470-B087-0CADF720B3C9}" type="presParOf" srcId="{7350FD2D-DE15-4F81-AE8F-A7BA482E4607}" destId="{0DBE4FC5-04FF-41AC-AA4A-75CBA1074389}" srcOrd="11" destOrd="0" presId="urn:microsoft.com/office/officeart/2005/8/layout/process5"/>
    <dgm:cxn modelId="{7F77EF2E-887B-461A-9986-A0A46C9EDABD}" type="presParOf" srcId="{0DBE4FC5-04FF-41AC-AA4A-75CBA1074389}" destId="{725AC63E-FD5C-4B1E-A635-500ADB70B437}" srcOrd="0" destOrd="0" presId="urn:microsoft.com/office/officeart/2005/8/layout/process5"/>
    <dgm:cxn modelId="{CC4E1626-8A7C-4C6B-8967-B7C556FB0C60}" type="presParOf" srcId="{7350FD2D-DE15-4F81-AE8F-A7BA482E4607}" destId="{14EDD594-F1C6-41AD-9B42-8B20BA37F0EF}" srcOrd="12" destOrd="0" presId="urn:microsoft.com/office/officeart/2005/8/layout/process5"/>
    <dgm:cxn modelId="{87275832-C536-489F-824F-FF11E923AFCC}" type="presParOf" srcId="{7350FD2D-DE15-4F81-AE8F-A7BA482E4607}" destId="{75FB92E7-C903-48E1-92FD-1F15D1A4C7BB}" srcOrd="13" destOrd="0" presId="urn:microsoft.com/office/officeart/2005/8/layout/process5"/>
    <dgm:cxn modelId="{6E42E43D-0B94-45A9-938C-456F672037D9}" type="presParOf" srcId="{75FB92E7-C903-48E1-92FD-1F15D1A4C7BB}" destId="{AB63422C-5B2F-4FEB-94DF-5EDFE7BCCA8C}" srcOrd="0" destOrd="0" presId="urn:microsoft.com/office/officeart/2005/8/layout/process5"/>
    <dgm:cxn modelId="{2F810E1B-20D6-41BC-B085-5846D434D74C}" type="presParOf" srcId="{7350FD2D-DE15-4F81-AE8F-A7BA482E4607}" destId="{C66917E3-ACF9-4507-AD18-45BB8B79AE9E}" srcOrd="14" destOrd="0" presId="urn:microsoft.com/office/officeart/2005/8/layout/process5"/>
    <dgm:cxn modelId="{D340527B-2254-4481-8F08-376A80D7EDD5}" type="presParOf" srcId="{7350FD2D-DE15-4F81-AE8F-A7BA482E4607}" destId="{ECC6E4E0-80C4-4E32-A99F-2287480E9F4C}" srcOrd="15" destOrd="0" presId="urn:microsoft.com/office/officeart/2005/8/layout/process5"/>
    <dgm:cxn modelId="{03A1F26F-24A5-4DD5-99DC-F8E698E4194D}" type="presParOf" srcId="{ECC6E4E0-80C4-4E32-A99F-2287480E9F4C}" destId="{F9CAA517-2745-4947-BDEB-2DBF0768CF33}" srcOrd="0" destOrd="0" presId="urn:microsoft.com/office/officeart/2005/8/layout/process5"/>
    <dgm:cxn modelId="{7DC9CC79-B930-428F-86B4-905208040F9B}" type="presParOf" srcId="{7350FD2D-DE15-4F81-AE8F-A7BA482E4607}" destId="{43076F54-8C14-4DF6-979D-FEFE0C18EDBB}" srcOrd="16" destOrd="0" presId="urn:microsoft.com/office/officeart/2005/8/layout/process5"/>
    <dgm:cxn modelId="{0CE1B0CB-64AA-4FFF-B74C-F7DC1F981535}" type="presParOf" srcId="{7350FD2D-DE15-4F81-AE8F-A7BA482E4607}" destId="{98AD0C27-2282-4453-9333-2BABD426F3CC}" srcOrd="17" destOrd="0" presId="urn:microsoft.com/office/officeart/2005/8/layout/process5"/>
    <dgm:cxn modelId="{D6AE9983-EFA7-4ABF-B224-AF3FD9479C19}" type="presParOf" srcId="{98AD0C27-2282-4453-9333-2BABD426F3CC}" destId="{AE582E5A-7132-4D65-B697-EDB8D0CC7925}" srcOrd="0" destOrd="0" presId="urn:microsoft.com/office/officeart/2005/8/layout/process5"/>
    <dgm:cxn modelId="{4FF08FA9-803C-4456-8324-982C73512B2E}" type="presParOf" srcId="{7350FD2D-DE15-4F81-AE8F-A7BA482E4607}" destId="{318A4596-59EA-4525-B3F4-88180187D493}" srcOrd="18" destOrd="0" presId="urn:microsoft.com/office/officeart/2005/8/layout/process5"/>
    <dgm:cxn modelId="{86F81B37-6A75-4C58-A4D3-955CD787B184}" type="presParOf" srcId="{7350FD2D-DE15-4F81-AE8F-A7BA482E4607}" destId="{4D028E39-C339-4F84-B023-88861254BEE7}" srcOrd="19" destOrd="0" presId="urn:microsoft.com/office/officeart/2005/8/layout/process5"/>
    <dgm:cxn modelId="{F75F5A3C-9BAE-400D-B4CE-C39D79B4376A}" type="presParOf" srcId="{4D028E39-C339-4F84-B023-88861254BEE7}" destId="{B983E955-007C-47AA-B2B8-854569B9509F}" srcOrd="0" destOrd="0" presId="urn:microsoft.com/office/officeart/2005/8/layout/process5"/>
    <dgm:cxn modelId="{0D5FCA6D-CC6F-420F-B359-D66D4E208455}" type="presParOf" srcId="{7350FD2D-DE15-4F81-AE8F-A7BA482E4607}" destId="{F0EE31CF-2B80-4944-B52C-539897DD887A}" srcOrd="20" destOrd="0" presId="urn:microsoft.com/office/officeart/2005/8/layout/process5"/>
    <dgm:cxn modelId="{EB41DC7C-6836-42FF-869D-1658E7BB5190}" type="presParOf" srcId="{7350FD2D-DE15-4F81-AE8F-A7BA482E4607}" destId="{1B5EE54D-7F0C-4C54-BDBD-E04FF84BE1CC}" srcOrd="21" destOrd="0" presId="urn:microsoft.com/office/officeart/2005/8/layout/process5"/>
    <dgm:cxn modelId="{C5220178-A27A-418A-A583-6525B50704FC}" type="presParOf" srcId="{1B5EE54D-7F0C-4C54-BDBD-E04FF84BE1CC}" destId="{08BCE074-7DB4-4A87-9242-B7D22320D587}" srcOrd="0" destOrd="0" presId="urn:microsoft.com/office/officeart/2005/8/layout/process5"/>
    <dgm:cxn modelId="{30B9D50A-F747-4395-9A7A-1816C095222F}" type="presParOf" srcId="{7350FD2D-DE15-4F81-AE8F-A7BA482E4607}" destId="{93EF00F0-7062-46EB-9505-CCE0A33CB29D}" srcOrd="22" destOrd="0" presId="urn:microsoft.com/office/officeart/2005/8/layout/process5"/>
    <dgm:cxn modelId="{0624E946-81BC-426C-9E7A-23E3C4D2BBD0}" type="presParOf" srcId="{7350FD2D-DE15-4F81-AE8F-A7BA482E4607}" destId="{1E4C9F82-BEBC-4369-A86F-7AD0DCDF1A35}" srcOrd="23" destOrd="0" presId="urn:microsoft.com/office/officeart/2005/8/layout/process5"/>
    <dgm:cxn modelId="{DC949F15-CFAD-4C09-A66B-A089F644897B}" type="presParOf" srcId="{1E4C9F82-BEBC-4369-A86F-7AD0DCDF1A35}" destId="{5A6E5395-67DA-4F1F-BC3A-DBA4F9620DDB}" srcOrd="0" destOrd="0" presId="urn:microsoft.com/office/officeart/2005/8/layout/process5"/>
    <dgm:cxn modelId="{CD714F7B-1E5E-478C-B1F9-F7055370AF55}" type="presParOf" srcId="{7350FD2D-DE15-4F81-AE8F-A7BA482E4607}" destId="{8E7EDF03-3C50-48FC-ACC3-C17956A013DD}" srcOrd="24" destOrd="0" presId="urn:microsoft.com/office/officeart/2005/8/layout/process5"/>
    <dgm:cxn modelId="{57781A76-007B-47B0-9C8E-A9F5363B9C7D}" type="presParOf" srcId="{7350FD2D-DE15-4F81-AE8F-A7BA482E4607}" destId="{0956994C-8DA5-4906-861B-29D90822543E}" srcOrd="25" destOrd="0" presId="urn:microsoft.com/office/officeart/2005/8/layout/process5"/>
    <dgm:cxn modelId="{0CAA9325-CAB1-4671-9ED6-B84E162599BA}" type="presParOf" srcId="{0956994C-8DA5-4906-861B-29D90822543E}" destId="{7CECDD13-A044-4C6E-8188-F35DA0BDE150}" srcOrd="0" destOrd="0" presId="urn:microsoft.com/office/officeart/2005/8/layout/process5"/>
    <dgm:cxn modelId="{3B9B327E-3965-453C-AFD0-C8F1DA770C04}" type="presParOf" srcId="{7350FD2D-DE15-4F81-AE8F-A7BA482E4607}" destId="{D8888A0E-356A-4242-B585-51473847321E}" srcOrd="26" destOrd="0" presId="urn:microsoft.com/office/officeart/2005/8/layout/process5"/>
    <dgm:cxn modelId="{02EA0293-1355-4935-A4FF-B3D60569E3B7}" type="presParOf" srcId="{7350FD2D-DE15-4F81-AE8F-A7BA482E4607}" destId="{CE56FDC4-31A6-43E3-978F-79B5B1C0F6CC}" srcOrd="27" destOrd="0" presId="urn:microsoft.com/office/officeart/2005/8/layout/process5"/>
    <dgm:cxn modelId="{89324AC0-D8E6-46A0-8062-CAB6D25B8F74}" type="presParOf" srcId="{CE56FDC4-31A6-43E3-978F-79B5B1C0F6CC}" destId="{20731517-DFE7-4C84-B4CF-8AEFE193DC78}" srcOrd="0" destOrd="0" presId="urn:microsoft.com/office/officeart/2005/8/layout/process5"/>
    <dgm:cxn modelId="{B6A116CC-D870-4EDB-BC73-3E7BB5159773}" type="presParOf" srcId="{7350FD2D-DE15-4F81-AE8F-A7BA482E4607}" destId="{0BBECB3D-F19A-4857-9B44-BB995C8ADFDC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2E68B-4370-4C5F-AAE6-627718F87D9C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AB7191-D12A-4AA8-8BE3-16AD21FD5F99}">
      <dgm:prSet phldrT="[Texto]" custT="1"/>
      <dgm:spPr/>
      <dgm:t>
        <a:bodyPr/>
        <a:lstStyle/>
        <a:p>
          <a:r>
            <a:rPr lang="pt-BR" sz="2800" b="1" dirty="0" smtClean="0"/>
            <a:t>Fase 1</a:t>
          </a:r>
        </a:p>
      </dgm:t>
    </dgm:pt>
    <dgm:pt modelId="{E079B583-CA44-4F30-B4DA-F5BD4F7F989C}" type="parTrans" cxnId="{20FCE7C7-D642-49AB-BF06-C18970EF5EDB}">
      <dgm:prSet/>
      <dgm:spPr/>
      <dgm:t>
        <a:bodyPr/>
        <a:lstStyle/>
        <a:p>
          <a:endParaRPr lang="pt-BR"/>
        </a:p>
      </dgm:t>
    </dgm:pt>
    <dgm:pt modelId="{0405663C-E94D-4640-8777-65DF96C8BA07}" type="sibTrans" cxnId="{20FCE7C7-D642-49AB-BF06-C18970EF5EDB}">
      <dgm:prSet/>
      <dgm:spPr/>
      <dgm:t>
        <a:bodyPr/>
        <a:lstStyle/>
        <a:p>
          <a:endParaRPr lang="pt-BR"/>
        </a:p>
      </dgm:t>
    </dgm:pt>
    <dgm:pt modelId="{1D287BAC-E36C-40E4-B1DC-FCF6162441D7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100% Gestão</a:t>
          </a:r>
          <a:endParaRPr lang="pt-BR" b="1" dirty="0">
            <a:solidFill>
              <a:schemeClr val="tx2"/>
            </a:solidFill>
          </a:endParaRPr>
        </a:p>
      </dgm:t>
    </dgm:pt>
    <dgm:pt modelId="{A2B484B8-C982-428A-8D8F-FB694075C043}" type="parTrans" cxnId="{6D55F6AF-23D9-477F-AFB1-36410DA6D5DC}">
      <dgm:prSet/>
      <dgm:spPr/>
      <dgm:t>
        <a:bodyPr/>
        <a:lstStyle/>
        <a:p>
          <a:endParaRPr lang="pt-BR"/>
        </a:p>
      </dgm:t>
    </dgm:pt>
    <dgm:pt modelId="{E4E908E3-86AE-419A-960E-D4B312C0A0D8}" type="sibTrans" cxnId="{6D55F6AF-23D9-477F-AFB1-36410DA6D5DC}">
      <dgm:prSet/>
      <dgm:spPr/>
      <dgm:t>
        <a:bodyPr/>
        <a:lstStyle/>
        <a:p>
          <a:endParaRPr lang="pt-BR"/>
        </a:p>
      </dgm:t>
    </dgm:pt>
    <dgm:pt modelId="{EE520BCA-61B0-4BAC-9BEB-656542D87740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Ranking Candidatas</a:t>
          </a:r>
          <a:endParaRPr lang="pt-BR" b="1" dirty="0">
            <a:solidFill>
              <a:schemeClr val="tx2"/>
            </a:solidFill>
          </a:endParaRPr>
        </a:p>
      </dgm:t>
    </dgm:pt>
    <dgm:pt modelId="{B4B05B6F-61C3-489A-B2CD-9265ED12B435}" type="parTrans" cxnId="{CCCB4AEC-DA6A-4B4F-A95B-9B000289B8EA}">
      <dgm:prSet/>
      <dgm:spPr/>
      <dgm:t>
        <a:bodyPr/>
        <a:lstStyle/>
        <a:p>
          <a:endParaRPr lang="pt-BR"/>
        </a:p>
      </dgm:t>
    </dgm:pt>
    <dgm:pt modelId="{989AD618-A158-46C3-BE16-AA98AC7DC721}" type="sibTrans" cxnId="{CCCB4AEC-DA6A-4B4F-A95B-9B000289B8EA}">
      <dgm:prSet/>
      <dgm:spPr/>
      <dgm:t>
        <a:bodyPr/>
        <a:lstStyle/>
        <a:p>
          <a:endParaRPr lang="pt-BR"/>
        </a:p>
      </dgm:t>
    </dgm:pt>
    <dgm:pt modelId="{325037C1-3DD7-4704-9811-B4ECB9A0DCAC}">
      <dgm:prSet phldrT="[Texto]" custT="1"/>
      <dgm:spPr/>
      <dgm:t>
        <a:bodyPr/>
        <a:lstStyle/>
        <a:p>
          <a:r>
            <a:rPr lang="pt-BR" sz="2800" b="1" dirty="0" smtClean="0"/>
            <a:t>Fase 2</a:t>
          </a:r>
        </a:p>
      </dgm:t>
    </dgm:pt>
    <dgm:pt modelId="{112DF2EA-9B55-43A0-AC6F-DCD30FF0731A}" type="parTrans" cxnId="{0F87406D-B693-4B09-9269-316D8E3EAF00}">
      <dgm:prSet/>
      <dgm:spPr/>
      <dgm:t>
        <a:bodyPr/>
        <a:lstStyle/>
        <a:p>
          <a:endParaRPr lang="pt-BR"/>
        </a:p>
      </dgm:t>
    </dgm:pt>
    <dgm:pt modelId="{84A3F77E-6048-4C77-9160-C53334B3E318}" type="sibTrans" cxnId="{0F87406D-B693-4B09-9269-316D8E3EAF00}">
      <dgm:prSet/>
      <dgm:spPr/>
      <dgm:t>
        <a:bodyPr/>
        <a:lstStyle/>
        <a:p>
          <a:endParaRPr lang="pt-BR"/>
        </a:p>
      </dgm:t>
    </dgm:pt>
    <dgm:pt modelId="{EDD1B4A1-23F5-4D88-AFDA-4B81FD51DE42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50% Gestão</a:t>
          </a:r>
          <a:endParaRPr lang="pt-BR" b="1" dirty="0">
            <a:solidFill>
              <a:schemeClr val="tx2"/>
            </a:solidFill>
          </a:endParaRPr>
        </a:p>
      </dgm:t>
    </dgm:pt>
    <dgm:pt modelId="{CEF6EB13-F0DE-41A6-B990-91280B3D0F99}" type="parTrans" cxnId="{9CB62F35-B1D9-4058-AF99-9F970F4F91AC}">
      <dgm:prSet/>
      <dgm:spPr/>
      <dgm:t>
        <a:bodyPr/>
        <a:lstStyle/>
        <a:p>
          <a:endParaRPr lang="pt-BR"/>
        </a:p>
      </dgm:t>
    </dgm:pt>
    <dgm:pt modelId="{484B9B0B-E172-4E23-9336-0E6EB32A5C61}" type="sibTrans" cxnId="{9CB62F35-B1D9-4058-AF99-9F970F4F91AC}">
      <dgm:prSet/>
      <dgm:spPr/>
      <dgm:t>
        <a:bodyPr/>
        <a:lstStyle/>
        <a:p>
          <a:endParaRPr lang="pt-BR"/>
        </a:p>
      </dgm:t>
    </dgm:pt>
    <dgm:pt modelId="{D247EBB9-B921-4223-99E4-B7E5D11DE0A3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RA Interno</a:t>
          </a:r>
          <a:endParaRPr lang="pt-BR" b="1" dirty="0">
            <a:solidFill>
              <a:schemeClr val="tx2"/>
            </a:solidFill>
          </a:endParaRPr>
        </a:p>
      </dgm:t>
    </dgm:pt>
    <dgm:pt modelId="{0AB1553D-AD89-4492-85A4-37F230D47E8E}" type="parTrans" cxnId="{BD3901A3-64DE-454D-87BB-7EDF63A33594}">
      <dgm:prSet/>
      <dgm:spPr/>
      <dgm:t>
        <a:bodyPr/>
        <a:lstStyle/>
        <a:p>
          <a:endParaRPr lang="pt-BR"/>
        </a:p>
      </dgm:t>
    </dgm:pt>
    <dgm:pt modelId="{A94FE0B8-74DC-4A98-A786-574DFABB4895}" type="sibTrans" cxnId="{BD3901A3-64DE-454D-87BB-7EDF63A33594}">
      <dgm:prSet/>
      <dgm:spPr/>
      <dgm:t>
        <a:bodyPr/>
        <a:lstStyle/>
        <a:p>
          <a:endParaRPr lang="pt-BR"/>
        </a:p>
      </dgm:t>
    </dgm:pt>
    <dgm:pt modelId="{9BFDB3A0-0AF1-4D65-BA64-50B3C2285064}">
      <dgm:prSet phldrT="[Texto]" custT="1"/>
      <dgm:spPr/>
      <dgm:t>
        <a:bodyPr/>
        <a:lstStyle/>
        <a:p>
          <a:r>
            <a:rPr lang="pt-BR" sz="2800" b="1" dirty="0" smtClean="0"/>
            <a:t>Fase 3</a:t>
          </a:r>
        </a:p>
      </dgm:t>
    </dgm:pt>
    <dgm:pt modelId="{EF68E039-7125-4E53-AECE-5F21E9ABC8BB}" type="parTrans" cxnId="{E7F510EB-0AAE-4989-908B-E056ABCCBE9F}">
      <dgm:prSet/>
      <dgm:spPr/>
      <dgm:t>
        <a:bodyPr/>
        <a:lstStyle/>
        <a:p>
          <a:endParaRPr lang="pt-BR"/>
        </a:p>
      </dgm:t>
    </dgm:pt>
    <dgm:pt modelId="{45D7CEB1-687C-42E2-91F8-9255FDC4AB5B}" type="sibTrans" cxnId="{E7F510EB-0AAE-4989-908B-E056ABCCBE9F}">
      <dgm:prSet/>
      <dgm:spPr/>
      <dgm:t>
        <a:bodyPr/>
        <a:lstStyle/>
        <a:p>
          <a:endParaRPr lang="pt-BR"/>
        </a:p>
      </dgm:t>
    </dgm:pt>
    <dgm:pt modelId="{C0587D9D-7964-4D9A-A40B-A05BE8FCE8AF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20% Gestão</a:t>
          </a:r>
          <a:endParaRPr lang="pt-BR" b="1" dirty="0">
            <a:solidFill>
              <a:schemeClr val="tx2"/>
            </a:solidFill>
          </a:endParaRPr>
        </a:p>
      </dgm:t>
    </dgm:pt>
    <dgm:pt modelId="{FC35177F-4DC5-40ED-ACA6-09BF39F9E90E}" type="parTrans" cxnId="{D38FC63A-9059-40FB-9242-0B1FD843CF20}">
      <dgm:prSet/>
      <dgm:spPr/>
      <dgm:t>
        <a:bodyPr/>
        <a:lstStyle/>
        <a:p>
          <a:endParaRPr lang="pt-BR"/>
        </a:p>
      </dgm:t>
    </dgm:pt>
    <dgm:pt modelId="{19A077D3-BFD3-479B-89BA-FD42EF5A617B}" type="sibTrans" cxnId="{D38FC63A-9059-40FB-9242-0B1FD843CF20}">
      <dgm:prSet/>
      <dgm:spPr/>
      <dgm:t>
        <a:bodyPr/>
        <a:lstStyle/>
        <a:p>
          <a:endParaRPr lang="pt-BR"/>
        </a:p>
      </dgm:t>
    </dgm:pt>
    <dgm:pt modelId="{0771CA9F-3B29-4649-9ACB-4C5DC7ADEBB2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RAA (padrão)</a:t>
          </a:r>
          <a:endParaRPr lang="pt-BR" b="1" dirty="0">
            <a:solidFill>
              <a:schemeClr val="tx2"/>
            </a:solidFill>
          </a:endParaRPr>
        </a:p>
      </dgm:t>
    </dgm:pt>
    <dgm:pt modelId="{EB4829CC-57F6-4761-BB39-E460F77971A5}" type="parTrans" cxnId="{1966CA34-C3D3-441B-9293-2E530D17CF5C}">
      <dgm:prSet/>
      <dgm:spPr/>
      <dgm:t>
        <a:bodyPr/>
        <a:lstStyle/>
        <a:p>
          <a:endParaRPr lang="pt-BR"/>
        </a:p>
      </dgm:t>
    </dgm:pt>
    <dgm:pt modelId="{0251A429-10A4-43CF-8AD6-B6472E3FB025}" type="sibTrans" cxnId="{1966CA34-C3D3-441B-9293-2E530D17CF5C}">
      <dgm:prSet/>
      <dgm:spPr/>
      <dgm:t>
        <a:bodyPr/>
        <a:lstStyle/>
        <a:p>
          <a:endParaRPr lang="pt-BR"/>
        </a:p>
      </dgm:t>
    </dgm:pt>
    <dgm:pt modelId="{B35B9DA9-E0A0-4A79-9B01-7A5AD69F92B9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AED9DF47-A85A-40C4-8DA2-E3394A866044}" type="parTrans" cxnId="{2306ED33-B0DE-4E82-B26D-C5CCB980ADEA}">
      <dgm:prSet/>
      <dgm:spPr/>
      <dgm:t>
        <a:bodyPr/>
        <a:lstStyle/>
        <a:p>
          <a:endParaRPr lang="pt-BR"/>
        </a:p>
      </dgm:t>
    </dgm:pt>
    <dgm:pt modelId="{41F0839C-CBC5-4000-B84E-EA73ED19BA87}" type="sibTrans" cxnId="{2306ED33-B0DE-4E82-B26D-C5CCB980ADEA}">
      <dgm:prSet/>
      <dgm:spPr/>
      <dgm:t>
        <a:bodyPr/>
        <a:lstStyle/>
        <a:p>
          <a:endParaRPr lang="pt-BR"/>
        </a:p>
      </dgm:t>
    </dgm:pt>
    <dgm:pt modelId="{D7ECB15F-9E75-4CAA-84A2-7A7768000BAD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50% Relato</a:t>
          </a:r>
          <a:endParaRPr lang="pt-BR" b="1" dirty="0">
            <a:solidFill>
              <a:schemeClr val="tx2"/>
            </a:solidFill>
          </a:endParaRPr>
        </a:p>
      </dgm:t>
    </dgm:pt>
    <dgm:pt modelId="{74FC3939-96D5-489F-BCA4-49C4A9E55F9E}" type="parTrans" cxnId="{5EE1C571-280D-4F0D-9F38-27CC47E0EA08}">
      <dgm:prSet/>
      <dgm:spPr/>
      <dgm:t>
        <a:bodyPr/>
        <a:lstStyle/>
        <a:p>
          <a:endParaRPr lang="pt-BR"/>
        </a:p>
      </dgm:t>
    </dgm:pt>
    <dgm:pt modelId="{ED320AAD-DD07-46BE-84E2-D732D97C7A2D}" type="sibTrans" cxnId="{5EE1C571-280D-4F0D-9F38-27CC47E0EA08}">
      <dgm:prSet/>
      <dgm:spPr/>
      <dgm:t>
        <a:bodyPr/>
        <a:lstStyle/>
        <a:p>
          <a:endParaRPr lang="pt-BR"/>
        </a:p>
      </dgm:t>
    </dgm:pt>
    <dgm:pt modelId="{241B30A1-1863-412C-BFC6-F68D6DF71901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80474EE1-9747-41CD-9C98-DF0971C59942}" type="parTrans" cxnId="{FC7E95AF-1340-438E-9BD5-86FB4C3E9965}">
      <dgm:prSet/>
      <dgm:spPr/>
      <dgm:t>
        <a:bodyPr/>
        <a:lstStyle/>
        <a:p>
          <a:endParaRPr lang="pt-BR"/>
        </a:p>
      </dgm:t>
    </dgm:pt>
    <dgm:pt modelId="{EF40C7A4-175D-49A9-8DCE-30CA9DC1B72D}" type="sibTrans" cxnId="{FC7E95AF-1340-438E-9BD5-86FB4C3E9965}">
      <dgm:prSet/>
      <dgm:spPr/>
      <dgm:t>
        <a:bodyPr/>
        <a:lstStyle/>
        <a:p>
          <a:endParaRPr lang="pt-BR"/>
        </a:p>
      </dgm:t>
    </dgm:pt>
    <dgm:pt modelId="{5E76EA86-04AC-4833-80C3-167F1B42ABBE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6A0B2316-E99E-4F1C-87F7-DE5352BADC11}" type="parTrans" cxnId="{67F8BD4C-703E-4783-A770-DFEC05775400}">
      <dgm:prSet/>
      <dgm:spPr/>
      <dgm:t>
        <a:bodyPr/>
        <a:lstStyle/>
        <a:p>
          <a:endParaRPr lang="pt-BR"/>
        </a:p>
      </dgm:t>
    </dgm:pt>
    <dgm:pt modelId="{E7B034B7-728E-4C3C-8A7C-280D4B4FE501}" type="sibTrans" cxnId="{67F8BD4C-703E-4783-A770-DFEC05775400}">
      <dgm:prSet/>
      <dgm:spPr/>
      <dgm:t>
        <a:bodyPr/>
        <a:lstStyle/>
        <a:p>
          <a:endParaRPr lang="pt-BR"/>
        </a:p>
      </dgm:t>
    </dgm:pt>
    <dgm:pt modelId="{03D139EE-614F-4F9F-B170-9A590F6E2C5C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Ranking Classificadas</a:t>
          </a:r>
          <a:endParaRPr lang="pt-BR" b="1" dirty="0">
            <a:solidFill>
              <a:schemeClr val="tx2"/>
            </a:solidFill>
          </a:endParaRPr>
        </a:p>
      </dgm:t>
    </dgm:pt>
    <dgm:pt modelId="{5EE7A86E-FC50-4428-B023-7CB9B180F519}" type="parTrans" cxnId="{A10E68F7-F745-473A-8C19-2AD78BA11027}">
      <dgm:prSet/>
      <dgm:spPr/>
      <dgm:t>
        <a:bodyPr/>
        <a:lstStyle/>
        <a:p>
          <a:endParaRPr lang="pt-BR"/>
        </a:p>
      </dgm:t>
    </dgm:pt>
    <dgm:pt modelId="{42740FE5-48B5-4344-9FDA-54D6B4E21897}" type="sibTrans" cxnId="{A10E68F7-F745-473A-8C19-2AD78BA11027}">
      <dgm:prSet/>
      <dgm:spPr/>
      <dgm:t>
        <a:bodyPr/>
        <a:lstStyle/>
        <a:p>
          <a:endParaRPr lang="pt-BR"/>
        </a:p>
      </dgm:t>
    </dgm:pt>
    <dgm:pt modelId="{360B7B3E-2C82-4AE0-A375-41589D8A4CAE}">
      <dgm:prSet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60% Relato</a:t>
          </a:r>
          <a:endParaRPr lang="pt-BR" b="1" dirty="0">
            <a:solidFill>
              <a:schemeClr val="tx2"/>
            </a:solidFill>
          </a:endParaRPr>
        </a:p>
      </dgm:t>
    </dgm:pt>
    <dgm:pt modelId="{768C8A8A-403C-435C-B38B-5D5C918E127D}" type="parTrans" cxnId="{DD0E902B-A099-4B40-AE29-17A18A902842}">
      <dgm:prSet/>
      <dgm:spPr/>
      <dgm:t>
        <a:bodyPr/>
        <a:lstStyle/>
        <a:p>
          <a:endParaRPr lang="pt-BR"/>
        </a:p>
      </dgm:t>
    </dgm:pt>
    <dgm:pt modelId="{9D26525E-F6DC-4F7A-A7BA-AB685366419D}" type="sibTrans" cxnId="{DD0E902B-A099-4B40-AE29-17A18A902842}">
      <dgm:prSet/>
      <dgm:spPr/>
      <dgm:t>
        <a:bodyPr/>
        <a:lstStyle/>
        <a:p>
          <a:endParaRPr lang="pt-BR"/>
        </a:p>
      </dgm:t>
    </dgm:pt>
    <dgm:pt modelId="{02B89E31-25BA-4342-943A-9E6B24E3CF89}">
      <dgm:prSet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C920FE51-1F2D-4326-8B4D-FCF9B6FADA4C}" type="parTrans" cxnId="{3E0EFC74-0AAD-45F0-9214-162963B8AFB6}">
      <dgm:prSet/>
      <dgm:spPr/>
      <dgm:t>
        <a:bodyPr/>
        <a:lstStyle/>
        <a:p>
          <a:endParaRPr lang="pt-BR"/>
        </a:p>
      </dgm:t>
    </dgm:pt>
    <dgm:pt modelId="{4AC46F0C-236A-4CBC-9495-1DA535F8C39F}" type="sibTrans" cxnId="{3E0EFC74-0AAD-45F0-9214-162963B8AFB6}">
      <dgm:prSet/>
      <dgm:spPr/>
      <dgm:t>
        <a:bodyPr/>
        <a:lstStyle/>
        <a:p>
          <a:endParaRPr lang="pt-BR"/>
        </a:p>
      </dgm:t>
    </dgm:pt>
    <dgm:pt modelId="{FD6F478E-D5A5-4BB0-A09E-9B71A3BD9572}">
      <dgm:prSet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RA Interno</a:t>
          </a:r>
          <a:endParaRPr lang="pt-BR" b="1" dirty="0">
            <a:solidFill>
              <a:schemeClr val="tx2"/>
            </a:solidFill>
          </a:endParaRPr>
        </a:p>
      </dgm:t>
    </dgm:pt>
    <dgm:pt modelId="{45F1AD32-260D-4B8D-B2F6-A5A6A620D5C4}" type="parTrans" cxnId="{A07D35B8-5276-4B06-9CFE-4DE584619B0A}">
      <dgm:prSet/>
      <dgm:spPr/>
      <dgm:t>
        <a:bodyPr/>
        <a:lstStyle/>
        <a:p>
          <a:endParaRPr lang="pt-BR"/>
        </a:p>
      </dgm:t>
    </dgm:pt>
    <dgm:pt modelId="{B97FC718-9382-4A14-8EF6-0E01CE202BAE}" type="sibTrans" cxnId="{A07D35B8-5276-4B06-9CFE-4DE584619B0A}">
      <dgm:prSet/>
      <dgm:spPr/>
      <dgm:t>
        <a:bodyPr/>
        <a:lstStyle/>
        <a:p>
          <a:endParaRPr lang="pt-BR"/>
        </a:p>
      </dgm:t>
    </dgm:pt>
    <dgm:pt modelId="{33F340BB-4171-4D7B-AC2D-F64EE21B0855}">
      <dgm:prSet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Ranking Finalistas</a:t>
          </a:r>
          <a:endParaRPr lang="pt-BR" b="1" dirty="0">
            <a:solidFill>
              <a:schemeClr val="tx2"/>
            </a:solidFill>
          </a:endParaRPr>
        </a:p>
      </dgm:t>
    </dgm:pt>
    <dgm:pt modelId="{C028B405-968B-4F14-8261-FBBAABE4E249}" type="parTrans" cxnId="{B643D8D3-C7B7-4D62-ABA1-B12AFB4288C8}">
      <dgm:prSet/>
      <dgm:spPr/>
      <dgm:t>
        <a:bodyPr/>
        <a:lstStyle/>
        <a:p>
          <a:endParaRPr lang="pt-BR"/>
        </a:p>
      </dgm:t>
    </dgm:pt>
    <dgm:pt modelId="{E78A2ABA-C6E9-42B3-AFBD-5AFB369A1612}" type="sibTrans" cxnId="{B643D8D3-C7B7-4D62-ABA1-B12AFB4288C8}">
      <dgm:prSet/>
      <dgm:spPr/>
      <dgm:t>
        <a:bodyPr/>
        <a:lstStyle/>
        <a:p>
          <a:endParaRPr lang="pt-BR"/>
        </a:p>
      </dgm:t>
    </dgm:pt>
    <dgm:pt modelId="{5A7C46B6-C591-41DE-BBE2-2711EF8D48CB}">
      <dgm:prSet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20% Bônus</a:t>
          </a:r>
          <a:endParaRPr lang="pt-BR" b="1" dirty="0">
            <a:solidFill>
              <a:schemeClr val="tx2"/>
            </a:solidFill>
          </a:endParaRPr>
        </a:p>
      </dgm:t>
    </dgm:pt>
    <dgm:pt modelId="{4B0B25BD-3D6C-4AA3-A73E-6862FC09CBAD}" type="parTrans" cxnId="{73C9A60B-92F3-4F78-BF46-221FAEFB2BDC}">
      <dgm:prSet/>
      <dgm:spPr/>
      <dgm:t>
        <a:bodyPr/>
        <a:lstStyle/>
        <a:p>
          <a:endParaRPr lang="pt-BR"/>
        </a:p>
      </dgm:t>
    </dgm:pt>
    <dgm:pt modelId="{944F1D95-23BD-451E-8526-C10CA6AF9F15}" type="sibTrans" cxnId="{73C9A60B-92F3-4F78-BF46-221FAEFB2BDC}">
      <dgm:prSet/>
      <dgm:spPr/>
      <dgm:t>
        <a:bodyPr/>
        <a:lstStyle/>
        <a:p>
          <a:endParaRPr lang="pt-BR"/>
        </a:p>
      </dgm:t>
    </dgm:pt>
    <dgm:pt modelId="{BCE23C19-35A0-4C25-8E6A-A26F8280D8A8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14D8DCA3-B1EC-4830-B014-D14CBB06BBC9}" type="parTrans" cxnId="{B8D4D07D-75AF-4767-937E-00740C684126}">
      <dgm:prSet/>
      <dgm:spPr/>
      <dgm:t>
        <a:bodyPr/>
        <a:lstStyle/>
        <a:p>
          <a:endParaRPr lang="pt-BR"/>
        </a:p>
      </dgm:t>
    </dgm:pt>
    <dgm:pt modelId="{5E73BDF3-2855-4FB1-AD5E-61D7B233C697}" type="sibTrans" cxnId="{B8D4D07D-75AF-4767-937E-00740C684126}">
      <dgm:prSet/>
      <dgm:spPr/>
      <dgm:t>
        <a:bodyPr/>
        <a:lstStyle/>
        <a:p>
          <a:endParaRPr lang="pt-BR"/>
        </a:p>
      </dgm:t>
    </dgm:pt>
    <dgm:pt modelId="{23D446EB-FB44-4E87-9AC1-BFC623D1AFF1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97A0CC9C-3A53-41AC-81E0-9E0275FB2952}" type="parTrans" cxnId="{8B9A8897-31AE-4A14-939F-2A3CA37EA165}">
      <dgm:prSet/>
      <dgm:spPr/>
      <dgm:t>
        <a:bodyPr/>
        <a:lstStyle/>
        <a:p>
          <a:endParaRPr lang="pt-BR"/>
        </a:p>
      </dgm:t>
    </dgm:pt>
    <dgm:pt modelId="{0B46C30D-84EA-459B-A57E-D0D12A1901A4}" type="sibTrans" cxnId="{8B9A8897-31AE-4A14-939F-2A3CA37EA165}">
      <dgm:prSet/>
      <dgm:spPr/>
      <dgm:t>
        <a:bodyPr/>
        <a:lstStyle/>
        <a:p>
          <a:endParaRPr lang="pt-BR"/>
        </a:p>
      </dgm:t>
    </dgm:pt>
    <dgm:pt modelId="{12E0F0DF-34D4-4EF5-90FB-02F25358C3D8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5E2F8D20-2559-437C-96F1-2E2C34DA15EF}" type="parTrans" cxnId="{D8BBB344-C11D-43AA-A63C-A0432B2ACCCF}">
      <dgm:prSet/>
      <dgm:spPr/>
      <dgm:t>
        <a:bodyPr/>
        <a:lstStyle/>
        <a:p>
          <a:endParaRPr lang="pt-BR"/>
        </a:p>
      </dgm:t>
    </dgm:pt>
    <dgm:pt modelId="{4D4E21FD-910E-4B13-9BDF-D9384A688FAD}" type="sibTrans" cxnId="{D8BBB344-C11D-43AA-A63C-A0432B2ACCCF}">
      <dgm:prSet/>
      <dgm:spPr/>
      <dgm:t>
        <a:bodyPr/>
        <a:lstStyle/>
        <a:p>
          <a:endParaRPr lang="pt-BR"/>
        </a:p>
      </dgm:t>
    </dgm:pt>
    <dgm:pt modelId="{BB909640-B4DB-44F1-9713-E6C0350C697B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C414C3A4-5A3B-47AC-8172-82E79DE58F35}" type="parTrans" cxnId="{242BE8AE-C5F4-4262-8D29-A19A520F7BE5}">
      <dgm:prSet/>
      <dgm:spPr/>
      <dgm:t>
        <a:bodyPr/>
        <a:lstStyle/>
        <a:p>
          <a:endParaRPr lang="pt-BR"/>
        </a:p>
      </dgm:t>
    </dgm:pt>
    <dgm:pt modelId="{EDE0A42D-47EE-4461-A2C9-7D56F3BC6D8B}" type="sibTrans" cxnId="{242BE8AE-C5F4-4262-8D29-A19A520F7BE5}">
      <dgm:prSet/>
      <dgm:spPr/>
      <dgm:t>
        <a:bodyPr/>
        <a:lstStyle/>
        <a:p>
          <a:endParaRPr lang="pt-BR"/>
        </a:p>
      </dgm:t>
    </dgm:pt>
    <dgm:pt modelId="{1F8CE63F-E4BF-4417-837F-A64009BA5942}">
      <dgm:prSet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F8FDE4A6-D8FB-4A48-A558-A309A6CCFBC1}" type="parTrans" cxnId="{0A123E6E-EA8C-42F4-B74C-2E8AA1822FA7}">
      <dgm:prSet/>
      <dgm:spPr/>
      <dgm:t>
        <a:bodyPr/>
        <a:lstStyle/>
        <a:p>
          <a:endParaRPr lang="pt-BR"/>
        </a:p>
      </dgm:t>
    </dgm:pt>
    <dgm:pt modelId="{095D8053-D24A-4E4A-A44F-7140B3C501CB}" type="sibTrans" cxnId="{0A123E6E-EA8C-42F4-B74C-2E8AA1822FA7}">
      <dgm:prSet/>
      <dgm:spPr/>
      <dgm:t>
        <a:bodyPr/>
        <a:lstStyle/>
        <a:p>
          <a:endParaRPr lang="pt-BR"/>
        </a:p>
      </dgm:t>
    </dgm:pt>
    <dgm:pt modelId="{EBE509E0-6643-473D-B934-6797D0A7C77B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Verificação dos documentos</a:t>
          </a:r>
          <a:endParaRPr lang="pt-BR" b="1" dirty="0">
            <a:solidFill>
              <a:schemeClr val="tx2"/>
            </a:solidFill>
          </a:endParaRPr>
        </a:p>
      </dgm:t>
    </dgm:pt>
    <dgm:pt modelId="{DD67E104-6B0F-4EBB-9D46-38C69A57DCCC}" type="parTrans" cxnId="{7D9603D3-E5B6-45C9-975F-3B082AFBB6B0}">
      <dgm:prSet/>
      <dgm:spPr/>
      <dgm:t>
        <a:bodyPr/>
        <a:lstStyle/>
        <a:p>
          <a:endParaRPr lang="pt-BR"/>
        </a:p>
      </dgm:t>
    </dgm:pt>
    <dgm:pt modelId="{ECA94483-A59B-4FB0-83C2-0D5A72D5BC32}" type="sibTrans" cxnId="{7D9603D3-E5B6-45C9-975F-3B082AFBB6B0}">
      <dgm:prSet/>
      <dgm:spPr/>
      <dgm:t>
        <a:bodyPr/>
        <a:lstStyle/>
        <a:p>
          <a:endParaRPr lang="pt-BR"/>
        </a:p>
      </dgm:t>
    </dgm:pt>
    <dgm:pt modelId="{5DAAA4CE-AF8E-4725-A31E-AB2D03B496D6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86FB306F-D1CE-4DBF-B17F-FFA64D9BAD1D}" type="parTrans" cxnId="{A200F646-0694-4631-A3CD-7329A18AB188}">
      <dgm:prSet/>
      <dgm:spPr/>
      <dgm:t>
        <a:bodyPr/>
        <a:lstStyle/>
        <a:p>
          <a:endParaRPr lang="pt-BR"/>
        </a:p>
      </dgm:t>
    </dgm:pt>
    <dgm:pt modelId="{0E2FF7FF-E328-4EFD-BFB1-E7BC3BCBFE55}" type="sibTrans" cxnId="{A200F646-0694-4631-A3CD-7329A18AB188}">
      <dgm:prSet/>
      <dgm:spPr/>
      <dgm:t>
        <a:bodyPr/>
        <a:lstStyle/>
        <a:p>
          <a:endParaRPr lang="pt-BR"/>
        </a:p>
      </dgm:t>
    </dgm:pt>
    <dgm:pt modelId="{DD2A64AC-F1B2-44B7-853E-B7857A133BE2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Designar Avaliadores (2 a 3 pessoas)</a:t>
          </a:r>
          <a:endParaRPr lang="pt-BR" b="1" dirty="0">
            <a:solidFill>
              <a:schemeClr val="tx2"/>
            </a:solidFill>
          </a:endParaRPr>
        </a:p>
      </dgm:t>
    </dgm:pt>
    <dgm:pt modelId="{95EA73A1-8296-496A-8AB9-6B0B69635F71}" type="parTrans" cxnId="{B1A8166F-7019-4931-B087-7E54A9791FD0}">
      <dgm:prSet/>
      <dgm:spPr/>
      <dgm:t>
        <a:bodyPr/>
        <a:lstStyle/>
        <a:p>
          <a:endParaRPr lang="pt-BR"/>
        </a:p>
      </dgm:t>
    </dgm:pt>
    <dgm:pt modelId="{1A37913B-3362-4E94-BDA8-3490AE772E2E}" type="sibTrans" cxnId="{B1A8166F-7019-4931-B087-7E54A9791FD0}">
      <dgm:prSet/>
      <dgm:spPr/>
      <dgm:t>
        <a:bodyPr/>
        <a:lstStyle/>
        <a:p>
          <a:endParaRPr lang="pt-BR"/>
        </a:p>
      </dgm:t>
    </dgm:pt>
    <dgm:pt modelId="{0FD5A568-D6A8-4A11-945D-85526B7AE368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B17731F1-654A-4F93-9B4C-ABF76F4252FC}" type="parTrans" cxnId="{7B73E4B6-76CE-4201-9986-A83659D35F39}">
      <dgm:prSet/>
      <dgm:spPr/>
      <dgm:t>
        <a:bodyPr/>
        <a:lstStyle/>
        <a:p>
          <a:endParaRPr lang="pt-BR"/>
        </a:p>
      </dgm:t>
    </dgm:pt>
    <dgm:pt modelId="{33D73B61-13F5-498E-B0CA-E35AE9A3D4FF}" type="sibTrans" cxnId="{7B73E4B6-76CE-4201-9986-A83659D35F39}">
      <dgm:prSet/>
      <dgm:spPr/>
      <dgm:t>
        <a:bodyPr/>
        <a:lstStyle/>
        <a:p>
          <a:endParaRPr lang="pt-BR"/>
        </a:p>
      </dgm:t>
    </dgm:pt>
    <dgm:pt modelId="{541E4167-C6DA-42C6-B151-B4B9C36BA5E1}">
      <dgm:prSet phldrT="[Texto]"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Designar Verificadores</a:t>
          </a:r>
          <a:endParaRPr lang="pt-BR" b="1" dirty="0">
            <a:solidFill>
              <a:schemeClr val="tx2"/>
            </a:solidFill>
          </a:endParaRPr>
        </a:p>
      </dgm:t>
    </dgm:pt>
    <dgm:pt modelId="{CBECB876-1709-48F7-A5F8-D32FB093EB2E}" type="parTrans" cxnId="{D2E2637D-8FE8-4E9E-AE7D-C035BEFB2AD3}">
      <dgm:prSet/>
      <dgm:spPr/>
      <dgm:t>
        <a:bodyPr/>
        <a:lstStyle/>
        <a:p>
          <a:endParaRPr lang="pt-BR"/>
        </a:p>
      </dgm:t>
    </dgm:pt>
    <dgm:pt modelId="{28D95FE5-A55D-4A0F-9D2B-38020680A5B4}" type="sibTrans" cxnId="{D2E2637D-8FE8-4E9E-AE7D-C035BEFB2AD3}">
      <dgm:prSet/>
      <dgm:spPr/>
      <dgm:t>
        <a:bodyPr/>
        <a:lstStyle/>
        <a:p>
          <a:endParaRPr lang="pt-BR"/>
        </a:p>
      </dgm:t>
    </dgm:pt>
    <dgm:pt modelId="{49273C2D-598F-447D-85B1-011087DE5FC9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4236AD6E-AEEE-46E8-A67A-7CB6944BB423}" type="parTrans" cxnId="{B64223FF-A7C2-4D7B-8320-F2AF2CCC939B}">
      <dgm:prSet/>
      <dgm:spPr/>
      <dgm:t>
        <a:bodyPr/>
        <a:lstStyle/>
        <a:p>
          <a:endParaRPr lang="pt-BR"/>
        </a:p>
      </dgm:t>
    </dgm:pt>
    <dgm:pt modelId="{2C77733B-F3CA-4459-B226-1893452C2996}" type="sibTrans" cxnId="{B64223FF-A7C2-4D7B-8320-F2AF2CCC939B}">
      <dgm:prSet/>
      <dgm:spPr/>
      <dgm:t>
        <a:bodyPr/>
        <a:lstStyle/>
        <a:p>
          <a:endParaRPr lang="pt-BR"/>
        </a:p>
      </dgm:t>
    </dgm:pt>
    <dgm:pt modelId="{520A0807-321E-4DE0-B940-1D0661090508}">
      <dgm:prSet/>
      <dgm:spPr/>
      <dgm:t>
        <a:bodyPr/>
        <a:lstStyle/>
        <a:p>
          <a:r>
            <a:rPr lang="pt-BR" b="1" dirty="0" smtClean="0">
              <a:solidFill>
                <a:schemeClr val="tx2"/>
              </a:solidFill>
            </a:rPr>
            <a:t>Marcar vencedoras (ouro, prata e bronze)</a:t>
          </a:r>
          <a:endParaRPr lang="pt-BR" b="1" dirty="0">
            <a:solidFill>
              <a:schemeClr val="tx2"/>
            </a:solidFill>
          </a:endParaRPr>
        </a:p>
      </dgm:t>
    </dgm:pt>
    <dgm:pt modelId="{47C38BA7-75E3-4915-9645-75C7C97AED1B}" type="parTrans" cxnId="{DF2B986D-76BD-4A71-8218-CD66CDE167C1}">
      <dgm:prSet/>
      <dgm:spPr/>
      <dgm:t>
        <a:bodyPr/>
        <a:lstStyle/>
        <a:p>
          <a:endParaRPr lang="pt-BR"/>
        </a:p>
      </dgm:t>
    </dgm:pt>
    <dgm:pt modelId="{E3CAE50A-2480-46A7-8E3B-D449F8AE9153}" type="sibTrans" cxnId="{DF2B986D-76BD-4A71-8218-CD66CDE167C1}">
      <dgm:prSet/>
      <dgm:spPr/>
      <dgm:t>
        <a:bodyPr/>
        <a:lstStyle/>
        <a:p>
          <a:endParaRPr lang="pt-BR"/>
        </a:p>
      </dgm:t>
    </dgm:pt>
    <dgm:pt modelId="{D8B8799B-88CA-4550-B855-E6EEB795DBC9}">
      <dgm:prSet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2C634E99-44B8-43CA-8EFB-D320470D5F6C}" type="parTrans" cxnId="{19D9E697-52F3-4F6B-B90C-2FA58ACD70AA}">
      <dgm:prSet/>
      <dgm:spPr/>
      <dgm:t>
        <a:bodyPr/>
        <a:lstStyle/>
        <a:p>
          <a:endParaRPr lang="pt-BR"/>
        </a:p>
      </dgm:t>
    </dgm:pt>
    <dgm:pt modelId="{03F30E4F-D877-4A65-8031-22176D1E19BA}" type="sibTrans" cxnId="{19D9E697-52F3-4F6B-B90C-2FA58ACD70AA}">
      <dgm:prSet/>
      <dgm:spPr/>
      <dgm:t>
        <a:bodyPr/>
        <a:lstStyle/>
        <a:p>
          <a:endParaRPr lang="pt-BR"/>
        </a:p>
      </dgm:t>
    </dgm:pt>
    <dgm:pt modelId="{3F6C9E55-3CF2-4737-9D92-44E268D4840B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A1525735-0FAA-4C65-9BCE-8B600C1DF0EA}" type="parTrans" cxnId="{ABE8B455-C363-4A43-88EB-3E2B7649809D}">
      <dgm:prSet/>
      <dgm:spPr/>
      <dgm:t>
        <a:bodyPr/>
        <a:lstStyle/>
        <a:p>
          <a:endParaRPr lang="pt-BR"/>
        </a:p>
      </dgm:t>
    </dgm:pt>
    <dgm:pt modelId="{2F2BC30F-DB4A-4549-AA14-58299262C67D}" type="sibTrans" cxnId="{ABE8B455-C363-4A43-88EB-3E2B7649809D}">
      <dgm:prSet/>
      <dgm:spPr/>
      <dgm:t>
        <a:bodyPr/>
        <a:lstStyle/>
        <a:p>
          <a:endParaRPr lang="pt-BR"/>
        </a:p>
      </dgm:t>
    </dgm:pt>
    <dgm:pt modelId="{0CDF5FDC-CCD2-4220-9110-53BEB1A234DF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68FCA455-7CEC-475F-96C3-2DB919B0FCE3}" type="parTrans" cxnId="{4993B317-E577-47F6-8716-13D7C2131CD6}">
      <dgm:prSet/>
      <dgm:spPr/>
      <dgm:t>
        <a:bodyPr/>
        <a:lstStyle/>
        <a:p>
          <a:endParaRPr lang="pt-BR"/>
        </a:p>
      </dgm:t>
    </dgm:pt>
    <dgm:pt modelId="{7DE968E7-3E55-45B0-A86F-52B2217F3EC4}" type="sibTrans" cxnId="{4993B317-E577-47F6-8716-13D7C2131CD6}">
      <dgm:prSet/>
      <dgm:spPr/>
      <dgm:t>
        <a:bodyPr/>
        <a:lstStyle/>
        <a:p>
          <a:endParaRPr lang="pt-BR"/>
        </a:p>
      </dgm:t>
    </dgm:pt>
    <dgm:pt modelId="{84E25D55-4851-4B98-B65F-D3CC6E099542}">
      <dgm:prSet phldrT="[Texto]"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6FA631AE-FD01-49B3-9162-B51739922C44}" type="parTrans" cxnId="{B2D95CC8-E3A4-4D45-9C0B-C669B48E56AA}">
      <dgm:prSet/>
      <dgm:spPr/>
      <dgm:t>
        <a:bodyPr/>
        <a:lstStyle/>
        <a:p>
          <a:endParaRPr lang="pt-BR"/>
        </a:p>
      </dgm:t>
    </dgm:pt>
    <dgm:pt modelId="{6BA6AFEA-2A5B-4AA0-A2FC-2CA50C3687DA}" type="sibTrans" cxnId="{B2D95CC8-E3A4-4D45-9C0B-C669B48E56AA}">
      <dgm:prSet/>
      <dgm:spPr/>
      <dgm:t>
        <a:bodyPr/>
        <a:lstStyle/>
        <a:p>
          <a:endParaRPr lang="pt-BR"/>
        </a:p>
      </dgm:t>
    </dgm:pt>
    <dgm:pt modelId="{A7B0A0D0-52B7-4DD6-850F-292A0194497B}">
      <dgm:prSet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EC09AF64-DCE3-4929-B3A3-3A872F3B6FC6}" type="parTrans" cxnId="{4CFA7859-B1CF-4F92-9966-9855B075488C}">
      <dgm:prSet/>
      <dgm:spPr/>
      <dgm:t>
        <a:bodyPr/>
        <a:lstStyle/>
        <a:p>
          <a:endParaRPr lang="pt-BR"/>
        </a:p>
      </dgm:t>
    </dgm:pt>
    <dgm:pt modelId="{55F113CC-C5F8-42DC-B8A9-AEA4B59BF1DE}" type="sibTrans" cxnId="{4CFA7859-B1CF-4F92-9966-9855B075488C}">
      <dgm:prSet/>
      <dgm:spPr/>
      <dgm:t>
        <a:bodyPr/>
        <a:lstStyle/>
        <a:p>
          <a:endParaRPr lang="pt-BR"/>
        </a:p>
      </dgm:t>
    </dgm:pt>
    <dgm:pt modelId="{199797D5-80AE-47CA-BFDF-AEEF92456DAC}">
      <dgm:prSet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03985B14-7019-4DB5-A243-C839E47BB6AB}" type="parTrans" cxnId="{4142B060-2F77-404C-80B4-DFF4FBD0D77F}">
      <dgm:prSet/>
      <dgm:spPr/>
      <dgm:t>
        <a:bodyPr/>
        <a:lstStyle/>
        <a:p>
          <a:endParaRPr lang="pt-BR"/>
        </a:p>
      </dgm:t>
    </dgm:pt>
    <dgm:pt modelId="{ACE57F33-1A58-484F-816E-11D095567229}" type="sibTrans" cxnId="{4142B060-2F77-404C-80B4-DFF4FBD0D77F}">
      <dgm:prSet/>
      <dgm:spPr/>
      <dgm:t>
        <a:bodyPr/>
        <a:lstStyle/>
        <a:p>
          <a:endParaRPr lang="pt-BR"/>
        </a:p>
      </dgm:t>
    </dgm:pt>
    <dgm:pt modelId="{174884A0-5AC7-4C5A-B073-C318BB18A028}">
      <dgm:prSet/>
      <dgm:spPr/>
      <dgm:t>
        <a:bodyPr/>
        <a:lstStyle/>
        <a:p>
          <a:endParaRPr lang="pt-BR" b="1" dirty="0">
            <a:solidFill>
              <a:schemeClr val="tx2"/>
            </a:solidFill>
          </a:endParaRPr>
        </a:p>
      </dgm:t>
    </dgm:pt>
    <dgm:pt modelId="{FEB00D54-2CEF-4167-AA4B-B74F5CC37386}" type="parTrans" cxnId="{266C8D7B-9B3A-494D-92BF-D97C3B491E34}">
      <dgm:prSet/>
      <dgm:spPr/>
      <dgm:t>
        <a:bodyPr/>
        <a:lstStyle/>
        <a:p>
          <a:endParaRPr lang="pt-BR"/>
        </a:p>
      </dgm:t>
    </dgm:pt>
    <dgm:pt modelId="{E410E59A-35E6-49BE-B001-FFE09AE3B036}" type="sibTrans" cxnId="{266C8D7B-9B3A-494D-92BF-D97C3B491E34}">
      <dgm:prSet/>
      <dgm:spPr/>
      <dgm:t>
        <a:bodyPr/>
        <a:lstStyle/>
        <a:p>
          <a:endParaRPr lang="pt-BR"/>
        </a:p>
      </dgm:t>
    </dgm:pt>
    <dgm:pt modelId="{19DB2E4C-8B7E-4302-9E80-4E5658E4744F}" type="pres">
      <dgm:prSet presAssocID="{B072E68B-4370-4C5F-AAE6-627718F87D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59DAC7D-0A90-4C3B-8E34-149B5A9D66A8}" type="pres">
      <dgm:prSet presAssocID="{92AB7191-D12A-4AA8-8BE3-16AD21FD5F99}" presName="composite" presStyleCnt="0"/>
      <dgm:spPr/>
    </dgm:pt>
    <dgm:pt modelId="{1C5F24A8-5A31-4D08-9CAA-6911F729F028}" type="pres">
      <dgm:prSet presAssocID="{92AB7191-D12A-4AA8-8BE3-16AD21FD5F99}" presName="parTx" presStyleLbl="alignNode1" presStyleIdx="0" presStyleCnt="3" custLinFactNeighborY="-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9051D5-214A-40C9-A7D2-06A7BD136732}" type="pres">
      <dgm:prSet presAssocID="{92AB7191-D12A-4AA8-8BE3-16AD21FD5F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E421CC-C006-4442-A6BF-66412AC979E5}" type="pres">
      <dgm:prSet presAssocID="{0405663C-E94D-4640-8777-65DF96C8BA07}" presName="space" presStyleCnt="0"/>
      <dgm:spPr/>
    </dgm:pt>
    <dgm:pt modelId="{ABF9DCFB-9BA9-42A2-A58D-A5978F81F208}" type="pres">
      <dgm:prSet presAssocID="{325037C1-3DD7-4704-9811-B4ECB9A0DCAC}" presName="composite" presStyleCnt="0"/>
      <dgm:spPr/>
    </dgm:pt>
    <dgm:pt modelId="{B9052FA0-2AE7-44ED-838D-BE98B279B961}" type="pres">
      <dgm:prSet presAssocID="{325037C1-3DD7-4704-9811-B4ECB9A0DCAC}" presName="parTx" presStyleLbl="alignNode1" presStyleIdx="1" presStyleCnt="3" custLinFactNeighborY="-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98FFC8-9AEE-4F7C-96FE-DF980F51D4D5}" type="pres">
      <dgm:prSet presAssocID="{325037C1-3DD7-4704-9811-B4ECB9A0DCA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B43D1C-7E7B-4F37-972E-65017D565BD6}" type="pres">
      <dgm:prSet presAssocID="{84A3F77E-6048-4C77-9160-C53334B3E318}" presName="space" presStyleCnt="0"/>
      <dgm:spPr/>
    </dgm:pt>
    <dgm:pt modelId="{002F43D3-6CA4-4023-AF6E-308FF02FB6AC}" type="pres">
      <dgm:prSet presAssocID="{9BFDB3A0-0AF1-4D65-BA64-50B3C2285064}" presName="composite" presStyleCnt="0"/>
      <dgm:spPr/>
    </dgm:pt>
    <dgm:pt modelId="{8B90673E-FE69-47A2-97FA-661C3C6EFA29}" type="pres">
      <dgm:prSet presAssocID="{9BFDB3A0-0AF1-4D65-BA64-50B3C2285064}" presName="parTx" presStyleLbl="alignNode1" presStyleIdx="2" presStyleCnt="3" custLinFactNeighborY="-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D65885-4705-49A9-A27F-34DC1F3AA6B2}" type="pres">
      <dgm:prSet presAssocID="{9BFDB3A0-0AF1-4D65-BA64-50B3C22850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F85F9F7-29BC-4664-B729-80F47027A027}" type="presOf" srcId="{325037C1-3DD7-4704-9811-B4ECB9A0DCAC}" destId="{B9052FA0-2AE7-44ED-838D-BE98B279B961}" srcOrd="0" destOrd="0" presId="urn:microsoft.com/office/officeart/2005/8/layout/hList1"/>
    <dgm:cxn modelId="{B64223FF-A7C2-4D7B-8320-F2AF2CCC939B}" srcId="{325037C1-3DD7-4704-9811-B4ECB9A0DCAC}" destId="{49273C2D-598F-447D-85B1-011087DE5FC9}" srcOrd="9" destOrd="0" parTransId="{4236AD6E-AEEE-46E8-A67A-7CB6944BB423}" sibTransId="{2C77733B-F3CA-4459-B226-1893452C2996}"/>
    <dgm:cxn modelId="{1FC72E38-9A7D-4EC5-9A72-42BDBC8716D9}" type="presOf" srcId="{199797D5-80AE-47CA-BFDF-AEEF92456DAC}" destId="{7DD65885-4705-49A9-A27F-34DC1F3AA6B2}" srcOrd="0" destOrd="8" presId="urn:microsoft.com/office/officeart/2005/8/layout/hList1"/>
    <dgm:cxn modelId="{A07D35B8-5276-4B06-9CFE-4DE584619B0A}" srcId="{9BFDB3A0-0AF1-4D65-BA64-50B3C2285064}" destId="{FD6F478E-D5A5-4BB0-A09E-9B71A3BD9572}" srcOrd="4" destOrd="0" parTransId="{45F1AD32-260D-4B8D-B2F6-A5A6A620D5C4}" sibTransId="{B97FC718-9382-4A14-8EF6-0E01CE202BAE}"/>
    <dgm:cxn modelId="{3E6942B0-1E71-489F-9BAE-9401A8AC30B5}" type="presOf" srcId="{12E0F0DF-34D4-4EF5-90FB-02F25358C3D8}" destId="{2B9051D5-214A-40C9-A7D2-06A7BD136732}" srcOrd="0" destOrd="5" presId="urn:microsoft.com/office/officeart/2005/8/layout/hList1"/>
    <dgm:cxn modelId="{AA3438CE-01EB-4F59-8669-6C70887BFDEA}" type="presOf" srcId="{33F340BB-4171-4D7B-AC2D-F64EE21B0855}" destId="{7DD65885-4705-49A9-A27F-34DC1F3AA6B2}" srcOrd="0" destOrd="6" presId="urn:microsoft.com/office/officeart/2005/8/layout/hList1"/>
    <dgm:cxn modelId="{0D5C2175-1601-440D-951B-8885B1B718D9}" type="presOf" srcId="{B35B9DA9-E0A0-4A79-9B01-7A5AD69F92B9}" destId="{2B9051D5-214A-40C9-A7D2-06A7BD136732}" srcOrd="0" destOrd="3" presId="urn:microsoft.com/office/officeart/2005/8/layout/hList1"/>
    <dgm:cxn modelId="{D4AAD68C-9B23-4F74-B93F-6AE47818C26B}" type="presOf" srcId="{174884A0-5AC7-4C5A-B073-C318BB18A028}" destId="{7DD65885-4705-49A9-A27F-34DC1F3AA6B2}" srcOrd="0" destOrd="9" presId="urn:microsoft.com/office/officeart/2005/8/layout/hList1"/>
    <dgm:cxn modelId="{B1A8166F-7019-4931-B087-7E54A9791FD0}" srcId="{92AB7191-D12A-4AA8-8BE3-16AD21FD5F99}" destId="{DD2A64AC-F1B2-44B7-853E-B7857A133BE2}" srcOrd="11" destOrd="0" parTransId="{95EA73A1-8296-496A-8AB9-6B0B69635F71}" sibTransId="{1A37913B-3362-4E94-BDA8-3490AE772E2E}"/>
    <dgm:cxn modelId="{A10E68F7-F745-473A-8C19-2AD78BA11027}" srcId="{325037C1-3DD7-4704-9811-B4ECB9A0DCAC}" destId="{03D139EE-614F-4F9F-B170-9A590F6E2C5C}" srcOrd="6" destOrd="0" parTransId="{5EE7A86E-FC50-4428-B023-7CB9B180F519}" sibTransId="{42740FE5-48B5-4344-9FDA-54D6B4E21897}"/>
    <dgm:cxn modelId="{369F2AEA-B2F6-4193-B4AF-5DD5FF658D70}" type="presOf" srcId="{D7ECB15F-9E75-4CAA-84A2-7A7768000BAD}" destId="{CA98FFC8-9AEE-4F7C-96FE-DF980F51D4D5}" srcOrd="0" destOrd="1" presId="urn:microsoft.com/office/officeart/2005/8/layout/hList1"/>
    <dgm:cxn modelId="{87503929-E568-4380-B94B-A7AA9CB9A8F1}" type="presOf" srcId="{02B89E31-25BA-4342-943A-9E6B24E3CF89}" destId="{7DD65885-4705-49A9-A27F-34DC1F3AA6B2}" srcOrd="0" destOrd="3" presId="urn:microsoft.com/office/officeart/2005/8/layout/hList1"/>
    <dgm:cxn modelId="{B643D8D3-C7B7-4D62-ABA1-B12AFB4288C8}" srcId="{9BFDB3A0-0AF1-4D65-BA64-50B3C2285064}" destId="{33F340BB-4171-4D7B-AC2D-F64EE21B0855}" srcOrd="6" destOrd="0" parTransId="{C028B405-968B-4F14-8261-FBBAABE4E249}" sibTransId="{E78A2ABA-C6E9-42B3-AFBD-5AFB369A1612}"/>
    <dgm:cxn modelId="{20FCE7C7-D642-49AB-BF06-C18970EF5EDB}" srcId="{B072E68B-4370-4C5F-AAE6-627718F87D9C}" destId="{92AB7191-D12A-4AA8-8BE3-16AD21FD5F99}" srcOrd="0" destOrd="0" parTransId="{E079B583-CA44-4F30-B4DA-F5BD4F7F989C}" sibTransId="{0405663C-E94D-4640-8777-65DF96C8BA07}"/>
    <dgm:cxn modelId="{4BEEA9FE-8634-4E71-B24A-4BCB44467D64}" type="presOf" srcId="{84E25D55-4851-4B98-B65F-D3CC6E099542}" destId="{2B9051D5-214A-40C9-A7D2-06A7BD136732}" srcOrd="0" destOrd="9" presId="urn:microsoft.com/office/officeart/2005/8/layout/hList1"/>
    <dgm:cxn modelId="{D2E2637D-8FE8-4E9E-AE7D-C035BEFB2AD3}" srcId="{325037C1-3DD7-4704-9811-B4ECB9A0DCAC}" destId="{541E4167-C6DA-42C6-B151-B4B9C36BA5E1}" srcOrd="10" destOrd="0" parTransId="{CBECB876-1709-48F7-A5F8-D32FB093EB2E}" sibTransId="{28D95FE5-A55D-4A0F-9D2B-38020680A5B4}"/>
    <dgm:cxn modelId="{A6F5223A-BE03-4336-9B74-99C524F0F15D}" type="presOf" srcId="{D247EBB9-B921-4223-99E4-B7E5D11DE0A3}" destId="{CA98FFC8-9AEE-4F7C-96FE-DF980F51D4D5}" srcOrd="0" destOrd="4" presId="urn:microsoft.com/office/officeart/2005/8/layout/hList1"/>
    <dgm:cxn modelId="{0A123E6E-EA8C-42F4-B74C-2E8AA1822FA7}" srcId="{9BFDB3A0-0AF1-4D65-BA64-50B3C2285064}" destId="{1F8CE63F-E4BF-4417-837F-A64009BA5942}" srcOrd="5" destOrd="0" parTransId="{F8FDE4A6-D8FB-4A48-A558-A309A6CCFBC1}" sibTransId="{095D8053-D24A-4E4A-A44F-7140B3C501CB}"/>
    <dgm:cxn modelId="{73C9A60B-92F3-4F78-BF46-221FAEFB2BDC}" srcId="{9BFDB3A0-0AF1-4D65-BA64-50B3C2285064}" destId="{5A7C46B6-C591-41DE-BBE2-2711EF8D48CB}" srcOrd="2" destOrd="0" parTransId="{4B0B25BD-3D6C-4AA3-A73E-6862FC09CBAD}" sibTransId="{944F1D95-23BD-451E-8526-C10CA6AF9F15}"/>
    <dgm:cxn modelId="{DF2B986D-76BD-4A71-8218-CD66CDE167C1}" srcId="{9BFDB3A0-0AF1-4D65-BA64-50B3C2285064}" destId="{520A0807-321E-4DE0-B940-1D0661090508}" srcOrd="11" destOrd="0" parTransId="{47C38BA7-75E3-4915-9645-75C7C97AED1B}" sibTransId="{E3CAE50A-2480-46A7-8E3B-D449F8AE9153}"/>
    <dgm:cxn modelId="{4E1C9BBD-F33C-4467-8DCF-2EE1BAE85FFB}" type="presOf" srcId="{EDD1B4A1-23F5-4D88-AFDA-4B81FD51DE42}" destId="{CA98FFC8-9AEE-4F7C-96FE-DF980F51D4D5}" srcOrd="0" destOrd="0" presId="urn:microsoft.com/office/officeart/2005/8/layout/hList1"/>
    <dgm:cxn modelId="{F1DECDC5-7553-4CC7-BC80-8891742DAFA9}" type="presOf" srcId="{1F8CE63F-E4BF-4417-837F-A64009BA5942}" destId="{7DD65885-4705-49A9-A27F-34DC1F3AA6B2}" srcOrd="0" destOrd="5" presId="urn:microsoft.com/office/officeart/2005/8/layout/hList1"/>
    <dgm:cxn modelId="{D6480A29-2B5D-4C5A-A503-598887795C63}" type="presOf" srcId="{360B7B3E-2C82-4AE0-A375-41589D8A4CAE}" destId="{7DD65885-4705-49A9-A27F-34DC1F3AA6B2}" srcOrd="0" destOrd="1" presId="urn:microsoft.com/office/officeart/2005/8/layout/hList1"/>
    <dgm:cxn modelId="{3E0EFC74-0AAD-45F0-9214-162963B8AFB6}" srcId="{9BFDB3A0-0AF1-4D65-BA64-50B3C2285064}" destId="{02B89E31-25BA-4342-943A-9E6B24E3CF89}" srcOrd="3" destOrd="0" parTransId="{C920FE51-1F2D-4326-8B4D-FCF9B6FADA4C}" sibTransId="{4AC46F0C-236A-4CBC-9495-1DA535F8C39F}"/>
    <dgm:cxn modelId="{16A547EB-4D06-4A3F-BDAB-DEA422A6EFD7}" type="presOf" srcId="{5DAAA4CE-AF8E-4725-A31E-AB2D03B496D6}" destId="{CA98FFC8-9AEE-4F7C-96FE-DF980F51D4D5}" srcOrd="0" destOrd="7" presId="urn:microsoft.com/office/officeart/2005/8/layout/hList1"/>
    <dgm:cxn modelId="{6D55F6AF-23D9-477F-AFB1-36410DA6D5DC}" srcId="{92AB7191-D12A-4AA8-8BE3-16AD21FD5F99}" destId="{1D287BAC-E36C-40E4-B1DC-FCF6162441D7}" srcOrd="0" destOrd="0" parTransId="{A2B484B8-C982-428A-8D8F-FB694075C043}" sibTransId="{E4E908E3-86AE-419A-960E-D4B312C0A0D8}"/>
    <dgm:cxn modelId="{BD3901A3-64DE-454D-87BB-7EDF63A33594}" srcId="{325037C1-3DD7-4704-9811-B4ECB9A0DCAC}" destId="{D247EBB9-B921-4223-99E4-B7E5D11DE0A3}" srcOrd="4" destOrd="0" parTransId="{0AB1553D-AD89-4492-85A4-37F230D47E8E}" sibTransId="{A94FE0B8-74DC-4A98-A786-574DFABB4895}"/>
    <dgm:cxn modelId="{49F2475E-F99F-4BC7-B7DF-7B0F240FBE43}" type="presOf" srcId="{FD6F478E-D5A5-4BB0-A09E-9B71A3BD9572}" destId="{7DD65885-4705-49A9-A27F-34DC1F3AA6B2}" srcOrd="0" destOrd="4" presId="urn:microsoft.com/office/officeart/2005/8/layout/hList1"/>
    <dgm:cxn modelId="{01454E57-C555-4556-99C0-32099FAC08D6}" type="presOf" srcId="{B072E68B-4370-4C5F-AAE6-627718F87D9C}" destId="{19DB2E4C-8B7E-4302-9E80-4E5658E4744F}" srcOrd="0" destOrd="0" presId="urn:microsoft.com/office/officeart/2005/8/layout/hList1"/>
    <dgm:cxn modelId="{5EE1C571-280D-4F0D-9F38-27CC47E0EA08}" srcId="{325037C1-3DD7-4704-9811-B4ECB9A0DCAC}" destId="{D7ECB15F-9E75-4CAA-84A2-7A7768000BAD}" srcOrd="1" destOrd="0" parTransId="{74FC3939-96D5-489F-BCA4-49C4A9E55F9E}" sibTransId="{ED320AAD-DD07-46BE-84E2-D732D97C7A2D}"/>
    <dgm:cxn modelId="{2872BCBA-3351-4885-A775-13FEB01ED6BE}" type="presOf" srcId="{0FD5A568-D6A8-4A11-945D-85526B7AE368}" destId="{2B9051D5-214A-40C9-A7D2-06A7BD136732}" srcOrd="0" destOrd="10" presId="urn:microsoft.com/office/officeart/2005/8/layout/hList1"/>
    <dgm:cxn modelId="{242BE8AE-C5F4-4262-8D29-A19A520F7BE5}" srcId="{325037C1-3DD7-4704-9811-B4ECB9A0DCAC}" destId="{BB909640-B4DB-44F1-9713-E6C0350C697B}" srcOrd="5" destOrd="0" parTransId="{C414C3A4-5A3B-47AC-8172-82E79DE58F35}" sibTransId="{EDE0A42D-47EE-4461-A2C9-7D56F3BC6D8B}"/>
    <dgm:cxn modelId="{CC4E7B8F-AC90-4CB5-AF0B-0B9FA4D24C38}" type="presOf" srcId="{C0587D9D-7964-4D9A-A40B-A05BE8FCE8AF}" destId="{7DD65885-4705-49A9-A27F-34DC1F3AA6B2}" srcOrd="0" destOrd="0" presId="urn:microsoft.com/office/officeart/2005/8/layout/hList1"/>
    <dgm:cxn modelId="{916BA85B-8BC9-48CB-BE87-DD6B88972171}" type="presOf" srcId="{520A0807-321E-4DE0-B940-1D0661090508}" destId="{7DD65885-4705-49A9-A27F-34DC1F3AA6B2}" srcOrd="0" destOrd="11" presId="urn:microsoft.com/office/officeart/2005/8/layout/hList1"/>
    <dgm:cxn modelId="{19D9E697-52F3-4F6B-B90C-2FA58ACD70AA}" srcId="{9BFDB3A0-0AF1-4D65-BA64-50B3C2285064}" destId="{D8B8799B-88CA-4550-B855-E6EEB795DBC9}" srcOrd="10" destOrd="0" parTransId="{2C634E99-44B8-43CA-8EFB-D320470D5F6C}" sibTransId="{03F30E4F-D877-4A65-8031-22176D1E19BA}"/>
    <dgm:cxn modelId="{22F3037F-3D39-447A-9DEC-48BD3106B9F7}" type="presOf" srcId="{0CDF5FDC-CCD2-4220-9110-53BEB1A234DF}" destId="{2B9051D5-214A-40C9-A7D2-06A7BD136732}" srcOrd="0" destOrd="8" presId="urn:microsoft.com/office/officeart/2005/8/layout/hList1"/>
    <dgm:cxn modelId="{0CF8847D-597E-4D12-A71C-21E32F2A6E59}" type="presOf" srcId="{EE520BCA-61B0-4BAC-9BEB-656542D87740}" destId="{2B9051D5-214A-40C9-A7D2-06A7BD136732}" srcOrd="0" destOrd="6" presId="urn:microsoft.com/office/officeart/2005/8/layout/hList1"/>
    <dgm:cxn modelId="{7D9603D3-E5B6-45C9-975F-3B082AFBB6B0}" srcId="{325037C1-3DD7-4704-9811-B4ECB9A0DCAC}" destId="{EBE509E0-6643-473D-B934-6797D0A7C77B}" srcOrd="8" destOrd="0" parTransId="{DD67E104-6B0F-4EBB-9D46-38C69A57DCCC}" sibTransId="{ECA94483-A59B-4FB0-83C2-0D5A72D5BC32}"/>
    <dgm:cxn modelId="{B8D4D07D-75AF-4767-937E-00740C684126}" srcId="{92AB7191-D12A-4AA8-8BE3-16AD21FD5F99}" destId="{BCE23C19-35A0-4C25-8E6A-A26F8280D8A8}" srcOrd="2" destOrd="0" parTransId="{14D8DCA3-B1EC-4830-B014-D14CBB06BBC9}" sibTransId="{5E73BDF3-2855-4FB1-AD5E-61D7B233C697}"/>
    <dgm:cxn modelId="{3C0C0E36-E598-44D7-9ADA-CB4CB1270BE6}" type="presOf" srcId="{BCE23C19-35A0-4C25-8E6A-A26F8280D8A8}" destId="{2B9051D5-214A-40C9-A7D2-06A7BD136732}" srcOrd="0" destOrd="2" presId="urn:microsoft.com/office/officeart/2005/8/layout/hList1"/>
    <dgm:cxn modelId="{25F7FFE7-160B-40B7-868E-F370E9BBE5AE}" type="presOf" srcId="{DD2A64AC-F1B2-44B7-853E-B7857A133BE2}" destId="{2B9051D5-214A-40C9-A7D2-06A7BD136732}" srcOrd="0" destOrd="11" presId="urn:microsoft.com/office/officeart/2005/8/layout/hList1"/>
    <dgm:cxn modelId="{ABE8B455-C363-4A43-88EB-3E2B7649809D}" srcId="{92AB7191-D12A-4AA8-8BE3-16AD21FD5F99}" destId="{3F6C9E55-3CF2-4737-9D92-44E268D4840B}" srcOrd="7" destOrd="0" parTransId="{A1525735-0FAA-4C65-9BCE-8B600C1DF0EA}" sibTransId="{2F2BC30F-DB4A-4549-AA14-58299262C67D}"/>
    <dgm:cxn modelId="{D38FC63A-9059-40FB-9242-0B1FD843CF20}" srcId="{9BFDB3A0-0AF1-4D65-BA64-50B3C2285064}" destId="{C0587D9D-7964-4D9A-A40B-A05BE8FCE8AF}" srcOrd="0" destOrd="0" parTransId="{FC35177F-4DC5-40ED-ACA6-09BF39F9E90E}" sibTransId="{19A077D3-BFD3-479B-89BA-FD42EF5A617B}"/>
    <dgm:cxn modelId="{E7F510EB-0AAE-4989-908B-E056ABCCBE9F}" srcId="{B072E68B-4370-4C5F-AAE6-627718F87D9C}" destId="{9BFDB3A0-0AF1-4D65-BA64-50B3C2285064}" srcOrd="2" destOrd="0" parTransId="{EF68E039-7125-4E53-AECE-5F21E9ABC8BB}" sibTransId="{45D7CEB1-687C-42E2-91F8-9255FDC4AB5B}"/>
    <dgm:cxn modelId="{9CB62F35-B1D9-4058-AF99-9F970F4F91AC}" srcId="{325037C1-3DD7-4704-9811-B4ECB9A0DCAC}" destId="{EDD1B4A1-23F5-4D88-AFDA-4B81FD51DE42}" srcOrd="0" destOrd="0" parTransId="{CEF6EB13-F0DE-41A6-B990-91280B3D0F99}" sibTransId="{484B9B0B-E172-4E23-9336-0E6EB32A5C61}"/>
    <dgm:cxn modelId="{8A1F7845-C014-4478-A9EF-A265BF9E3F4C}" type="presOf" srcId="{49273C2D-598F-447D-85B1-011087DE5FC9}" destId="{CA98FFC8-9AEE-4F7C-96FE-DF980F51D4D5}" srcOrd="0" destOrd="9" presId="urn:microsoft.com/office/officeart/2005/8/layout/hList1"/>
    <dgm:cxn modelId="{5C6CCC7E-0719-4A3E-B6C7-421F5D1C0F24}" type="presOf" srcId="{92AB7191-D12A-4AA8-8BE3-16AD21FD5F99}" destId="{1C5F24A8-5A31-4D08-9CAA-6911F729F028}" srcOrd="0" destOrd="0" presId="urn:microsoft.com/office/officeart/2005/8/layout/hList1"/>
    <dgm:cxn modelId="{12F2376A-51EE-45C8-B3FB-1B66D557451A}" type="presOf" srcId="{9BFDB3A0-0AF1-4D65-BA64-50B3C2285064}" destId="{8B90673E-FE69-47A2-97FA-661C3C6EFA29}" srcOrd="0" destOrd="0" presId="urn:microsoft.com/office/officeart/2005/8/layout/hList1"/>
    <dgm:cxn modelId="{D8BBB344-C11D-43AA-A63C-A0432B2ACCCF}" srcId="{92AB7191-D12A-4AA8-8BE3-16AD21FD5F99}" destId="{12E0F0DF-34D4-4EF5-90FB-02F25358C3D8}" srcOrd="5" destOrd="0" parTransId="{5E2F8D20-2559-437C-96F1-2E2C34DA15EF}" sibTransId="{4D4E21FD-910E-4B13-9BDF-D9384A688FAD}"/>
    <dgm:cxn modelId="{FEEE63AE-75FD-4E82-B4DE-6DB383CA2CFE}" type="presOf" srcId="{A7B0A0D0-52B7-4DD6-850F-292A0194497B}" destId="{7DD65885-4705-49A9-A27F-34DC1F3AA6B2}" srcOrd="0" destOrd="7" presId="urn:microsoft.com/office/officeart/2005/8/layout/hList1"/>
    <dgm:cxn modelId="{266C8D7B-9B3A-494D-92BF-D97C3B491E34}" srcId="{9BFDB3A0-0AF1-4D65-BA64-50B3C2285064}" destId="{174884A0-5AC7-4C5A-B073-C318BB18A028}" srcOrd="9" destOrd="0" parTransId="{FEB00D54-2CEF-4167-AA4B-B74F5CC37386}" sibTransId="{E410E59A-35E6-49BE-B001-FFE09AE3B036}"/>
    <dgm:cxn modelId="{DD0E902B-A099-4B40-AE29-17A18A902842}" srcId="{9BFDB3A0-0AF1-4D65-BA64-50B3C2285064}" destId="{360B7B3E-2C82-4AE0-A375-41589D8A4CAE}" srcOrd="1" destOrd="0" parTransId="{768C8A8A-403C-435C-B38B-5D5C918E127D}" sibTransId="{9D26525E-F6DC-4F7A-A7BA-AB685366419D}"/>
    <dgm:cxn modelId="{A4B0228B-8A4A-4D23-AB26-E1D1DD381AF7}" type="presOf" srcId="{1D287BAC-E36C-40E4-B1DC-FCF6162441D7}" destId="{2B9051D5-214A-40C9-A7D2-06A7BD136732}" srcOrd="0" destOrd="0" presId="urn:microsoft.com/office/officeart/2005/8/layout/hList1"/>
    <dgm:cxn modelId="{006A6532-B4C4-47E0-B893-5D2249402056}" type="presOf" srcId="{03D139EE-614F-4F9F-B170-9A590F6E2C5C}" destId="{CA98FFC8-9AEE-4F7C-96FE-DF980F51D4D5}" srcOrd="0" destOrd="6" presId="urn:microsoft.com/office/officeart/2005/8/layout/hList1"/>
    <dgm:cxn modelId="{1966CA34-C3D3-441B-9293-2E530D17CF5C}" srcId="{92AB7191-D12A-4AA8-8BE3-16AD21FD5F99}" destId="{0771CA9F-3B29-4649-9ACB-4C5DC7ADEBB2}" srcOrd="4" destOrd="0" parTransId="{EB4829CC-57F6-4761-BB39-E460F77971A5}" sibTransId="{0251A429-10A4-43CF-8AD6-B6472E3FB025}"/>
    <dgm:cxn modelId="{B2D95CC8-E3A4-4D45-9C0B-C669B48E56AA}" srcId="{92AB7191-D12A-4AA8-8BE3-16AD21FD5F99}" destId="{84E25D55-4851-4B98-B65F-D3CC6E099542}" srcOrd="9" destOrd="0" parTransId="{6FA631AE-FD01-49B3-9162-B51739922C44}" sibTransId="{6BA6AFEA-2A5B-4AA0-A2FC-2CA50C3687DA}"/>
    <dgm:cxn modelId="{7B73E4B6-76CE-4201-9986-A83659D35F39}" srcId="{92AB7191-D12A-4AA8-8BE3-16AD21FD5F99}" destId="{0FD5A568-D6A8-4A11-945D-85526B7AE368}" srcOrd="10" destOrd="0" parTransId="{B17731F1-654A-4F93-9B4C-ABF76F4252FC}" sibTransId="{33D73B61-13F5-498E-B0CA-E35AE9A3D4FF}"/>
    <dgm:cxn modelId="{4CFA7859-B1CF-4F92-9966-9855B075488C}" srcId="{9BFDB3A0-0AF1-4D65-BA64-50B3C2285064}" destId="{A7B0A0D0-52B7-4DD6-850F-292A0194497B}" srcOrd="7" destOrd="0" parTransId="{EC09AF64-DCE3-4929-B3A3-3A872F3B6FC6}" sibTransId="{55F113CC-C5F8-42DC-B8A9-AEA4B59BF1DE}"/>
    <dgm:cxn modelId="{D27508FB-2F39-4FCA-B091-33B42FCAA464}" type="presOf" srcId="{5E76EA86-04AC-4833-80C3-167F1B42ABBE}" destId="{2B9051D5-214A-40C9-A7D2-06A7BD136732}" srcOrd="0" destOrd="1" presId="urn:microsoft.com/office/officeart/2005/8/layout/hList1"/>
    <dgm:cxn modelId="{2F1B632B-519E-4B76-99EB-FFC484E8C420}" type="presOf" srcId="{0771CA9F-3B29-4649-9ACB-4C5DC7ADEBB2}" destId="{2B9051D5-214A-40C9-A7D2-06A7BD136732}" srcOrd="0" destOrd="4" presId="urn:microsoft.com/office/officeart/2005/8/layout/hList1"/>
    <dgm:cxn modelId="{335D0B88-147E-4E52-8D57-FF7A49ED28E9}" type="presOf" srcId="{3F6C9E55-3CF2-4737-9D92-44E268D4840B}" destId="{2B9051D5-214A-40C9-A7D2-06A7BD136732}" srcOrd="0" destOrd="7" presId="urn:microsoft.com/office/officeart/2005/8/layout/hList1"/>
    <dgm:cxn modelId="{67F8BD4C-703E-4783-A770-DFEC05775400}" srcId="{92AB7191-D12A-4AA8-8BE3-16AD21FD5F99}" destId="{5E76EA86-04AC-4833-80C3-167F1B42ABBE}" srcOrd="1" destOrd="0" parTransId="{6A0B2316-E99E-4F1C-87F7-DE5352BADC11}" sibTransId="{E7B034B7-728E-4C3C-8A7C-280D4B4FE501}"/>
    <dgm:cxn modelId="{4142B060-2F77-404C-80B4-DFF4FBD0D77F}" srcId="{9BFDB3A0-0AF1-4D65-BA64-50B3C2285064}" destId="{199797D5-80AE-47CA-BFDF-AEEF92456DAC}" srcOrd="8" destOrd="0" parTransId="{03985B14-7019-4DB5-A243-C839E47BB6AB}" sibTransId="{ACE57F33-1A58-484F-816E-11D095567229}"/>
    <dgm:cxn modelId="{CCCB4AEC-DA6A-4B4F-A95B-9B000289B8EA}" srcId="{92AB7191-D12A-4AA8-8BE3-16AD21FD5F99}" destId="{EE520BCA-61B0-4BAC-9BEB-656542D87740}" srcOrd="6" destOrd="0" parTransId="{B4B05B6F-61C3-489A-B2CD-9265ED12B435}" sibTransId="{989AD618-A158-46C3-BE16-AA98AC7DC721}"/>
    <dgm:cxn modelId="{8B9A8897-31AE-4A14-939F-2A3CA37EA165}" srcId="{325037C1-3DD7-4704-9811-B4ECB9A0DCAC}" destId="{23D446EB-FB44-4E87-9AC1-BFC623D1AFF1}" srcOrd="2" destOrd="0" parTransId="{97A0CC9C-3A53-41AC-81E0-9E0275FB2952}" sibTransId="{0B46C30D-84EA-459B-A57E-D0D12A1901A4}"/>
    <dgm:cxn modelId="{2306ED33-B0DE-4E82-B26D-C5CCB980ADEA}" srcId="{92AB7191-D12A-4AA8-8BE3-16AD21FD5F99}" destId="{B35B9DA9-E0A0-4A79-9B01-7A5AD69F92B9}" srcOrd="3" destOrd="0" parTransId="{AED9DF47-A85A-40C4-8DA2-E3394A866044}" sibTransId="{41F0839C-CBC5-4000-B84E-EA73ED19BA87}"/>
    <dgm:cxn modelId="{4EE6F052-3227-472A-9B91-863CF0AF0EC9}" type="presOf" srcId="{D8B8799B-88CA-4550-B855-E6EEB795DBC9}" destId="{7DD65885-4705-49A9-A27F-34DC1F3AA6B2}" srcOrd="0" destOrd="10" presId="urn:microsoft.com/office/officeart/2005/8/layout/hList1"/>
    <dgm:cxn modelId="{A200F646-0694-4631-A3CD-7329A18AB188}" srcId="{325037C1-3DD7-4704-9811-B4ECB9A0DCAC}" destId="{5DAAA4CE-AF8E-4725-A31E-AB2D03B496D6}" srcOrd="7" destOrd="0" parTransId="{86FB306F-D1CE-4DBF-B17F-FFA64D9BAD1D}" sibTransId="{0E2FF7FF-E328-4EFD-BFB1-E7BC3BCBFE55}"/>
    <dgm:cxn modelId="{1D8B4A21-BEA8-4BCF-9599-488BEE77A986}" type="presOf" srcId="{5A7C46B6-C591-41DE-BBE2-2711EF8D48CB}" destId="{7DD65885-4705-49A9-A27F-34DC1F3AA6B2}" srcOrd="0" destOrd="2" presId="urn:microsoft.com/office/officeart/2005/8/layout/hList1"/>
    <dgm:cxn modelId="{57170F06-75E7-4FA5-8D29-E3164F121149}" type="presOf" srcId="{23D446EB-FB44-4E87-9AC1-BFC623D1AFF1}" destId="{CA98FFC8-9AEE-4F7C-96FE-DF980F51D4D5}" srcOrd="0" destOrd="2" presId="urn:microsoft.com/office/officeart/2005/8/layout/hList1"/>
    <dgm:cxn modelId="{5D91CDB9-C99A-4DF3-9AFF-CC3DABAC5435}" type="presOf" srcId="{EBE509E0-6643-473D-B934-6797D0A7C77B}" destId="{CA98FFC8-9AEE-4F7C-96FE-DF980F51D4D5}" srcOrd="0" destOrd="8" presId="urn:microsoft.com/office/officeart/2005/8/layout/hList1"/>
    <dgm:cxn modelId="{0F87406D-B693-4B09-9269-316D8E3EAF00}" srcId="{B072E68B-4370-4C5F-AAE6-627718F87D9C}" destId="{325037C1-3DD7-4704-9811-B4ECB9A0DCAC}" srcOrd="1" destOrd="0" parTransId="{112DF2EA-9B55-43A0-AC6F-DCD30FF0731A}" sibTransId="{84A3F77E-6048-4C77-9160-C53334B3E318}"/>
    <dgm:cxn modelId="{1CE36CB7-B4DA-4EC1-9603-735030C4BA02}" type="presOf" srcId="{241B30A1-1863-412C-BFC6-F68D6DF71901}" destId="{CA98FFC8-9AEE-4F7C-96FE-DF980F51D4D5}" srcOrd="0" destOrd="3" presId="urn:microsoft.com/office/officeart/2005/8/layout/hList1"/>
    <dgm:cxn modelId="{4993B317-E577-47F6-8716-13D7C2131CD6}" srcId="{92AB7191-D12A-4AA8-8BE3-16AD21FD5F99}" destId="{0CDF5FDC-CCD2-4220-9110-53BEB1A234DF}" srcOrd="8" destOrd="0" parTransId="{68FCA455-7CEC-475F-96C3-2DB919B0FCE3}" sibTransId="{7DE968E7-3E55-45B0-A86F-52B2217F3EC4}"/>
    <dgm:cxn modelId="{39900B16-56F8-4B22-8CCA-882805885CA1}" type="presOf" srcId="{BB909640-B4DB-44F1-9713-E6C0350C697B}" destId="{CA98FFC8-9AEE-4F7C-96FE-DF980F51D4D5}" srcOrd="0" destOrd="5" presId="urn:microsoft.com/office/officeart/2005/8/layout/hList1"/>
    <dgm:cxn modelId="{FC7E95AF-1340-438E-9BD5-86FB4C3E9965}" srcId="{325037C1-3DD7-4704-9811-B4ECB9A0DCAC}" destId="{241B30A1-1863-412C-BFC6-F68D6DF71901}" srcOrd="3" destOrd="0" parTransId="{80474EE1-9747-41CD-9C98-DF0971C59942}" sibTransId="{EF40C7A4-175D-49A9-8DCE-30CA9DC1B72D}"/>
    <dgm:cxn modelId="{4FBB1815-47B5-4575-B1C0-7763157B312B}" type="presOf" srcId="{541E4167-C6DA-42C6-B151-B4B9C36BA5E1}" destId="{CA98FFC8-9AEE-4F7C-96FE-DF980F51D4D5}" srcOrd="0" destOrd="10" presId="urn:microsoft.com/office/officeart/2005/8/layout/hList1"/>
    <dgm:cxn modelId="{2B4B3C05-9066-4299-9738-480276131EA9}" type="presParOf" srcId="{19DB2E4C-8B7E-4302-9E80-4E5658E4744F}" destId="{F59DAC7D-0A90-4C3B-8E34-149B5A9D66A8}" srcOrd="0" destOrd="0" presId="urn:microsoft.com/office/officeart/2005/8/layout/hList1"/>
    <dgm:cxn modelId="{E286D9AC-4988-4A35-A751-011843874613}" type="presParOf" srcId="{F59DAC7D-0A90-4C3B-8E34-149B5A9D66A8}" destId="{1C5F24A8-5A31-4D08-9CAA-6911F729F028}" srcOrd="0" destOrd="0" presId="urn:microsoft.com/office/officeart/2005/8/layout/hList1"/>
    <dgm:cxn modelId="{53BEAB49-AA64-411D-9EAA-BCD8AC7161E2}" type="presParOf" srcId="{F59DAC7D-0A90-4C3B-8E34-149B5A9D66A8}" destId="{2B9051D5-214A-40C9-A7D2-06A7BD136732}" srcOrd="1" destOrd="0" presId="urn:microsoft.com/office/officeart/2005/8/layout/hList1"/>
    <dgm:cxn modelId="{FB003C16-8BE9-47C7-9783-06387E7665D3}" type="presParOf" srcId="{19DB2E4C-8B7E-4302-9E80-4E5658E4744F}" destId="{78E421CC-C006-4442-A6BF-66412AC979E5}" srcOrd="1" destOrd="0" presId="urn:microsoft.com/office/officeart/2005/8/layout/hList1"/>
    <dgm:cxn modelId="{88A87D9D-3175-4070-97C5-91ECD2E93C95}" type="presParOf" srcId="{19DB2E4C-8B7E-4302-9E80-4E5658E4744F}" destId="{ABF9DCFB-9BA9-42A2-A58D-A5978F81F208}" srcOrd="2" destOrd="0" presId="urn:microsoft.com/office/officeart/2005/8/layout/hList1"/>
    <dgm:cxn modelId="{51F6F03D-EDF5-444A-BC76-A442FCF7429E}" type="presParOf" srcId="{ABF9DCFB-9BA9-42A2-A58D-A5978F81F208}" destId="{B9052FA0-2AE7-44ED-838D-BE98B279B961}" srcOrd="0" destOrd="0" presId="urn:microsoft.com/office/officeart/2005/8/layout/hList1"/>
    <dgm:cxn modelId="{9AE493F6-5EB4-4293-AC1D-2B38788DE68B}" type="presParOf" srcId="{ABF9DCFB-9BA9-42A2-A58D-A5978F81F208}" destId="{CA98FFC8-9AEE-4F7C-96FE-DF980F51D4D5}" srcOrd="1" destOrd="0" presId="urn:microsoft.com/office/officeart/2005/8/layout/hList1"/>
    <dgm:cxn modelId="{14453AE0-5C6E-40F1-85B5-FF86248298A2}" type="presParOf" srcId="{19DB2E4C-8B7E-4302-9E80-4E5658E4744F}" destId="{A3B43D1C-7E7B-4F37-972E-65017D565BD6}" srcOrd="3" destOrd="0" presId="urn:microsoft.com/office/officeart/2005/8/layout/hList1"/>
    <dgm:cxn modelId="{5B1CDE87-9F8A-4589-9820-A8D54D409E13}" type="presParOf" srcId="{19DB2E4C-8B7E-4302-9E80-4E5658E4744F}" destId="{002F43D3-6CA4-4023-AF6E-308FF02FB6AC}" srcOrd="4" destOrd="0" presId="urn:microsoft.com/office/officeart/2005/8/layout/hList1"/>
    <dgm:cxn modelId="{10F442C6-51F7-4086-A70C-BAC12F704E8D}" type="presParOf" srcId="{002F43D3-6CA4-4023-AF6E-308FF02FB6AC}" destId="{8B90673E-FE69-47A2-97FA-661C3C6EFA29}" srcOrd="0" destOrd="0" presId="urn:microsoft.com/office/officeart/2005/8/layout/hList1"/>
    <dgm:cxn modelId="{B23D0A0D-0E32-48EA-9761-9DECBA7F882B}" type="presParOf" srcId="{002F43D3-6CA4-4023-AF6E-308FF02FB6AC}" destId="{7DD65885-4705-49A9-A27F-34DC1F3AA6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813BF3-3A93-4516-8DB6-895F5A87F498}" type="doc">
      <dgm:prSet loTypeId="urn:microsoft.com/office/officeart/2005/8/layout/hProcess9" loCatId="process" qsTypeId="urn:microsoft.com/office/officeart/2005/8/quickstyle/3d1" qsCatId="3D" csTypeId="urn:microsoft.com/office/officeart/2005/8/colors/colorful2" csCatId="colorful" phldr="1"/>
      <dgm:spPr/>
    </dgm:pt>
    <dgm:pt modelId="{F7979B62-AFF1-4FAC-91C4-9112548F5067}">
      <dgm:prSet phldrT="[Texto]"/>
      <dgm:spPr/>
      <dgm:t>
        <a:bodyPr/>
        <a:lstStyle/>
        <a:p>
          <a:r>
            <a:rPr lang="pt-BR" b="1" dirty="0" smtClean="0">
              <a:latin typeface="Calibri" pitchFamily="34" charset="0"/>
            </a:rPr>
            <a:t>Criação do Negócio</a:t>
          </a:r>
          <a:endParaRPr lang="pt-BR" b="1" dirty="0">
            <a:latin typeface="Calibri" pitchFamily="34" charset="0"/>
          </a:endParaRPr>
        </a:p>
      </dgm:t>
    </dgm:pt>
    <dgm:pt modelId="{937FAE4F-BE48-41AD-9699-E68B6727FB35}" type="parTrans" cxnId="{AEC373FD-B5A3-43F4-8BBD-3E56DA883BF5}">
      <dgm:prSet/>
      <dgm:spPr/>
      <dgm:t>
        <a:bodyPr/>
        <a:lstStyle/>
        <a:p>
          <a:endParaRPr lang="pt-BR"/>
        </a:p>
      </dgm:t>
    </dgm:pt>
    <dgm:pt modelId="{EB50136E-EF56-4613-8D97-E582F62210DD}" type="sibTrans" cxnId="{AEC373FD-B5A3-43F4-8BBD-3E56DA883BF5}">
      <dgm:prSet/>
      <dgm:spPr/>
      <dgm:t>
        <a:bodyPr/>
        <a:lstStyle/>
        <a:p>
          <a:endParaRPr lang="pt-BR"/>
        </a:p>
      </dgm:t>
    </dgm:pt>
    <dgm:pt modelId="{625CF555-2619-46E0-8162-27EEDCA4125D}">
      <dgm:prSet phldrT="[Texto]"/>
      <dgm:spPr/>
      <dgm:t>
        <a:bodyPr/>
        <a:lstStyle/>
        <a:p>
          <a:r>
            <a:rPr lang="pt-BR" b="1" dirty="0" smtClean="0">
              <a:latin typeface="Calibri" pitchFamily="34" charset="0"/>
            </a:rPr>
            <a:t>Condução do negócio</a:t>
          </a:r>
          <a:endParaRPr lang="pt-BR" b="1" dirty="0">
            <a:latin typeface="Calibri" pitchFamily="34" charset="0"/>
          </a:endParaRPr>
        </a:p>
      </dgm:t>
    </dgm:pt>
    <dgm:pt modelId="{AE6233A2-BBC5-4641-BBB9-3C2EB34AD9F8}" type="parTrans" cxnId="{99003BA5-60EA-4372-82AD-A470AB0A36E4}">
      <dgm:prSet/>
      <dgm:spPr/>
      <dgm:t>
        <a:bodyPr/>
        <a:lstStyle/>
        <a:p>
          <a:endParaRPr lang="pt-BR"/>
        </a:p>
      </dgm:t>
    </dgm:pt>
    <dgm:pt modelId="{253B160A-64FF-458E-807F-12D679A7D9BB}" type="sibTrans" cxnId="{99003BA5-60EA-4372-82AD-A470AB0A36E4}">
      <dgm:prSet/>
      <dgm:spPr/>
      <dgm:t>
        <a:bodyPr/>
        <a:lstStyle/>
        <a:p>
          <a:endParaRPr lang="pt-BR"/>
        </a:p>
      </dgm:t>
    </dgm:pt>
    <dgm:pt modelId="{7DA08F4A-5ED1-4233-862D-3C05FC21DEC3}">
      <dgm:prSet phldrT="[Texto]"/>
      <dgm:spPr/>
      <dgm:t>
        <a:bodyPr/>
        <a:lstStyle/>
        <a:p>
          <a:r>
            <a:rPr lang="pt-BR" b="1" dirty="0" smtClean="0">
              <a:latin typeface="Calibri" pitchFamily="34" charset="0"/>
            </a:rPr>
            <a:t>Geração de Valor</a:t>
          </a:r>
          <a:endParaRPr lang="pt-BR" b="1" dirty="0">
            <a:latin typeface="Calibri" pitchFamily="34" charset="0"/>
          </a:endParaRPr>
        </a:p>
      </dgm:t>
    </dgm:pt>
    <dgm:pt modelId="{ECA84614-FEED-485C-9636-D0B1B1C5F890}" type="parTrans" cxnId="{760B3184-3EC0-412B-893D-FDC03D726F3B}">
      <dgm:prSet/>
      <dgm:spPr/>
      <dgm:t>
        <a:bodyPr/>
        <a:lstStyle/>
        <a:p>
          <a:endParaRPr lang="pt-BR"/>
        </a:p>
      </dgm:t>
    </dgm:pt>
    <dgm:pt modelId="{5913DC26-2380-4DBD-80A5-28BE4079555E}" type="sibTrans" cxnId="{760B3184-3EC0-412B-893D-FDC03D726F3B}">
      <dgm:prSet/>
      <dgm:spPr/>
      <dgm:t>
        <a:bodyPr/>
        <a:lstStyle/>
        <a:p>
          <a:endParaRPr lang="pt-BR"/>
        </a:p>
      </dgm:t>
    </dgm:pt>
    <dgm:pt modelId="{02AD411F-EBE4-4000-AB3A-7A6A51DEA3C5}" type="pres">
      <dgm:prSet presAssocID="{85813BF3-3A93-4516-8DB6-895F5A87F498}" presName="CompostProcess" presStyleCnt="0">
        <dgm:presLayoutVars>
          <dgm:dir/>
          <dgm:resizeHandles val="exact"/>
        </dgm:presLayoutVars>
      </dgm:prSet>
      <dgm:spPr/>
    </dgm:pt>
    <dgm:pt modelId="{DE814666-BF64-4462-A71A-6C5605F93F09}" type="pres">
      <dgm:prSet presAssocID="{85813BF3-3A93-4516-8DB6-895F5A87F498}" presName="arrow" presStyleLbl="bgShp" presStyleIdx="0" presStyleCnt="1" custScaleX="81700" custScaleY="62644" custLinFactNeighborX="-1736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B8A2FECF-9DFD-4B9E-B988-CAF9DDBEB82D}" type="pres">
      <dgm:prSet presAssocID="{85813BF3-3A93-4516-8DB6-895F5A87F498}" presName="linearProcess" presStyleCnt="0"/>
      <dgm:spPr/>
    </dgm:pt>
    <dgm:pt modelId="{E9B20310-5705-4376-B352-23439673569D}" type="pres">
      <dgm:prSet presAssocID="{F7979B62-AFF1-4FAC-91C4-9112548F5067}" presName="textNode" presStyleLbl="node1" presStyleIdx="0" presStyleCnt="3" custScaleX="84037" custScaleY="57991" custLinFactX="-1674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9A5786-D98C-4B6A-9C0D-CF4E98A5F5C1}" type="pres">
      <dgm:prSet presAssocID="{EB50136E-EF56-4613-8D97-E582F62210DD}" presName="sibTrans" presStyleCnt="0"/>
      <dgm:spPr/>
    </dgm:pt>
    <dgm:pt modelId="{787ED381-6FE2-4B35-877F-ECD37F0A51DC}" type="pres">
      <dgm:prSet presAssocID="{625CF555-2619-46E0-8162-27EEDCA4125D}" presName="textNode" presStyleLbl="node1" presStyleIdx="1" presStyleCnt="3" custScaleX="91913" custScaleY="57991" custLinFactX="-18344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3CE277-D5A0-495F-9403-7134D462B1E1}" type="pres">
      <dgm:prSet presAssocID="{253B160A-64FF-458E-807F-12D679A7D9BB}" presName="sibTrans" presStyleCnt="0"/>
      <dgm:spPr/>
    </dgm:pt>
    <dgm:pt modelId="{991051A4-215F-48FA-9675-134DA6E2CCCE}" type="pres">
      <dgm:prSet presAssocID="{7DA08F4A-5ED1-4233-862D-3C05FC21DEC3}" presName="textNode" presStyleLbl="node1" presStyleIdx="2" presStyleCnt="3" custScaleX="89482" custScaleY="55799" custLinFactX="-27537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EC373FD-B5A3-43F4-8BBD-3E56DA883BF5}" srcId="{85813BF3-3A93-4516-8DB6-895F5A87F498}" destId="{F7979B62-AFF1-4FAC-91C4-9112548F5067}" srcOrd="0" destOrd="0" parTransId="{937FAE4F-BE48-41AD-9699-E68B6727FB35}" sibTransId="{EB50136E-EF56-4613-8D97-E582F62210DD}"/>
    <dgm:cxn modelId="{99003BA5-60EA-4372-82AD-A470AB0A36E4}" srcId="{85813BF3-3A93-4516-8DB6-895F5A87F498}" destId="{625CF555-2619-46E0-8162-27EEDCA4125D}" srcOrd="1" destOrd="0" parTransId="{AE6233A2-BBC5-4641-BBB9-3C2EB34AD9F8}" sibTransId="{253B160A-64FF-458E-807F-12D679A7D9BB}"/>
    <dgm:cxn modelId="{F4402977-EFB6-4D29-9BFE-167C32F88D2C}" type="presOf" srcId="{7DA08F4A-5ED1-4233-862D-3C05FC21DEC3}" destId="{991051A4-215F-48FA-9675-134DA6E2CCCE}" srcOrd="0" destOrd="0" presId="urn:microsoft.com/office/officeart/2005/8/layout/hProcess9"/>
    <dgm:cxn modelId="{F24712F9-D48A-436D-BEB7-555DD7C149E2}" type="presOf" srcId="{625CF555-2619-46E0-8162-27EEDCA4125D}" destId="{787ED381-6FE2-4B35-877F-ECD37F0A51DC}" srcOrd="0" destOrd="0" presId="urn:microsoft.com/office/officeart/2005/8/layout/hProcess9"/>
    <dgm:cxn modelId="{6961B32E-664F-4BB2-B938-20C8E5F8F0C9}" type="presOf" srcId="{85813BF3-3A93-4516-8DB6-895F5A87F498}" destId="{02AD411F-EBE4-4000-AB3A-7A6A51DEA3C5}" srcOrd="0" destOrd="0" presId="urn:microsoft.com/office/officeart/2005/8/layout/hProcess9"/>
    <dgm:cxn modelId="{D5E7AFEB-6313-4F6E-BC5B-E71986DF6EF5}" type="presOf" srcId="{F7979B62-AFF1-4FAC-91C4-9112548F5067}" destId="{E9B20310-5705-4376-B352-23439673569D}" srcOrd="0" destOrd="0" presId="urn:microsoft.com/office/officeart/2005/8/layout/hProcess9"/>
    <dgm:cxn modelId="{760B3184-3EC0-412B-893D-FDC03D726F3B}" srcId="{85813BF3-3A93-4516-8DB6-895F5A87F498}" destId="{7DA08F4A-5ED1-4233-862D-3C05FC21DEC3}" srcOrd="2" destOrd="0" parTransId="{ECA84614-FEED-485C-9636-D0B1B1C5F890}" sibTransId="{5913DC26-2380-4DBD-80A5-28BE4079555E}"/>
    <dgm:cxn modelId="{05089864-4C1E-4328-9D76-C1160F00C09A}" type="presParOf" srcId="{02AD411F-EBE4-4000-AB3A-7A6A51DEA3C5}" destId="{DE814666-BF64-4462-A71A-6C5605F93F09}" srcOrd="0" destOrd="0" presId="urn:microsoft.com/office/officeart/2005/8/layout/hProcess9"/>
    <dgm:cxn modelId="{224FEEAE-D8D2-4D7E-B99D-DB6B424BE2C1}" type="presParOf" srcId="{02AD411F-EBE4-4000-AB3A-7A6A51DEA3C5}" destId="{B8A2FECF-9DFD-4B9E-B988-CAF9DDBEB82D}" srcOrd="1" destOrd="0" presId="urn:microsoft.com/office/officeart/2005/8/layout/hProcess9"/>
    <dgm:cxn modelId="{29010BCB-A784-4BCE-8377-5E4B17F4D8BA}" type="presParOf" srcId="{B8A2FECF-9DFD-4B9E-B988-CAF9DDBEB82D}" destId="{E9B20310-5705-4376-B352-23439673569D}" srcOrd="0" destOrd="0" presId="urn:microsoft.com/office/officeart/2005/8/layout/hProcess9"/>
    <dgm:cxn modelId="{48B6B4B5-12A4-4962-B9BE-6767848EBBFB}" type="presParOf" srcId="{B8A2FECF-9DFD-4B9E-B988-CAF9DDBEB82D}" destId="{529A5786-D98C-4B6A-9C0D-CF4E98A5F5C1}" srcOrd="1" destOrd="0" presId="urn:microsoft.com/office/officeart/2005/8/layout/hProcess9"/>
    <dgm:cxn modelId="{F35B9CBF-B93C-432C-BD88-88335209B7CB}" type="presParOf" srcId="{B8A2FECF-9DFD-4B9E-B988-CAF9DDBEB82D}" destId="{787ED381-6FE2-4B35-877F-ECD37F0A51DC}" srcOrd="2" destOrd="0" presId="urn:microsoft.com/office/officeart/2005/8/layout/hProcess9"/>
    <dgm:cxn modelId="{8F4F0756-3458-4625-9B4B-DBA2F4666966}" type="presParOf" srcId="{B8A2FECF-9DFD-4B9E-B988-CAF9DDBEB82D}" destId="{193CE277-D5A0-495F-9403-7134D462B1E1}" srcOrd="3" destOrd="0" presId="urn:microsoft.com/office/officeart/2005/8/layout/hProcess9"/>
    <dgm:cxn modelId="{E96F4DD8-1858-4D82-9BE2-502CDF53BEB1}" type="presParOf" srcId="{B8A2FECF-9DFD-4B9E-B988-CAF9DDBEB82D}" destId="{991051A4-215F-48FA-9675-134DA6E2CCC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841C9-8421-448A-831E-6AB615978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A9E5CC-EE1A-403E-896E-F7EC82D06700}">
      <dgm:prSet phldrT="[Texto]"/>
      <dgm:spPr/>
      <dgm:t>
        <a:bodyPr/>
        <a:lstStyle/>
        <a:p>
          <a:r>
            <a:rPr lang="pt-BR" dirty="0" smtClean="0"/>
            <a:t>Planejamento do Ciclo</a:t>
          </a:r>
          <a:endParaRPr lang="pt-BR" dirty="0"/>
        </a:p>
      </dgm:t>
    </dgm:pt>
    <dgm:pt modelId="{93841E8E-3F76-46E9-A69F-9177F7B783DB}" type="parTrans" cxnId="{6C2955BA-A3DF-4440-BDBA-28B66A8859A9}">
      <dgm:prSet/>
      <dgm:spPr/>
      <dgm:t>
        <a:bodyPr/>
        <a:lstStyle/>
        <a:p>
          <a:endParaRPr lang="pt-BR"/>
        </a:p>
      </dgm:t>
    </dgm:pt>
    <dgm:pt modelId="{3233B721-17D8-43D2-9249-64AF7BAD366B}" type="sibTrans" cxnId="{6C2955BA-A3DF-4440-BDBA-28B66A8859A9}">
      <dgm:prSet/>
      <dgm:spPr/>
      <dgm:t>
        <a:bodyPr/>
        <a:lstStyle/>
        <a:p>
          <a:endParaRPr lang="pt-BR"/>
        </a:p>
      </dgm:t>
    </dgm:pt>
    <dgm:pt modelId="{0F2FD64A-5B67-4EAE-ABE2-ABFD2F986476}">
      <dgm:prSet phldrT="[Texto]"/>
      <dgm:spPr/>
      <dgm:t>
        <a:bodyPr/>
        <a:lstStyle/>
        <a:p>
          <a:r>
            <a:rPr lang="pt-BR" dirty="0" smtClean="0"/>
            <a:t>Lançamento do Ciclo</a:t>
          </a:r>
          <a:endParaRPr lang="pt-BR" dirty="0"/>
        </a:p>
      </dgm:t>
    </dgm:pt>
    <dgm:pt modelId="{0CA0C988-2E9D-4AA6-B9FA-B183755A0D59}" type="parTrans" cxnId="{CFE3B875-2A71-439A-A67B-79E4228638A2}">
      <dgm:prSet/>
      <dgm:spPr/>
      <dgm:t>
        <a:bodyPr/>
        <a:lstStyle/>
        <a:p>
          <a:endParaRPr lang="pt-BR"/>
        </a:p>
      </dgm:t>
    </dgm:pt>
    <dgm:pt modelId="{A301F3A0-09B9-4BF9-8E7D-EE9880B9ED1D}" type="sibTrans" cxnId="{CFE3B875-2A71-439A-A67B-79E4228638A2}">
      <dgm:prSet/>
      <dgm:spPr/>
      <dgm:t>
        <a:bodyPr/>
        <a:lstStyle/>
        <a:p>
          <a:endParaRPr lang="pt-BR"/>
        </a:p>
      </dgm:t>
    </dgm:pt>
    <dgm:pt modelId="{327A8526-DF7E-43E4-96EC-2DC655973473}">
      <dgm:prSet phldrT="[Texto]"/>
      <dgm:spPr/>
      <dgm:t>
        <a:bodyPr/>
        <a:lstStyle/>
        <a:p>
          <a:r>
            <a:rPr lang="pt-BR" dirty="0" smtClean="0"/>
            <a:t>Recebimento das  Inscrições</a:t>
          </a:r>
          <a:endParaRPr lang="pt-BR" dirty="0"/>
        </a:p>
      </dgm:t>
    </dgm:pt>
    <dgm:pt modelId="{0DD4BD23-C809-47B1-9ED2-5038F9F9A9CC}" type="parTrans" cxnId="{104E1634-D2FD-46C2-B7F1-11990EF08079}">
      <dgm:prSet/>
      <dgm:spPr/>
      <dgm:t>
        <a:bodyPr/>
        <a:lstStyle/>
        <a:p>
          <a:endParaRPr lang="pt-BR"/>
        </a:p>
      </dgm:t>
    </dgm:pt>
    <dgm:pt modelId="{D846ABFB-11CD-422C-9BB2-5F33A689E07C}" type="sibTrans" cxnId="{104E1634-D2FD-46C2-B7F1-11990EF08079}">
      <dgm:prSet/>
      <dgm:spPr/>
      <dgm:t>
        <a:bodyPr/>
        <a:lstStyle/>
        <a:p>
          <a:endParaRPr lang="pt-BR"/>
        </a:p>
      </dgm:t>
    </dgm:pt>
    <dgm:pt modelId="{A33688E0-9B32-472E-A1C2-08B841E434D3}">
      <dgm:prSet phldrT="[Texto]"/>
      <dgm:spPr/>
      <dgm:t>
        <a:bodyPr/>
        <a:lstStyle/>
        <a:p>
          <a:r>
            <a:rPr lang="pt-BR" dirty="0" smtClean="0"/>
            <a:t>Recebimento das Candidaturas</a:t>
          </a:r>
        </a:p>
      </dgm:t>
    </dgm:pt>
    <dgm:pt modelId="{E622F953-CF17-490D-AFE4-46DDF3E6C57D}" type="parTrans" cxnId="{BF83D40A-DD6C-4229-97AF-AC863BA969CF}">
      <dgm:prSet/>
      <dgm:spPr/>
      <dgm:t>
        <a:bodyPr/>
        <a:lstStyle/>
        <a:p>
          <a:endParaRPr lang="pt-BR"/>
        </a:p>
      </dgm:t>
    </dgm:pt>
    <dgm:pt modelId="{3C8806EC-5516-4A4A-8336-4E6014285CF0}" type="sibTrans" cxnId="{BF83D40A-DD6C-4229-97AF-AC863BA969CF}">
      <dgm:prSet/>
      <dgm:spPr/>
      <dgm:t>
        <a:bodyPr/>
        <a:lstStyle/>
        <a:p>
          <a:endParaRPr lang="pt-BR"/>
        </a:p>
      </dgm:t>
    </dgm:pt>
    <dgm:pt modelId="{65DBBCB8-C04E-4EEE-8361-99AA42B1987D}">
      <dgm:prSet phldrT="[Texto]"/>
      <dgm:spPr/>
      <dgm:t>
        <a:bodyPr/>
        <a:lstStyle/>
        <a:p>
          <a:pPr algn="ctr"/>
          <a:r>
            <a:rPr lang="pt-BR" dirty="0" smtClean="0"/>
            <a:t>Capacitação dos Avaliadores e Verificadores  </a:t>
          </a:r>
          <a:endParaRPr lang="pt-BR" dirty="0"/>
        </a:p>
      </dgm:t>
    </dgm:pt>
    <dgm:pt modelId="{B96C455E-A9ED-4AED-852B-CE392572F126}" type="parTrans" cxnId="{10DD82F9-862A-4BBC-9146-35FD2CC2A84E}">
      <dgm:prSet/>
      <dgm:spPr/>
      <dgm:t>
        <a:bodyPr/>
        <a:lstStyle/>
        <a:p>
          <a:endParaRPr lang="pt-BR"/>
        </a:p>
      </dgm:t>
    </dgm:pt>
    <dgm:pt modelId="{8F1A8754-150D-4707-A264-38728111074C}" type="sibTrans" cxnId="{10DD82F9-862A-4BBC-9146-35FD2CC2A84E}">
      <dgm:prSet/>
      <dgm:spPr/>
      <dgm:t>
        <a:bodyPr/>
        <a:lstStyle/>
        <a:p>
          <a:endParaRPr lang="pt-BR"/>
        </a:p>
      </dgm:t>
    </dgm:pt>
    <dgm:pt modelId="{AB462439-9A1C-48D9-AD92-F98579361B9C}">
      <dgm:prSet phldrT="[Texto]"/>
      <dgm:spPr/>
      <dgm:t>
        <a:bodyPr/>
        <a:lstStyle/>
        <a:p>
          <a:r>
            <a:rPr lang="pt-BR" dirty="0" smtClean="0"/>
            <a:t>Avaliação Estadual</a:t>
          </a:r>
          <a:endParaRPr lang="pt-BR" dirty="0"/>
        </a:p>
      </dgm:t>
    </dgm:pt>
    <dgm:pt modelId="{D5EDC9D5-5FC3-4107-84D4-F59E8384836E}" type="parTrans" cxnId="{65DE2243-88CE-49AF-8DC1-00AF871ACBC2}">
      <dgm:prSet/>
      <dgm:spPr/>
      <dgm:t>
        <a:bodyPr/>
        <a:lstStyle/>
        <a:p>
          <a:endParaRPr lang="pt-BR"/>
        </a:p>
      </dgm:t>
    </dgm:pt>
    <dgm:pt modelId="{6B981E7B-4153-40FC-A0E3-5CEB97F565AA}" type="sibTrans" cxnId="{65DE2243-88CE-49AF-8DC1-00AF871ACBC2}">
      <dgm:prSet/>
      <dgm:spPr/>
      <dgm:t>
        <a:bodyPr/>
        <a:lstStyle/>
        <a:p>
          <a:endParaRPr lang="pt-BR"/>
        </a:p>
      </dgm:t>
    </dgm:pt>
    <dgm:pt modelId="{262C1E65-2FAD-4111-8E98-5FFC72B67047}">
      <dgm:prSet phldrT="[Texto]"/>
      <dgm:spPr/>
      <dgm:t>
        <a:bodyPr/>
        <a:lstStyle/>
        <a:p>
          <a:r>
            <a:rPr lang="pt-BR" dirty="0" smtClean="0"/>
            <a:t>Seleção das Classificadas para Visita</a:t>
          </a:r>
          <a:endParaRPr lang="pt-BR" dirty="0"/>
        </a:p>
      </dgm:t>
    </dgm:pt>
    <dgm:pt modelId="{DFDE4282-1E22-4243-A4FA-8EA3AA314026}" type="parTrans" cxnId="{E9CF8505-53ED-4928-A846-891B587E8694}">
      <dgm:prSet/>
      <dgm:spPr/>
      <dgm:t>
        <a:bodyPr/>
        <a:lstStyle/>
        <a:p>
          <a:endParaRPr lang="pt-BR"/>
        </a:p>
      </dgm:t>
    </dgm:pt>
    <dgm:pt modelId="{D6CC9A0F-F226-4C98-98F3-708443FC1A02}" type="sibTrans" cxnId="{E9CF8505-53ED-4928-A846-891B587E8694}">
      <dgm:prSet/>
      <dgm:spPr/>
      <dgm:t>
        <a:bodyPr/>
        <a:lstStyle/>
        <a:p>
          <a:endParaRPr lang="pt-BR"/>
        </a:p>
      </dgm:t>
    </dgm:pt>
    <dgm:pt modelId="{ED5DB3EA-C004-45D9-AD24-0742DA03ED63}">
      <dgm:prSet phldrT="[Texto]"/>
      <dgm:spPr/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8F47A60C-E241-4A3E-9772-B53DCB02A3E6}" type="parTrans" cxnId="{BD0EF539-B48C-442B-8C7C-6FC77EA78639}">
      <dgm:prSet/>
      <dgm:spPr/>
      <dgm:t>
        <a:bodyPr/>
        <a:lstStyle/>
        <a:p>
          <a:endParaRPr lang="pt-BR"/>
        </a:p>
      </dgm:t>
    </dgm:pt>
    <dgm:pt modelId="{126F19C9-7923-4634-969C-B6437EFE069D}" type="sibTrans" cxnId="{BD0EF539-B48C-442B-8C7C-6FC77EA78639}">
      <dgm:prSet/>
      <dgm:spPr/>
      <dgm:t>
        <a:bodyPr/>
        <a:lstStyle/>
        <a:p>
          <a:endParaRPr lang="pt-BR"/>
        </a:p>
      </dgm:t>
    </dgm:pt>
    <dgm:pt modelId="{4734EB63-C97A-4008-A398-D78E5CB3B172}">
      <dgm:prSet phldrT="[Texto]"/>
      <dgm:spPr/>
      <dgm:t>
        <a:bodyPr/>
        <a:lstStyle/>
        <a:p>
          <a:r>
            <a:rPr lang="pt-BR" dirty="0" smtClean="0"/>
            <a:t>Designação dos Verificadores</a:t>
          </a:r>
          <a:endParaRPr lang="pt-BR" dirty="0"/>
        </a:p>
      </dgm:t>
    </dgm:pt>
    <dgm:pt modelId="{BCEBEEF3-08F1-4FF4-B212-E74605108CE3}" type="parTrans" cxnId="{9819F1E1-1173-420F-9EAA-4C2C3159CDE5}">
      <dgm:prSet/>
      <dgm:spPr/>
      <dgm:t>
        <a:bodyPr/>
        <a:lstStyle/>
        <a:p>
          <a:endParaRPr lang="pt-BR"/>
        </a:p>
      </dgm:t>
    </dgm:pt>
    <dgm:pt modelId="{A61B5BFA-63AC-45DE-A708-5C2CE0AEFE80}" type="sibTrans" cxnId="{9819F1E1-1173-420F-9EAA-4C2C3159CDE5}">
      <dgm:prSet/>
      <dgm:spPr/>
      <dgm:t>
        <a:bodyPr/>
        <a:lstStyle/>
        <a:p>
          <a:endParaRPr lang="pt-BR"/>
        </a:p>
      </dgm:t>
    </dgm:pt>
    <dgm:pt modelId="{DAB35D57-1CE4-459A-9786-3CA5E8442C26}">
      <dgm:prSet phldrT="[Texto]"/>
      <dgm:spPr/>
      <dgm:t>
        <a:bodyPr/>
        <a:lstStyle/>
        <a:p>
          <a:r>
            <a:rPr lang="pt-BR" dirty="0" smtClean="0"/>
            <a:t>Planejamento da Visita</a:t>
          </a:r>
          <a:endParaRPr lang="pt-BR" dirty="0"/>
        </a:p>
      </dgm:t>
    </dgm:pt>
    <dgm:pt modelId="{BA5008DA-6022-474C-BD63-37860A52F162}" type="parTrans" cxnId="{4EFBC4D1-F126-4DC9-93C2-A5FC3C276165}">
      <dgm:prSet/>
      <dgm:spPr/>
      <dgm:t>
        <a:bodyPr/>
        <a:lstStyle/>
        <a:p>
          <a:endParaRPr lang="pt-BR"/>
        </a:p>
      </dgm:t>
    </dgm:pt>
    <dgm:pt modelId="{2F13EEA2-C90E-4C10-9505-8E84E7EB8169}" type="sibTrans" cxnId="{4EFBC4D1-F126-4DC9-93C2-A5FC3C276165}">
      <dgm:prSet/>
      <dgm:spPr/>
      <dgm:t>
        <a:bodyPr/>
        <a:lstStyle/>
        <a:p>
          <a:endParaRPr lang="pt-BR"/>
        </a:p>
      </dgm:t>
    </dgm:pt>
    <dgm:pt modelId="{FC366AF4-A8D6-45AA-A1D7-E14B5D3C2142}">
      <dgm:prSet phldrT="[Texto]"/>
      <dgm:spPr/>
      <dgm:t>
        <a:bodyPr/>
        <a:lstStyle/>
        <a:p>
          <a:r>
            <a:rPr lang="pt-BR" dirty="0" smtClean="0"/>
            <a:t>Visita às Candidatas</a:t>
          </a:r>
          <a:endParaRPr lang="pt-BR" dirty="0"/>
        </a:p>
      </dgm:t>
    </dgm:pt>
    <dgm:pt modelId="{57CA5B9F-D674-4A4A-8FE2-6A58BD34A7B2}" type="parTrans" cxnId="{A8E6B12D-DD47-4247-9104-AA268EDD670C}">
      <dgm:prSet/>
      <dgm:spPr/>
      <dgm:t>
        <a:bodyPr/>
        <a:lstStyle/>
        <a:p>
          <a:endParaRPr lang="pt-BR"/>
        </a:p>
      </dgm:t>
    </dgm:pt>
    <dgm:pt modelId="{5A2E92DF-81CC-41C6-ACB6-0D7D679DA78B}" type="sibTrans" cxnId="{A8E6B12D-DD47-4247-9104-AA268EDD670C}">
      <dgm:prSet/>
      <dgm:spPr/>
      <dgm:t>
        <a:bodyPr/>
        <a:lstStyle/>
        <a:p>
          <a:endParaRPr lang="pt-BR"/>
        </a:p>
      </dgm:t>
    </dgm:pt>
    <dgm:pt modelId="{26FF1070-69B6-4E36-94FD-0D67B3F50817}">
      <dgm:prSet phldrT="[Texto]"/>
      <dgm:spPr/>
      <dgm:t>
        <a:bodyPr/>
        <a:lstStyle/>
        <a:p>
          <a:r>
            <a:rPr lang="pt-BR" dirty="0" smtClean="0"/>
            <a:t>Seleção das Finalistas</a:t>
          </a:r>
          <a:endParaRPr lang="pt-BR" dirty="0"/>
        </a:p>
      </dgm:t>
    </dgm:pt>
    <dgm:pt modelId="{11BFE6AD-AF18-4704-81B7-5F40E80604D2}" type="parTrans" cxnId="{7E750F18-BE29-4EC4-8C49-3B15EDEF930D}">
      <dgm:prSet/>
      <dgm:spPr/>
      <dgm:t>
        <a:bodyPr/>
        <a:lstStyle/>
        <a:p>
          <a:endParaRPr lang="pt-BR"/>
        </a:p>
      </dgm:t>
    </dgm:pt>
    <dgm:pt modelId="{0CA7E0FE-5C09-4D2D-BDD0-CA67AE35BD47}" type="sibTrans" cxnId="{7E750F18-BE29-4EC4-8C49-3B15EDEF930D}">
      <dgm:prSet/>
      <dgm:spPr/>
      <dgm:t>
        <a:bodyPr/>
        <a:lstStyle/>
        <a:p>
          <a:endParaRPr lang="pt-BR"/>
        </a:p>
      </dgm:t>
    </dgm:pt>
    <dgm:pt modelId="{40EF9EFA-5D74-46CC-ABC2-BBEC35C36A1C}">
      <dgm:prSet phldrT="[Texto]"/>
      <dgm:spPr/>
      <dgm:t>
        <a:bodyPr/>
        <a:lstStyle/>
        <a:p>
          <a:r>
            <a:rPr lang="pt-BR" dirty="0" smtClean="0"/>
            <a:t>Comissão Julgadora Estadual</a:t>
          </a:r>
          <a:endParaRPr lang="pt-BR" dirty="0"/>
        </a:p>
      </dgm:t>
    </dgm:pt>
    <dgm:pt modelId="{D7E0B3BD-EA79-4303-AB33-37E2BD2B7431}" type="parTrans" cxnId="{D1D56C6D-39E3-41CB-BB9B-73677B9A609C}">
      <dgm:prSet/>
      <dgm:spPr/>
      <dgm:t>
        <a:bodyPr/>
        <a:lstStyle/>
        <a:p>
          <a:endParaRPr lang="pt-BR"/>
        </a:p>
      </dgm:t>
    </dgm:pt>
    <dgm:pt modelId="{321003E1-E988-4583-9A3C-29F9CAD8D841}" type="sibTrans" cxnId="{D1D56C6D-39E3-41CB-BB9B-73677B9A609C}">
      <dgm:prSet/>
      <dgm:spPr/>
      <dgm:t>
        <a:bodyPr/>
        <a:lstStyle/>
        <a:p>
          <a:endParaRPr lang="pt-BR"/>
        </a:p>
      </dgm:t>
    </dgm:pt>
    <dgm:pt modelId="{F1131CD6-BCD2-4C8D-89D3-471E99FA59EF}">
      <dgm:prSet phldrT="[Texto]"/>
      <dgm:spPr/>
      <dgm:t>
        <a:bodyPr/>
        <a:lstStyle/>
        <a:p>
          <a:r>
            <a:rPr lang="pt-BR" dirty="0" smtClean="0"/>
            <a:t>Cerimônia Estadual</a:t>
          </a:r>
          <a:endParaRPr lang="pt-BR" dirty="0"/>
        </a:p>
      </dgm:t>
    </dgm:pt>
    <dgm:pt modelId="{B9D98EB6-F502-4769-990D-2D617FD3113E}" type="parTrans" cxnId="{29C55B6C-90EF-4332-8F7B-5F6DCE9FC292}">
      <dgm:prSet/>
      <dgm:spPr/>
      <dgm:t>
        <a:bodyPr/>
        <a:lstStyle/>
        <a:p>
          <a:endParaRPr lang="pt-BR"/>
        </a:p>
      </dgm:t>
    </dgm:pt>
    <dgm:pt modelId="{0E55D3B8-31F3-439D-87AD-099109F95238}" type="sibTrans" cxnId="{29C55B6C-90EF-4332-8F7B-5F6DCE9FC292}">
      <dgm:prSet/>
      <dgm:spPr/>
      <dgm:t>
        <a:bodyPr/>
        <a:lstStyle/>
        <a:p>
          <a:endParaRPr lang="pt-BR"/>
        </a:p>
      </dgm:t>
    </dgm:pt>
    <dgm:pt modelId="{0D081C90-254B-403E-87ED-96EC244CF282}">
      <dgm:prSet phldrT="[Texto]"/>
      <dgm:spPr/>
      <dgm:t>
        <a:bodyPr/>
        <a:lstStyle/>
        <a:p>
          <a:r>
            <a:rPr lang="pt-BR" dirty="0" smtClean="0"/>
            <a:t>Envio das Devolutivas</a:t>
          </a:r>
          <a:endParaRPr lang="pt-BR" dirty="0"/>
        </a:p>
      </dgm:t>
    </dgm:pt>
    <dgm:pt modelId="{B3EAA1A2-3F25-479F-A3AB-AEFE760B4C27}" type="parTrans" cxnId="{67823EC3-9A94-48EE-AA4D-25E1D5FD6602}">
      <dgm:prSet/>
      <dgm:spPr/>
      <dgm:t>
        <a:bodyPr/>
        <a:lstStyle/>
        <a:p>
          <a:endParaRPr lang="pt-BR"/>
        </a:p>
      </dgm:t>
    </dgm:pt>
    <dgm:pt modelId="{0D2A1969-248B-42F6-8295-527353C20C14}" type="sibTrans" cxnId="{67823EC3-9A94-48EE-AA4D-25E1D5FD6602}">
      <dgm:prSet/>
      <dgm:spPr/>
      <dgm:t>
        <a:bodyPr/>
        <a:lstStyle/>
        <a:p>
          <a:endParaRPr lang="pt-BR"/>
        </a:p>
      </dgm:t>
    </dgm:pt>
    <dgm:pt modelId="{7350FD2D-DE15-4F81-AE8F-A7BA482E4607}" type="pres">
      <dgm:prSet presAssocID="{733841C9-8421-448A-831E-6AB6159780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D7B529-B6A1-4175-92B5-D93979A8F55C}" type="pres">
      <dgm:prSet presAssocID="{FDA9E5CC-EE1A-403E-896E-F7EC82D06700}" presName="node" presStyleLbl="node1" presStyleIdx="0" presStyleCnt="15" custLinFactNeighborX="-3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0BB4A-87D4-4511-B639-97AB01244292}" type="pres">
      <dgm:prSet presAssocID="{3233B721-17D8-43D2-9249-64AF7BAD366B}" presName="sibTrans" presStyleLbl="sibTrans2D1" presStyleIdx="0" presStyleCnt="14" custLinFactNeighborX="7118"/>
      <dgm:spPr/>
      <dgm:t>
        <a:bodyPr/>
        <a:lstStyle/>
        <a:p>
          <a:endParaRPr lang="pt-BR"/>
        </a:p>
      </dgm:t>
    </dgm:pt>
    <dgm:pt modelId="{45462A97-61EC-433B-93E2-F5DC8F23D366}" type="pres">
      <dgm:prSet presAssocID="{3233B721-17D8-43D2-9249-64AF7BAD366B}" presName="connectorText" presStyleLbl="sibTrans2D1" presStyleIdx="0" presStyleCnt="14"/>
      <dgm:spPr/>
      <dgm:t>
        <a:bodyPr/>
        <a:lstStyle/>
        <a:p>
          <a:endParaRPr lang="pt-BR"/>
        </a:p>
      </dgm:t>
    </dgm:pt>
    <dgm:pt modelId="{CD88E58C-3E68-47F5-BAE3-E598E0B5A4A9}" type="pres">
      <dgm:prSet presAssocID="{0F2FD64A-5B67-4EAE-ABE2-ABFD2F986476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27ADF3-3A72-449A-9769-036AC51B3B74}" type="pres">
      <dgm:prSet presAssocID="{A301F3A0-09B9-4BF9-8E7D-EE9880B9ED1D}" presName="sibTrans" presStyleLbl="sibTrans2D1" presStyleIdx="1" presStyleCnt="14"/>
      <dgm:spPr/>
      <dgm:t>
        <a:bodyPr/>
        <a:lstStyle/>
        <a:p>
          <a:endParaRPr lang="pt-BR"/>
        </a:p>
      </dgm:t>
    </dgm:pt>
    <dgm:pt modelId="{D6CA16D5-4C3F-45DA-9F64-4C16705E36EF}" type="pres">
      <dgm:prSet presAssocID="{A301F3A0-09B9-4BF9-8E7D-EE9880B9ED1D}" presName="connectorText" presStyleLbl="sibTrans2D1" presStyleIdx="1" presStyleCnt="14"/>
      <dgm:spPr/>
      <dgm:t>
        <a:bodyPr/>
        <a:lstStyle/>
        <a:p>
          <a:endParaRPr lang="pt-BR"/>
        </a:p>
      </dgm:t>
    </dgm:pt>
    <dgm:pt modelId="{BED8F953-4FA2-46BE-8A06-DA00EC75FFC0}" type="pres">
      <dgm:prSet presAssocID="{327A8526-DF7E-43E4-96EC-2DC655973473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706C3-F93E-4565-9830-C71D9A35C13F}" type="pres">
      <dgm:prSet presAssocID="{D846ABFB-11CD-422C-9BB2-5F33A689E07C}" presName="sibTrans" presStyleLbl="sibTrans2D1" presStyleIdx="2" presStyleCnt="14"/>
      <dgm:spPr/>
      <dgm:t>
        <a:bodyPr/>
        <a:lstStyle/>
        <a:p>
          <a:endParaRPr lang="pt-BR"/>
        </a:p>
      </dgm:t>
    </dgm:pt>
    <dgm:pt modelId="{97CA2149-29C9-4EF2-9E82-82E80828D488}" type="pres">
      <dgm:prSet presAssocID="{D846ABFB-11CD-422C-9BB2-5F33A689E07C}" presName="connectorText" presStyleLbl="sibTrans2D1" presStyleIdx="2" presStyleCnt="14"/>
      <dgm:spPr/>
      <dgm:t>
        <a:bodyPr/>
        <a:lstStyle/>
        <a:p>
          <a:endParaRPr lang="pt-BR"/>
        </a:p>
      </dgm:t>
    </dgm:pt>
    <dgm:pt modelId="{96438196-53B9-4F18-B545-905BD0FAD143}" type="pres">
      <dgm:prSet presAssocID="{A33688E0-9B32-472E-A1C2-08B841E434D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D712D3-00C0-499E-AE62-0CB8E0D92D9B}" type="pres">
      <dgm:prSet presAssocID="{3C8806EC-5516-4A4A-8336-4E6014285CF0}" presName="sibTrans" presStyleLbl="sibTrans2D1" presStyleIdx="3" presStyleCnt="14"/>
      <dgm:spPr/>
      <dgm:t>
        <a:bodyPr/>
        <a:lstStyle/>
        <a:p>
          <a:endParaRPr lang="pt-BR"/>
        </a:p>
      </dgm:t>
    </dgm:pt>
    <dgm:pt modelId="{40D4AC44-6574-48D4-BEE4-AC3AEF31AA79}" type="pres">
      <dgm:prSet presAssocID="{3C8806EC-5516-4A4A-8336-4E6014285CF0}" presName="connectorText" presStyleLbl="sibTrans2D1" presStyleIdx="3" presStyleCnt="14"/>
      <dgm:spPr/>
      <dgm:t>
        <a:bodyPr/>
        <a:lstStyle/>
        <a:p>
          <a:endParaRPr lang="pt-BR"/>
        </a:p>
      </dgm:t>
    </dgm:pt>
    <dgm:pt modelId="{E11B967C-8C1D-4AF4-8C45-C0B4E5D1C050}" type="pres">
      <dgm:prSet presAssocID="{65DBBCB8-C04E-4EEE-8361-99AA42B1987D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18468-A2E6-443E-A52A-E06151C35424}" type="pres">
      <dgm:prSet presAssocID="{8F1A8754-150D-4707-A264-38728111074C}" presName="sibTrans" presStyleLbl="sibTrans2D1" presStyleIdx="4" presStyleCnt="14"/>
      <dgm:spPr/>
      <dgm:t>
        <a:bodyPr/>
        <a:lstStyle/>
        <a:p>
          <a:endParaRPr lang="pt-BR"/>
        </a:p>
      </dgm:t>
    </dgm:pt>
    <dgm:pt modelId="{DBBE5F0D-4CF3-4175-B270-26882D8D90BB}" type="pres">
      <dgm:prSet presAssocID="{8F1A8754-150D-4707-A264-38728111074C}" presName="connectorText" presStyleLbl="sibTrans2D1" presStyleIdx="4" presStyleCnt="14"/>
      <dgm:spPr/>
      <dgm:t>
        <a:bodyPr/>
        <a:lstStyle/>
        <a:p>
          <a:endParaRPr lang="pt-BR"/>
        </a:p>
      </dgm:t>
    </dgm:pt>
    <dgm:pt modelId="{13816712-F9CA-41AD-BD76-D5CCCED46EAB}" type="pres">
      <dgm:prSet presAssocID="{AB462439-9A1C-48D9-AD92-F98579361B9C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BE4FC5-04FF-41AC-AA4A-75CBA1074389}" type="pres">
      <dgm:prSet presAssocID="{6B981E7B-4153-40FC-A0E3-5CEB97F565AA}" presName="sibTrans" presStyleLbl="sibTrans2D1" presStyleIdx="5" presStyleCnt="14"/>
      <dgm:spPr/>
      <dgm:t>
        <a:bodyPr/>
        <a:lstStyle/>
        <a:p>
          <a:endParaRPr lang="pt-BR"/>
        </a:p>
      </dgm:t>
    </dgm:pt>
    <dgm:pt modelId="{725AC63E-FD5C-4B1E-A635-500ADB70B437}" type="pres">
      <dgm:prSet presAssocID="{6B981E7B-4153-40FC-A0E3-5CEB97F565AA}" presName="connectorText" presStyleLbl="sibTrans2D1" presStyleIdx="5" presStyleCnt="14"/>
      <dgm:spPr/>
      <dgm:t>
        <a:bodyPr/>
        <a:lstStyle/>
        <a:p>
          <a:endParaRPr lang="pt-BR"/>
        </a:p>
      </dgm:t>
    </dgm:pt>
    <dgm:pt modelId="{14EDD594-F1C6-41AD-9B42-8B20BA37F0EF}" type="pres">
      <dgm:prSet presAssocID="{262C1E65-2FAD-4111-8E98-5FFC72B67047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B92E7-C903-48E1-92FD-1F15D1A4C7BB}" type="pres">
      <dgm:prSet presAssocID="{D6CC9A0F-F226-4C98-98F3-708443FC1A02}" presName="sibTrans" presStyleLbl="sibTrans2D1" presStyleIdx="6" presStyleCnt="14"/>
      <dgm:spPr/>
      <dgm:t>
        <a:bodyPr/>
        <a:lstStyle/>
        <a:p>
          <a:endParaRPr lang="pt-BR"/>
        </a:p>
      </dgm:t>
    </dgm:pt>
    <dgm:pt modelId="{AB63422C-5B2F-4FEB-94DF-5EDFE7BCCA8C}" type="pres">
      <dgm:prSet presAssocID="{D6CC9A0F-F226-4C98-98F3-708443FC1A02}" presName="connectorText" presStyleLbl="sibTrans2D1" presStyleIdx="6" presStyleCnt="14"/>
      <dgm:spPr/>
      <dgm:t>
        <a:bodyPr/>
        <a:lstStyle/>
        <a:p>
          <a:endParaRPr lang="pt-BR"/>
        </a:p>
      </dgm:t>
    </dgm:pt>
    <dgm:pt modelId="{C66917E3-ACF9-4507-AD18-45BB8B79AE9E}" type="pres">
      <dgm:prSet presAssocID="{ED5DB3EA-C004-45D9-AD24-0742DA03ED63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6E4E0-80C4-4E32-A99F-2287480E9F4C}" type="pres">
      <dgm:prSet presAssocID="{126F19C9-7923-4634-969C-B6437EFE069D}" presName="sibTrans" presStyleLbl="sibTrans2D1" presStyleIdx="7" presStyleCnt="14"/>
      <dgm:spPr/>
      <dgm:t>
        <a:bodyPr/>
        <a:lstStyle/>
        <a:p>
          <a:endParaRPr lang="pt-BR"/>
        </a:p>
      </dgm:t>
    </dgm:pt>
    <dgm:pt modelId="{F9CAA517-2745-4947-BDEB-2DBF0768CF33}" type="pres">
      <dgm:prSet presAssocID="{126F19C9-7923-4634-969C-B6437EFE069D}" presName="connectorText" presStyleLbl="sibTrans2D1" presStyleIdx="7" presStyleCnt="14"/>
      <dgm:spPr/>
      <dgm:t>
        <a:bodyPr/>
        <a:lstStyle/>
        <a:p>
          <a:endParaRPr lang="pt-BR"/>
        </a:p>
      </dgm:t>
    </dgm:pt>
    <dgm:pt modelId="{43076F54-8C14-4DF6-979D-FEFE0C18EDBB}" type="pres">
      <dgm:prSet presAssocID="{4734EB63-C97A-4008-A398-D78E5CB3B172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AD0C27-2282-4453-9333-2BABD426F3CC}" type="pres">
      <dgm:prSet presAssocID="{A61B5BFA-63AC-45DE-A708-5C2CE0AEFE80}" presName="sibTrans" presStyleLbl="sibTrans2D1" presStyleIdx="8" presStyleCnt="14"/>
      <dgm:spPr/>
      <dgm:t>
        <a:bodyPr/>
        <a:lstStyle/>
        <a:p>
          <a:endParaRPr lang="pt-BR"/>
        </a:p>
      </dgm:t>
    </dgm:pt>
    <dgm:pt modelId="{AE582E5A-7132-4D65-B697-EDB8D0CC7925}" type="pres">
      <dgm:prSet presAssocID="{A61B5BFA-63AC-45DE-A708-5C2CE0AEFE80}" presName="connectorText" presStyleLbl="sibTrans2D1" presStyleIdx="8" presStyleCnt="14"/>
      <dgm:spPr/>
      <dgm:t>
        <a:bodyPr/>
        <a:lstStyle/>
        <a:p>
          <a:endParaRPr lang="pt-BR"/>
        </a:p>
      </dgm:t>
    </dgm:pt>
    <dgm:pt modelId="{318A4596-59EA-4525-B3F4-88180187D493}" type="pres">
      <dgm:prSet presAssocID="{DAB35D57-1CE4-459A-9786-3CA5E8442C26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28E39-C339-4F84-B023-88861254BEE7}" type="pres">
      <dgm:prSet presAssocID="{2F13EEA2-C90E-4C10-9505-8E84E7EB8169}" presName="sibTrans" presStyleLbl="sibTrans2D1" presStyleIdx="9" presStyleCnt="14"/>
      <dgm:spPr/>
      <dgm:t>
        <a:bodyPr/>
        <a:lstStyle/>
        <a:p>
          <a:endParaRPr lang="pt-BR"/>
        </a:p>
      </dgm:t>
    </dgm:pt>
    <dgm:pt modelId="{B983E955-007C-47AA-B2B8-854569B9509F}" type="pres">
      <dgm:prSet presAssocID="{2F13EEA2-C90E-4C10-9505-8E84E7EB8169}" presName="connectorText" presStyleLbl="sibTrans2D1" presStyleIdx="9" presStyleCnt="14"/>
      <dgm:spPr/>
      <dgm:t>
        <a:bodyPr/>
        <a:lstStyle/>
        <a:p>
          <a:endParaRPr lang="pt-BR"/>
        </a:p>
      </dgm:t>
    </dgm:pt>
    <dgm:pt modelId="{F0EE31CF-2B80-4944-B52C-539897DD887A}" type="pres">
      <dgm:prSet presAssocID="{FC366AF4-A8D6-45AA-A1D7-E14B5D3C2142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EE54D-7F0C-4C54-BDBD-E04FF84BE1CC}" type="pres">
      <dgm:prSet presAssocID="{5A2E92DF-81CC-41C6-ACB6-0D7D679DA78B}" presName="sibTrans" presStyleLbl="sibTrans2D1" presStyleIdx="10" presStyleCnt="14"/>
      <dgm:spPr/>
      <dgm:t>
        <a:bodyPr/>
        <a:lstStyle/>
        <a:p>
          <a:endParaRPr lang="pt-BR"/>
        </a:p>
      </dgm:t>
    </dgm:pt>
    <dgm:pt modelId="{08BCE074-7DB4-4A87-9242-B7D22320D587}" type="pres">
      <dgm:prSet presAssocID="{5A2E92DF-81CC-41C6-ACB6-0D7D679DA78B}" presName="connectorText" presStyleLbl="sibTrans2D1" presStyleIdx="10" presStyleCnt="14"/>
      <dgm:spPr/>
      <dgm:t>
        <a:bodyPr/>
        <a:lstStyle/>
        <a:p>
          <a:endParaRPr lang="pt-BR"/>
        </a:p>
      </dgm:t>
    </dgm:pt>
    <dgm:pt modelId="{93EF00F0-7062-46EB-9505-CCE0A33CB29D}" type="pres">
      <dgm:prSet presAssocID="{26FF1070-69B6-4E36-94FD-0D67B3F5081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4C9F82-BEBC-4369-A86F-7AD0DCDF1A35}" type="pres">
      <dgm:prSet presAssocID="{0CA7E0FE-5C09-4D2D-BDD0-CA67AE35BD47}" presName="sibTrans" presStyleLbl="sibTrans2D1" presStyleIdx="11" presStyleCnt="14"/>
      <dgm:spPr/>
      <dgm:t>
        <a:bodyPr/>
        <a:lstStyle/>
        <a:p>
          <a:endParaRPr lang="pt-BR"/>
        </a:p>
      </dgm:t>
    </dgm:pt>
    <dgm:pt modelId="{5A6E5395-67DA-4F1F-BC3A-DBA4F9620DDB}" type="pres">
      <dgm:prSet presAssocID="{0CA7E0FE-5C09-4D2D-BDD0-CA67AE35BD47}" presName="connectorText" presStyleLbl="sibTrans2D1" presStyleIdx="11" presStyleCnt="14"/>
      <dgm:spPr/>
      <dgm:t>
        <a:bodyPr/>
        <a:lstStyle/>
        <a:p>
          <a:endParaRPr lang="pt-BR"/>
        </a:p>
      </dgm:t>
    </dgm:pt>
    <dgm:pt modelId="{8E7EDF03-3C50-48FC-ACC3-C17956A013DD}" type="pres">
      <dgm:prSet presAssocID="{40EF9EFA-5D74-46CC-ABC2-BBEC35C36A1C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56994C-8DA5-4906-861B-29D90822543E}" type="pres">
      <dgm:prSet presAssocID="{321003E1-E988-4583-9A3C-29F9CAD8D841}" presName="sibTrans" presStyleLbl="sibTrans2D1" presStyleIdx="12" presStyleCnt="14"/>
      <dgm:spPr/>
      <dgm:t>
        <a:bodyPr/>
        <a:lstStyle/>
        <a:p>
          <a:endParaRPr lang="pt-BR"/>
        </a:p>
      </dgm:t>
    </dgm:pt>
    <dgm:pt modelId="{7CECDD13-A044-4C6E-8188-F35DA0BDE150}" type="pres">
      <dgm:prSet presAssocID="{321003E1-E988-4583-9A3C-29F9CAD8D841}" presName="connectorText" presStyleLbl="sibTrans2D1" presStyleIdx="12" presStyleCnt="14"/>
      <dgm:spPr/>
      <dgm:t>
        <a:bodyPr/>
        <a:lstStyle/>
        <a:p>
          <a:endParaRPr lang="pt-BR"/>
        </a:p>
      </dgm:t>
    </dgm:pt>
    <dgm:pt modelId="{D8888A0E-356A-4242-B585-51473847321E}" type="pres">
      <dgm:prSet presAssocID="{F1131CD6-BCD2-4C8D-89D3-471E99FA59EF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56FDC4-31A6-43E3-978F-79B5B1C0F6CC}" type="pres">
      <dgm:prSet presAssocID="{0E55D3B8-31F3-439D-87AD-099109F95238}" presName="sibTrans" presStyleLbl="sibTrans2D1" presStyleIdx="13" presStyleCnt="14"/>
      <dgm:spPr/>
      <dgm:t>
        <a:bodyPr/>
        <a:lstStyle/>
        <a:p>
          <a:endParaRPr lang="pt-BR"/>
        </a:p>
      </dgm:t>
    </dgm:pt>
    <dgm:pt modelId="{20731517-DFE7-4C84-B4CF-8AEFE193DC78}" type="pres">
      <dgm:prSet presAssocID="{0E55D3B8-31F3-439D-87AD-099109F95238}" presName="connectorText" presStyleLbl="sibTrans2D1" presStyleIdx="13" presStyleCnt="14"/>
      <dgm:spPr/>
      <dgm:t>
        <a:bodyPr/>
        <a:lstStyle/>
        <a:p>
          <a:endParaRPr lang="pt-BR"/>
        </a:p>
      </dgm:t>
    </dgm:pt>
    <dgm:pt modelId="{0BBECB3D-F19A-4857-9B44-BB995C8ADFDC}" type="pres">
      <dgm:prSet presAssocID="{0D081C90-254B-403E-87ED-96EC244CF282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F1894A-31CD-4D3B-81C0-D32061962282}" type="presOf" srcId="{A61B5BFA-63AC-45DE-A708-5C2CE0AEFE80}" destId="{98AD0C27-2282-4453-9333-2BABD426F3CC}" srcOrd="0" destOrd="0" presId="urn:microsoft.com/office/officeart/2005/8/layout/process5"/>
    <dgm:cxn modelId="{37F2FC12-52B1-43C9-AE92-C5FD6EED9C9C}" type="presOf" srcId="{0CA7E0FE-5C09-4D2D-BDD0-CA67AE35BD47}" destId="{1E4C9F82-BEBC-4369-A86F-7AD0DCDF1A35}" srcOrd="0" destOrd="0" presId="urn:microsoft.com/office/officeart/2005/8/layout/process5"/>
    <dgm:cxn modelId="{A8E6B12D-DD47-4247-9104-AA268EDD670C}" srcId="{733841C9-8421-448A-831E-6AB61597809A}" destId="{FC366AF4-A8D6-45AA-A1D7-E14B5D3C2142}" srcOrd="10" destOrd="0" parTransId="{57CA5B9F-D674-4A4A-8FE2-6A58BD34A7B2}" sibTransId="{5A2E92DF-81CC-41C6-ACB6-0D7D679DA78B}"/>
    <dgm:cxn modelId="{F66CF646-2ED3-4507-9EB7-C787C4F3E4E4}" type="presOf" srcId="{F1131CD6-BCD2-4C8D-89D3-471E99FA59EF}" destId="{D8888A0E-356A-4242-B585-51473847321E}" srcOrd="0" destOrd="0" presId="urn:microsoft.com/office/officeart/2005/8/layout/process5"/>
    <dgm:cxn modelId="{6C2955BA-A3DF-4440-BDBA-28B66A8859A9}" srcId="{733841C9-8421-448A-831E-6AB61597809A}" destId="{FDA9E5CC-EE1A-403E-896E-F7EC82D06700}" srcOrd="0" destOrd="0" parTransId="{93841E8E-3F76-46E9-A69F-9177F7B783DB}" sibTransId="{3233B721-17D8-43D2-9249-64AF7BAD366B}"/>
    <dgm:cxn modelId="{F43C53C4-8003-42C7-8AEC-2C4D0203F8E3}" type="presOf" srcId="{8F1A8754-150D-4707-A264-38728111074C}" destId="{DBBE5F0D-4CF3-4175-B270-26882D8D90BB}" srcOrd="1" destOrd="0" presId="urn:microsoft.com/office/officeart/2005/8/layout/process5"/>
    <dgm:cxn modelId="{1816B399-5CA3-48DB-860C-3F8C2A89E426}" type="presOf" srcId="{733841C9-8421-448A-831E-6AB61597809A}" destId="{7350FD2D-DE15-4F81-AE8F-A7BA482E4607}" srcOrd="0" destOrd="0" presId="urn:microsoft.com/office/officeart/2005/8/layout/process5"/>
    <dgm:cxn modelId="{6C2D5F2E-780A-416A-99DA-54CA9B072B9F}" type="presOf" srcId="{5A2E92DF-81CC-41C6-ACB6-0D7D679DA78B}" destId="{08BCE074-7DB4-4A87-9242-B7D22320D587}" srcOrd="1" destOrd="0" presId="urn:microsoft.com/office/officeart/2005/8/layout/process5"/>
    <dgm:cxn modelId="{9B204943-3C2A-44E5-AC34-A713F2B639D5}" type="presOf" srcId="{A61B5BFA-63AC-45DE-A708-5C2CE0AEFE80}" destId="{AE582E5A-7132-4D65-B697-EDB8D0CC7925}" srcOrd="1" destOrd="0" presId="urn:microsoft.com/office/officeart/2005/8/layout/process5"/>
    <dgm:cxn modelId="{FD169FE1-6F46-4789-9123-7C707938BE1C}" type="presOf" srcId="{40EF9EFA-5D74-46CC-ABC2-BBEC35C36A1C}" destId="{8E7EDF03-3C50-48FC-ACC3-C17956A013DD}" srcOrd="0" destOrd="0" presId="urn:microsoft.com/office/officeart/2005/8/layout/process5"/>
    <dgm:cxn modelId="{10DD82F9-862A-4BBC-9146-35FD2CC2A84E}" srcId="{733841C9-8421-448A-831E-6AB61597809A}" destId="{65DBBCB8-C04E-4EEE-8361-99AA42B1987D}" srcOrd="4" destOrd="0" parTransId="{B96C455E-A9ED-4AED-852B-CE392572F126}" sibTransId="{8F1A8754-150D-4707-A264-38728111074C}"/>
    <dgm:cxn modelId="{DAEB9A89-C07C-4853-B12A-E74B1240FD34}" type="presOf" srcId="{6B981E7B-4153-40FC-A0E3-5CEB97F565AA}" destId="{725AC63E-FD5C-4B1E-A635-500ADB70B437}" srcOrd="1" destOrd="0" presId="urn:microsoft.com/office/officeart/2005/8/layout/process5"/>
    <dgm:cxn modelId="{E9CF8505-53ED-4928-A846-891B587E8694}" srcId="{733841C9-8421-448A-831E-6AB61597809A}" destId="{262C1E65-2FAD-4111-8E98-5FFC72B67047}" srcOrd="6" destOrd="0" parTransId="{DFDE4282-1E22-4243-A4FA-8EA3AA314026}" sibTransId="{D6CC9A0F-F226-4C98-98F3-708443FC1A02}"/>
    <dgm:cxn modelId="{D1D56C6D-39E3-41CB-BB9B-73677B9A609C}" srcId="{733841C9-8421-448A-831E-6AB61597809A}" destId="{40EF9EFA-5D74-46CC-ABC2-BBEC35C36A1C}" srcOrd="12" destOrd="0" parTransId="{D7E0B3BD-EA79-4303-AB33-37E2BD2B7431}" sibTransId="{321003E1-E988-4583-9A3C-29F9CAD8D841}"/>
    <dgm:cxn modelId="{5FF6FB3E-0498-42C3-AE5D-7DE2B98F8561}" type="presOf" srcId="{3233B721-17D8-43D2-9249-64AF7BAD366B}" destId="{45462A97-61EC-433B-93E2-F5DC8F23D366}" srcOrd="1" destOrd="0" presId="urn:microsoft.com/office/officeart/2005/8/layout/process5"/>
    <dgm:cxn modelId="{E98DFFA9-6C1D-4C6B-83FE-A2F9261CE812}" type="presOf" srcId="{6B981E7B-4153-40FC-A0E3-5CEB97F565AA}" destId="{0DBE4FC5-04FF-41AC-AA4A-75CBA1074389}" srcOrd="0" destOrd="0" presId="urn:microsoft.com/office/officeart/2005/8/layout/process5"/>
    <dgm:cxn modelId="{67823EC3-9A94-48EE-AA4D-25E1D5FD6602}" srcId="{733841C9-8421-448A-831E-6AB61597809A}" destId="{0D081C90-254B-403E-87ED-96EC244CF282}" srcOrd="14" destOrd="0" parTransId="{B3EAA1A2-3F25-479F-A3AB-AEFE760B4C27}" sibTransId="{0D2A1969-248B-42F6-8295-527353C20C14}"/>
    <dgm:cxn modelId="{7E750F18-BE29-4EC4-8C49-3B15EDEF930D}" srcId="{733841C9-8421-448A-831E-6AB61597809A}" destId="{26FF1070-69B6-4E36-94FD-0D67B3F50817}" srcOrd="11" destOrd="0" parTransId="{11BFE6AD-AF18-4704-81B7-5F40E80604D2}" sibTransId="{0CA7E0FE-5C09-4D2D-BDD0-CA67AE35BD47}"/>
    <dgm:cxn modelId="{78A5E474-6688-4037-857F-4E17B0F36BDB}" type="presOf" srcId="{321003E1-E988-4583-9A3C-29F9CAD8D841}" destId="{7CECDD13-A044-4C6E-8188-F35DA0BDE150}" srcOrd="1" destOrd="0" presId="urn:microsoft.com/office/officeart/2005/8/layout/process5"/>
    <dgm:cxn modelId="{54A53971-7D75-4B0A-974B-759D4B8166FD}" type="presOf" srcId="{321003E1-E988-4583-9A3C-29F9CAD8D841}" destId="{0956994C-8DA5-4906-861B-29D90822543E}" srcOrd="0" destOrd="0" presId="urn:microsoft.com/office/officeart/2005/8/layout/process5"/>
    <dgm:cxn modelId="{12366F45-314E-47A3-A181-EB8406B6460D}" type="presOf" srcId="{D846ABFB-11CD-422C-9BB2-5F33A689E07C}" destId="{232706C3-F93E-4565-9830-C71D9A35C13F}" srcOrd="0" destOrd="0" presId="urn:microsoft.com/office/officeart/2005/8/layout/process5"/>
    <dgm:cxn modelId="{0831472F-85F3-4791-888A-E38B84DD90DF}" type="presOf" srcId="{262C1E65-2FAD-4111-8E98-5FFC72B67047}" destId="{14EDD594-F1C6-41AD-9B42-8B20BA37F0EF}" srcOrd="0" destOrd="0" presId="urn:microsoft.com/office/officeart/2005/8/layout/process5"/>
    <dgm:cxn modelId="{4EFBC4D1-F126-4DC9-93C2-A5FC3C276165}" srcId="{733841C9-8421-448A-831E-6AB61597809A}" destId="{DAB35D57-1CE4-459A-9786-3CA5E8442C26}" srcOrd="9" destOrd="0" parTransId="{BA5008DA-6022-474C-BD63-37860A52F162}" sibTransId="{2F13EEA2-C90E-4C10-9505-8E84E7EB8169}"/>
    <dgm:cxn modelId="{EB4D5551-5391-457C-A883-5897B824AAA0}" type="presOf" srcId="{0E55D3B8-31F3-439D-87AD-099109F95238}" destId="{20731517-DFE7-4C84-B4CF-8AEFE193DC78}" srcOrd="1" destOrd="0" presId="urn:microsoft.com/office/officeart/2005/8/layout/process5"/>
    <dgm:cxn modelId="{59E006EE-3D83-4B83-AC4E-B4C751B6D2FC}" type="presOf" srcId="{FC366AF4-A8D6-45AA-A1D7-E14B5D3C2142}" destId="{F0EE31CF-2B80-4944-B52C-539897DD887A}" srcOrd="0" destOrd="0" presId="urn:microsoft.com/office/officeart/2005/8/layout/process5"/>
    <dgm:cxn modelId="{65DE2243-88CE-49AF-8DC1-00AF871ACBC2}" srcId="{733841C9-8421-448A-831E-6AB61597809A}" destId="{AB462439-9A1C-48D9-AD92-F98579361B9C}" srcOrd="5" destOrd="0" parTransId="{D5EDC9D5-5FC3-4107-84D4-F59E8384836E}" sibTransId="{6B981E7B-4153-40FC-A0E3-5CEB97F565AA}"/>
    <dgm:cxn modelId="{5347A376-8D02-44BB-A028-042EAC08DB2F}" type="presOf" srcId="{FDA9E5CC-EE1A-403E-896E-F7EC82D06700}" destId="{18D7B529-B6A1-4175-92B5-D93979A8F55C}" srcOrd="0" destOrd="0" presId="urn:microsoft.com/office/officeart/2005/8/layout/process5"/>
    <dgm:cxn modelId="{DB17D842-CA4B-49CE-94DC-C5059DEEBE6C}" type="presOf" srcId="{A301F3A0-09B9-4BF9-8E7D-EE9880B9ED1D}" destId="{D6CA16D5-4C3F-45DA-9F64-4C16705E36EF}" srcOrd="1" destOrd="0" presId="urn:microsoft.com/office/officeart/2005/8/layout/process5"/>
    <dgm:cxn modelId="{028F8370-CF30-4F86-ACB4-F7EA6D241656}" type="presOf" srcId="{DAB35D57-1CE4-459A-9786-3CA5E8442C26}" destId="{318A4596-59EA-4525-B3F4-88180187D493}" srcOrd="0" destOrd="0" presId="urn:microsoft.com/office/officeart/2005/8/layout/process5"/>
    <dgm:cxn modelId="{67712B84-F3E3-4DA2-86FC-EAC04B5790C6}" type="presOf" srcId="{3233B721-17D8-43D2-9249-64AF7BAD366B}" destId="{CA00BB4A-87D4-4511-B639-97AB01244292}" srcOrd="0" destOrd="0" presId="urn:microsoft.com/office/officeart/2005/8/layout/process5"/>
    <dgm:cxn modelId="{997F394A-7A07-49F7-A36D-A1F051F868E5}" type="presOf" srcId="{D6CC9A0F-F226-4C98-98F3-708443FC1A02}" destId="{75FB92E7-C903-48E1-92FD-1F15D1A4C7BB}" srcOrd="0" destOrd="0" presId="urn:microsoft.com/office/officeart/2005/8/layout/process5"/>
    <dgm:cxn modelId="{3688571D-17C6-409A-B2B1-7A3E12CBD499}" type="presOf" srcId="{26FF1070-69B6-4E36-94FD-0D67B3F50817}" destId="{93EF00F0-7062-46EB-9505-CCE0A33CB29D}" srcOrd="0" destOrd="0" presId="urn:microsoft.com/office/officeart/2005/8/layout/process5"/>
    <dgm:cxn modelId="{4F0A4724-7DF3-4963-8C3B-0C473873A9EB}" type="presOf" srcId="{AB462439-9A1C-48D9-AD92-F98579361B9C}" destId="{13816712-F9CA-41AD-BD76-D5CCCED46EAB}" srcOrd="0" destOrd="0" presId="urn:microsoft.com/office/officeart/2005/8/layout/process5"/>
    <dgm:cxn modelId="{CFE3B875-2A71-439A-A67B-79E4228638A2}" srcId="{733841C9-8421-448A-831E-6AB61597809A}" destId="{0F2FD64A-5B67-4EAE-ABE2-ABFD2F986476}" srcOrd="1" destOrd="0" parTransId="{0CA0C988-2E9D-4AA6-B9FA-B183755A0D59}" sibTransId="{A301F3A0-09B9-4BF9-8E7D-EE9880B9ED1D}"/>
    <dgm:cxn modelId="{C9603A47-FFDD-4728-9AB7-478296F30FBC}" type="presOf" srcId="{0D081C90-254B-403E-87ED-96EC244CF282}" destId="{0BBECB3D-F19A-4857-9B44-BB995C8ADFDC}" srcOrd="0" destOrd="0" presId="urn:microsoft.com/office/officeart/2005/8/layout/process5"/>
    <dgm:cxn modelId="{29C55B6C-90EF-4332-8F7B-5F6DCE9FC292}" srcId="{733841C9-8421-448A-831E-6AB61597809A}" destId="{F1131CD6-BCD2-4C8D-89D3-471E99FA59EF}" srcOrd="13" destOrd="0" parTransId="{B9D98EB6-F502-4769-990D-2D617FD3113E}" sibTransId="{0E55D3B8-31F3-439D-87AD-099109F95238}"/>
    <dgm:cxn modelId="{26BBAEC6-C5DB-44D9-BB86-5FFF93018202}" type="presOf" srcId="{4734EB63-C97A-4008-A398-D78E5CB3B172}" destId="{43076F54-8C14-4DF6-979D-FEFE0C18EDBB}" srcOrd="0" destOrd="0" presId="urn:microsoft.com/office/officeart/2005/8/layout/process5"/>
    <dgm:cxn modelId="{A7A52126-02D8-4BB6-AACA-8D01A930A57F}" type="presOf" srcId="{0F2FD64A-5B67-4EAE-ABE2-ABFD2F986476}" destId="{CD88E58C-3E68-47F5-BAE3-E598E0B5A4A9}" srcOrd="0" destOrd="0" presId="urn:microsoft.com/office/officeart/2005/8/layout/process5"/>
    <dgm:cxn modelId="{D3791AE4-8329-417A-8DE1-0119F9DDA0DD}" type="presOf" srcId="{65DBBCB8-C04E-4EEE-8361-99AA42B1987D}" destId="{E11B967C-8C1D-4AF4-8C45-C0B4E5D1C050}" srcOrd="0" destOrd="0" presId="urn:microsoft.com/office/officeart/2005/8/layout/process5"/>
    <dgm:cxn modelId="{EB4DB20F-3E1C-4575-8F71-BDFF61B24E09}" type="presOf" srcId="{0E55D3B8-31F3-439D-87AD-099109F95238}" destId="{CE56FDC4-31A6-43E3-978F-79B5B1C0F6CC}" srcOrd="0" destOrd="0" presId="urn:microsoft.com/office/officeart/2005/8/layout/process5"/>
    <dgm:cxn modelId="{B56ACC72-ED44-4874-A3D8-8CF6183287C7}" type="presOf" srcId="{126F19C9-7923-4634-969C-B6437EFE069D}" destId="{ECC6E4E0-80C4-4E32-A99F-2287480E9F4C}" srcOrd="0" destOrd="0" presId="urn:microsoft.com/office/officeart/2005/8/layout/process5"/>
    <dgm:cxn modelId="{C0B7FA44-DABC-4863-BE58-04DBBC984315}" type="presOf" srcId="{327A8526-DF7E-43E4-96EC-2DC655973473}" destId="{BED8F953-4FA2-46BE-8A06-DA00EC75FFC0}" srcOrd="0" destOrd="0" presId="urn:microsoft.com/office/officeart/2005/8/layout/process5"/>
    <dgm:cxn modelId="{80167769-15CB-481B-8E3E-C0E616F84C5D}" type="presOf" srcId="{D846ABFB-11CD-422C-9BB2-5F33A689E07C}" destId="{97CA2149-29C9-4EF2-9E82-82E80828D488}" srcOrd="1" destOrd="0" presId="urn:microsoft.com/office/officeart/2005/8/layout/process5"/>
    <dgm:cxn modelId="{C3417EA3-F7E6-4A3F-BA2F-8CDAA90FD231}" type="presOf" srcId="{ED5DB3EA-C004-45D9-AD24-0742DA03ED63}" destId="{C66917E3-ACF9-4507-AD18-45BB8B79AE9E}" srcOrd="0" destOrd="0" presId="urn:microsoft.com/office/officeart/2005/8/layout/process5"/>
    <dgm:cxn modelId="{9CB78AD6-33FB-47DF-99E0-3691B316FDFC}" type="presOf" srcId="{2F13EEA2-C90E-4C10-9505-8E84E7EB8169}" destId="{4D028E39-C339-4F84-B023-88861254BEE7}" srcOrd="0" destOrd="0" presId="urn:microsoft.com/office/officeart/2005/8/layout/process5"/>
    <dgm:cxn modelId="{BD0EF539-B48C-442B-8C7C-6FC77EA78639}" srcId="{733841C9-8421-448A-831E-6AB61597809A}" destId="{ED5DB3EA-C004-45D9-AD24-0742DA03ED63}" srcOrd="7" destOrd="0" parTransId="{8F47A60C-E241-4A3E-9772-B53DCB02A3E6}" sibTransId="{126F19C9-7923-4634-969C-B6437EFE069D}"/>
    <dgm:cxn modelId="{8ED85B18-B929-4700-A6F0-A634B09136F1}" type="presOf" srcId="{2F13EEA2-C90E-4C10-9505-8E84E7EB8169}" destId="{B983E955-007C-47AA-B2B8-854569B9509F}" srcOrd="1" destOrd="0" presId="urn:microsoft.com/office/officeart/2005/8/layout/process5"/>
    <dgm:cxn modelId="{498AFCB6-FC5D-4DD1-90EB-DBFD6E4C2F4D}" type="presOf" srcId="{126F19C9-7923-4634-969C-B6437EFE069D}" destId="{F9CAA517-2745-4947-BDEB-2DBF0768CF33}" srcOrd="1" destOrd="0" presId="urn:microsoft.com/office/officeart/2005/8/layout/process5"/>
    <dgm:cxn modelId="{9819F1E1-1173-420F-9EAA-4C2C3159CDE5}" srcId="{733841C9-8421-448A-831E-6AB61597809A}" destId="{4734EB63-C97A-4008-A398-D78E5CB3B172}" srcOrd="8" destOrd="0" parTransId="{BCEBEEF3-08F1-4FF4-B212-E74605108CE3}" sibTransId="{A61B5BFA-63AC-45DE-A708-5C2CE0AEFE80}"/>
    <dgm:cxn modelId="{31D771BC-8B08-4E26-9B46-ED916AC181A9}" type="presOf" srcId="{A301F3A0-09B9-4BF9-8E7D-EE9880B9ED1D}" destId="{2627ADF3-3A72-449A-9769-036AC51B3B74}" srcOrd="0" destOrd="0" presId="urn:microsoft.com/office/officeart/2005/8/layout/process5"/>
    <dgm:cxn modelId="{54CF5FB8-0BAC-4414-A945-D413C3BC5A7E}" type="presOf" srcId="{3C8806EC-5516-4A4A-8336-4E6014285CF0}" destId="{50D712D3-00C0-499E-AE62-0CB8E0D92D9B}" srcOrd="0" destOrd="0" presId="urn:microsoft.com/office/officeart/2005/8/layout/process5"/>
    <dgm:cxn modelId="{BF83D40A-DD6C-4229-97AF-AC863BA969CF}" srcId="{733841C9-8421-448A-831E-6AB61597809A}" destId="{A33688E0-9B32-472E-A1C2-08B841E434D3}" srcOrd="3" destOrd="0" parTransId="{E622F953-CF17-490D-AFE4-46DDF3E6C57D}" sibTransId="{3C8806EC-5516-4A4A-8336-4E6014285CF0}"/>
    <dgm:cxn modelId="{36EF8CC0-3348-449E-8C6E-FA3E1525C013}" type="presOf" srcId="{A33688E0-9B32-472E-A1C2-08B841E434D3}" destId="{96438196-53B9-4F18-B545-905BD0FAD143}" srcOrd="0" destOrd="0" presId="urn:microsoft.com/office/officeart/2005/8/layout/process5"/>
    <dgm:cxn modelId="{383376C5-2F8F-41AF-97E7-9CDAC0E80482}" type="presOf" srcId="{D6CC9A0F-F226-4C98-98F3-708443FC1A02}" destId="{AB63422C-5B2F-4FEB-94DF-5EDFE7BCCA8C}" srcOrd="1" destOrd="0" presId="urn:microsoft.com/office/officeart/2005/8/layout/process5"/>
    <dgm:cxn modelId="{104E1634-D2FD-46C2-B7F1-11990EF08079}" srcId="{733841C9-8421-448A-831E-6AB61597809A}" destId="{327A8526-DF7E-43E4-96EC-2DC655973473}" srcOrd="2" destOrd="0" parTransId="{0DD4BD23-C809-47B1-9ED2-5038F9F9A9CC}" sibTransId="{D846ABFB-11CD-422C-9BB2-5F33A689E07C}"/>
    <dgm:cxn modelId="{8099CE62-3139-43F6-96AD-640794B0F419}" type="presOf" srcId="{5A2E92DF-81CC-41C6-ACB6-0D7D679DA78B}" destId="{1B5EE54D-7F0C-4C54-BDBD-E04FF84BE1CC}" srcOrd="0" destOrd="0" presId="urn:microsoft.com/office/officeart/2005/8/layout/process5"/>
    <dgm:cxn modelId="{4513275E-E1A3-4601-A5AE-87024D579C72}" type="presOf" srcId="{8F1A8754-150D-4707-A264-38728111074C}" destId="{6F818468-A2E6-443E-A52A-E06151C35424}" srcOrd="0" destOrd="0" presId="urn:microsoft.com/office/officeart/2005/8/layout/process5"/>
    <dgm:cxn modelId="{825E60AF-4635-49F3-9223-C8CA6EC447BB}" type="presOf" srcId="{0CA7E0FE-5C09-4D2D-BDD0-CA67AE35BD47}" destId="{5A6E5395-67DA-4F1F-BC3A-DBA4F9620DDB}" srcOrd="1" destOrd="0" presId="urn:microsoft.com/office/officeart/2005/8/layout/process5"/>
    <dgm:cxn modelId="{7D1BE002-BF5C-4766-89AB-EFCCEF78D136}" type="presOf" srcId="{3C8806EC-5516-4A4A-8336-4E6014285CF0}" destId="{40D4AC44-6574-48D4-BEE4-AC3AEF31AA79}" srcOrd="1" destOrd="0" presId="urn:microsoft.com/office/officeart/2005/8/layout/process5"/>
    <dgm:cxn modelId="{705CBD0B-ADEB-46D8-9B2B-5F7E98A38602}" type="presParOf" srcId="{7350FD2D-DE15-4F81-AE8F-A7BA482E4607}" destId="{18D7B529-B6A1-4175-92B5-D93979A8F55C}" srcOrd="0" destOrd="0" presId="urn:microsoft.com/office/officeart/2005/8/layout/process5"/>
    <dgm:cxn modelId="{79D47439-D551-4A38-8E06-116C21B83422}" type="presParOf" srcId="{7350FD2D-DE15-4F81-AE8F-A7BA482E4607}" destId="{CA00BB4A-87D4-4511-B639-97AB01244292}" srcOrd="1" destOrd="0" presId="urn:microsoft.com/office/officeart/2005/8/layout/process5"/>
    <dgm:cxn modelId="{BD6FF15A-F8AD-4C24-A5E8-D9A48D7BF9C3}" type="presParOf" srcId="{CA00BB4A-87D4-4511-B639-97AB01244292}" destId="{45462A97-61EC-433B-93E2-F5DC8F23D366}" srcOrd="0" destOrd="0" presId="urn:microsoft.com/office/officeart/2005/8/layout/process5"/>
    <dgm:cxn modelId="{4F0D4F60-C7AC-4CCD-A358-C6757FD5163F}" type="presParOf" srcId="{7350FD2D-DE15-4F81-AE8F-A7BA482E4607}" destId="{CD88E58C-3E68-47F5-BAE3-E598E0B5A4A9}" srcOrd="2" destOrd="0" presId="urn:microsoft.com/office/officeart/2005/8/layout/process5"/>
    <dgm:cxn modelId="{1E744B01-6269-480C-B463-13C50E5741FA}" type="presParOf" srcId="{7350FD2D-DE15-4F81-AE8F-A7BA482E4607}" destId="{2627ADF3-3A72-449A-9769-036AC51B3B74}" srcOrd="3" destOrd="0" presId="urn:microsoft.com/office/officeart/2005/8/layout/process5"/>
    <dgm:cxn modelId="{E27BE8F9-1F4C-4990-A6DE-C8FBC8F0FC31}" type="presParOf" srcId="{2627ADF3-3A72-449A-9769-036AC51B3B74}" destId="{D6CA16D5-4C3F-45DA-9F64-4C16705E36EF}" srcOrd="0" destOrd="0" presId="urn:microsoft.com/office/officeart/2005/8/layout/process5"/>
    <dgm:cxn modelId="{C088F452-22AF-4387-BA7B-59FCAEE62AB3}" type="presParOf" srcId="{7350FD2D-DE15-4F81-AE8F-A7BA482E4607}" destId="{BED8F953-4FA2-46BE-8A06-DA00EC75FFC0}" srcOrd="4" destOrd="0" presId="urn:microsoft.com/office/officeart/2005/8/layout/process5"/>
    <dgm:cxn modelId="{4E71164A-7DE9-4B7A-A7FD-3664CAB8471D}" type="presParOf" srcId="{7350FD2D-DE15-4F81-AE8F-A7BA482E4607}" destId="{232706C3-F93E-4565-9830-C71D9A35C13F}" srcOrd="5" destOrd="0" presId="urn:microsoft.com/office/officeart/2005/8/layout/process5"/>
    <dgm:cxn modelId="{A6A8B76D-339B-44AE-AC55-09D23BD53BDC}" type="presParOf" srcId="{232706C3-F93E-4565-9830-C71D9A35C13F}" destId="{97CA2149-29C9-4EF2-9E82-82E80828D488}" srcOrd="0" destOrd="0" presId="urn:microsoft.com/office/officeart/2005/8/layout/process5"/>
    <dgm:cxn modelId="{8412CA68-5E8E-472D-A6C7-B0A17AA031B1}" type="presParOf" srcId="{7350FD2D-DE15-4F81-AE8F-A7BA482E4607}" destId="{96438196-53B9-4F18-B545-905BD0FAD143}" srcOrd="6" destOrd="0" presId="urn:microsoft.com/office/officeart/2005/8/layout/process5"/>
    <dgm:cxn modelId="{C2FC97F9-9AED-474F-B835-C5593AD9C1CC}" type="presParOf" srcId="{7350FD2D-DE15-4F81-AE8F-A7BA482E4607}" destId="{50D712D3-00C0-499E-AE62-0CB8E0D92D9B}" srcOrd="7" destOrd="0" presId="urn:microsoft.com/office/officeart/2005/8/layout/process5"/>
    <dgm:cxn modelId="{AEE97371-DF28-4010-9FF4-1819FCEE84A1}" type="presParOf" srcId="{50D712D3-00C0-499E-AE62-0CB8E0D92D9B}" destId="{40D4AC44-6574-48D4-BEE4-AC3AEF31AA79}" srcOrd="0" destOrd="0" presId="urn:microsoft.com/office/officeart/2005/8/layout/process5"/>
    <dgm:cxn modelId="{46AA8FAC-1095-4623-8420-C5E3E33DC15A}" type="presParOf" srcId="{7350FD2D-DE15-4F81-AE8F-A7BA482E4607}" destId="{E11B967C-8C1D-4AF4-8C45-C0B4E5D1C050}" srcOrd="8" destOrd="0" presId="urn:microsoft.com/office/officeart/2005/8/layout/process5"/>
    <dgm:cxn modelId="{5D93632E-FCB5-4E74-A4CA-CB5CB52B6173}" type="presParOf" srcId="{7350FD2D-DE15-4F81-AE8F-A7BA482E4607}" destId="{6F818468-A2E6-443E-A52A-E06151C35424}" srcOrd="9" destOrd="0" presId="urn:microsoft.com/office/officeart/2005/8/layout/process5"/>
    <dgm:cxn modelId="{786F8F58-458E-4D84-A0D6-6E9AB3F4532F}" type="presParOf" srcId="{6F818468-A2E6-443E-A52A-E06151C35424}" destId="{DBBE5F0D-4CF3-4175-B270-26882D8D90BB}" srcOrd="0" destOrd="0" presId="urn:microsoft.com/office/officeart/2005/8/layout/process5"/>
    <dgm:cxn modelId="{84D6E487-9A3D-46DF-96B8-CB181EF80CE4}" type="presParOf" srcId="{7350FD2D-DE15-4F81-AE8F-A7BA482E4607}" destId="{13816712-F9CA-41AD-BD76-D5CCCED46EAB}" srcOrd="10" destOrd="0" presId="urn:microsoft.com/office/officeart/2005/8/layout/process5"/>
    <dgm:cxn modelId="{D74D139A-107E-4BAB-A80E-AB449B303632}" type="presParOf" srcId="{7350FD2D-DE15-4F81-AE8F-A7BA482E4607}" destId="{0DBE4FC5-04FF-41AC-AA4A-75CBA1074389}" srcOrd="11" destOrd="0" presId="urn:microsoft.com/office/officeart/2005/8/layout/process5"/>
    <dgm:cxn modelId="{33B55E28-947F-43FE-AECF-F310D628BDD9}" type="presParOf" srcId="{0DBE4FC5-04FF-41AC-AA4A-75CBA1074389}" destId="{725AC63E-FD5C-4B1E-A635-500ADB70B437}" srcOrd="0" destOrd="0" presId="urn:microsoft.com/office/officeart/2005/8/layout/process5"/>
    <dgm:cxn modelId="{8F3E05B7-CDCF-4E24-B64B-47584684B66C}" type="presParOf" srcId="{7350FD2D-DE15-4F81-AE8F-A7BA482E4607}" destId="{14EDD594-F1C6-41AD-9B42-8B20BA37F0EF}" srcOrd="12" destOrd="0" presId="urn:microsoft.com/office/officeart/2005/8/layout/process5"/>
    <dgm:cxn modelId="{904EAC73-0BBA-46E9-9CAA-46E24021F9C0}" type="presParOf" srcId="{7350FD2D-DE15-4F81-AE8F-A7BA482E4607}" destId="{75FB92E7-C903-48E1-92FD-1F15D1A4C7BB}" srcOrd="13" destOrd="0" presId="urn:microsoft.com/office/officeart/2005/8/layout/process5"/>
    <dgm:cxn modelId="{A56FFAE9-9819-4FC4-A03F-3036F89D8888}" type="presParOf" srcId="{75FB92E7-C903-48E1-92FD-1F15D1A4C7BB}" destId="{AB63422C-5B2F-4FEB-94DF-5EDFE7BCCA8C}" srcOrd="0" destOrd="0" presId="urn:microsoft.com/office/officeart/2005/8/layout/process5"/>
    <dgm:cxn modelId="{C3859B19-EF92-4270-A313-F02F3CF09E00}" type="presParOf" srcId="{7350FD2D-DE15-4F81-AE8F-A7BA482E4607}" destId="{C66917E3-ACF9-4507-AD18-45BB8B79AE9E}" srcOrd="14" destOrd="0" presId="urn:microsoft.com/office/officeart/2005/8/layout/process5"/>
    <dgm:cxn modelId="{B48C17B2-5507-4D13-B751-15A083ADA0E1}" type="presParOf" srcId="{7350FD2D-DE15-4F81-AE8F-A7BA482E4607}" destId="{ECC6E4E0-80C4-4E32-A99F-2287480E9F4C}" srcOrd="15" destOrd="0" presId="urn:microsoft.com/office/officeart/2005/8/layout/process5"/>
    <dgm:cxn modelId="{8AB9528C-6F44-4C29-9A0F-25044F401C11}" type="presParOf" srcId="{ECC6E4E0-80C4-4E32-A99F-2287480E9F4C}" destId="{F9CAA517-2745-4947-BDEB-2DBF0768CF33}" srcOrd="0" destOrd="0" presId="urn:microsoft.com/office/officeart/2005/8/layout/process5"/>
    <dgm:cxn modelId="{79CAE504-AC71-4B58-AE0C-2FE130E70642}" type="presParOf" srcId="{7350FD2D-DE15-4F81-AE8F-A7BA482E4607}" destId="{43076F54-8C14-4DF6-979D-FEFE0C18EDBB}" srcOrd="16" destOrd="0" presId="urn:microsoft.com/office/officeart/2005/8/layout/process5"/>
    <dgm:cxn modelId="{30BB1068-FBEE-4A1D-90EB-AF7071B2DB7D}" type="presParOf" srcId="{7350FD2D-DE15-4F81-AE8F-A7BA482E4607}" destId="{98AD0C27-2282-4453-9333-2BABD426F3CC}" srcOrd="17" destOrd="0" presId="urn:microsoft.com/office/officeart/2005/8/layout/process5"/>
    <dgm:cxn modelId="{A90A6F5E-3301-443A-B8E8-7130878C99D1}" type="presParOf" srcId="{98AD0C27-2282-4453-9333-2BABD426F3CC}" destId="{AE582E5A-7132-4D65-B697-EDB8D0CC7925}" srcOrd="0" destOrd="0" presId="urn:microsoft.com/office/officeart/2005/8/layout/process5"/>
    <dgm:cxn modelId="{1A9EF664-7B8F-4350-AE16-4A75EC113BDB}" type="presParOf" srcId="{7350FD2D-DE15-4F81-AE8F-A7BA482E4607}" destId="{318A4596-59EA-4525-B3F4-88180187D493}" srcOrd="18" destOrd="0" presId="urn:microsoft.com/office/officeart/2005/8/layout/process5"/>
    <dgm:cxn modelId="{F6D2C3BA-8802-4367-94DF-8418CBE5B9CD}" type="presParOf" srcId="{7350FD2D-DE15-4F81-AE8F-A7BA482E4607}" destId="{4D028E39-C339-4F84-B023-88861254BEE7}" srcOrd="19" destOrd="0" presId="urn:microsoft.com/office/officeart/2005/8/layout/process5"/>
    <dgm:cxn modelId="{46DEF468-A2A7-4703-962D-F32B40DADE06}" type="presParOf" srcId="{4D028E39-C339-4F84-B023-88861254BEE7}" destId="{B983E955-007C-47AA-B2B8-854569B9509F}" srcOrd="0" destOrd="0" presId="urn:microsoft.com/office/officeart/2005/8/layout/process5"/>
    <dgm:cxn modelId="{EECCB1F3-1312-419A-B115-A3DC184D454F}" type="presParOf" srcId="{7350FD2D-DE15-4F81-AE8F-A7BA482E4607}" destId="{F0EE31CF-2B80-4944-B52C-539897DD887A}" srcOrd="20" destOrd="0" presId="urn:microsoft.com/office/officeart/2005/8/layout/process5"/>
    <dgm:cxn modelId="{FF17CEA4-6ACB-4AA1-A33E-F9D5E8CAFF70}" type="presParOf" srcId="{7350FD2D-DE15-4F81-AE8F-A7BA482E4607}" destId="{1B5EE54D-7F0C-4C54-BDBD-E04FF84BE1CC}" srcOrd="21" destOrd="0" presId="urn:microsoft.com/office/officeart/2005/8/layout/process5"/>
    <dgm:cxn modelId="{766ABAFA-A53D-438B-A881-9F3E2BB26DBD}" type="presParOf" srcId="{1B5EE54D-7F0C-4C54-BDBD-E04FF84BE1CC}" destId="{08BCE074-7DB4-4A87-9242-B7D22320D587}" srcOrd="0" destOrd="0" presId="urn:microsoft.com/office/officeart/2005/8/layout/process5"/>
    <dgm:cxn modelId="{CE5CE56B-1EB5-45E5-91BC-08D562129737}" type="presParOf" srcId="{7350FD2D-DE15-4F81-AE8F-A7BA482E4607}" destId="{93EF00F0-7062-46EB-9505-CCE0A33CB29D}" srcOrd="22" destOrd="0" presId="urn:microsoft.com/office/officeart/2005/8/layout/process5"/>
    <dgm:cxn modelId="{02549F95-EA08-4A09-978A-8319DBC2CF26}" type="presParOf" srcId="{7350FD2D-DE15-4F81-AE8F-A7BA482E4607}" destId="{1E4C9F82-BEBC-4369-A86F-7AD0DCDF1A35}" srcOrd="23" destOrd="0" presId="urn:microsoft.com/office/officeart/2005/8/layout/process5"/>
    <dgm:cxn modelId="{2ED77023-3D3B-4840-ABAF-7A2A913583AB}" type="presParOf" srcId="{1E4C9F82-BEBC-4369-A86F-7AD0DCDF1A35}" destId="{5A6E5395-67DA-4F1F-BC3A-DBA4F9620DDB}" srcOrd="0" destOrd="0" presId="urn:microsoft.com/office/officeart/2005/8/layout/process5"/>
    <dgm:cxn modelId="{65BA28EF-EBAB-4849-88BA-8AEA6F218546}" type="presParOf" srcId="{7350FD2D-DE15-4F81-AE8F-A7BA482E4607}" destId="{8E7EDF03-3C50-48FC-ACC3-C17956A013DD}" srcOrd="24" destOrd="0" presId="urn:microsoft.com/office/officeart/2005/8/layout/process5"/>
    <dgm:cxn modelId="{1B22FE2E-C8E9-437E-96C3-9A5CEA53BBE1}" type="presParOf" srcId="{7350FD2D-DE15-4F81-AE8F-A7BA482E4607}" destId="{0956994C-8DA5-4906-861B-29D90822543E}" srcOrd="25" destOrd="0" presId="urn:microsoft.com/office/officeart/2005/8/layout/process5"/>
    <dgm:cxn modelId="{8373DCE6-0A55-4D75-BD21-0C10591C3BD7}" type="presParOf" srcId="{0956994C-8DA5-4906-861B-29D90822543E}" destId="{7CECDD13-A044-4C6E-8188-F35DA0BDE150}" srcOrd="0" destOrd="0" presId="urn:microsoft.com/office/officeart/2005/8/layout/process5"/>
    <dgm:cxn modelId="{FCC5EE61-95C3-449A-9002-77E28844A573}" type="presParOf" srcId="{7350FD2D-DE15-4F81-AE8F-A7BA482E4607}" destId="{D8888A0E-356A-4242-B585-51473847321E}" srcOrd="26" destOrd="0" presId="urn:microsoft.com/office/officeart/2005/8/layout/process5"/>
    <dgm:cxn modelId="{88343143-97B1-459B-B873-C1EDF29CE87F}" type="presParOf" srcId="{7350FD2D-DE15-4F81-AE8F-A7BA482E4607}" destId="{CE56FDC4-31A6-43E3-978F-79B5B1C0F6CC}" srcOrd="27" destOrd="0" presId="urn:microsoft.com/office/officeart/2005/8/layout/process5"/>
    <dgm:cxn modelId="{D404738D-83BC-475C-B278-4FC23D174585}" type="presParOf" srcId="{CE56FDC4-31A6-43E3-978F-79B5B1C0F6CC}" destId="{20731517-DFE7-4C84-B4CF-8AEFE193DC78}" srcOrd="0" destOrd="0" presId="urn:microsoft.com/office/officeart/2005/8/layout/process5"/>
    <dgm:cxn modelId="{6A2D4E70-B11E-49B3-8E96-AEBEE663256A}" type="presParOf" srcId="{7350FD2D-DE15-4F81-AE8F-A7BA482E4607}" destId="{0BBECB3D-F19A-4857-9B44-BB995C8ADFDC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841C9-8421-448A-831E-6AB615978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A9E5CC-EE1A-403E-896E-F7EC82D06700}">
      <dgm:prSet phldrT="[Texto]"/>
      <dgm:spPr/>
      <dgm:t>
        <a:bodyPr/>
        <a:lstStyle/>
        <a:p>
          <a:r>
            <a:rPr lang="pt-BR" dirty="0" smtClean="0"/>
            <a:t>Planejamento do Ciclo</a:t>
          </a:r>
          <a:endParaRPr lang="pt-BR" dirty="0"/>
        </a:p>
      </dgm:t>
    </dgm:pt>
    <dgm:pt modelId="{93841E8E-3F76-46E9-A69F-9177F7B783DB}" type="parTrans" cxnId="{6C2955BA-A3DF-4440-BDBA-28B66A8859A9}">
      <dgm:prSet/>
      <dgm:spPr/>
      <dgm:t>
        <a:bodyPr/>
        <a:lstStyle/>
        <a:p>
          <a:endParaRPr lang="pt-BR"/>
        </a:p>
      </dgm:t>
    </dgm:pt>
    <dgm:pt modelId="{3233B721-17D8-43D2-9249-64AF7BAD366B}" type="sibTrans" cxnId="{6C2955BA-A3DF-4440-BDBA-28B66A8859A9}">
      <dgm:prSet/>
      <dgm:spPr/>
      <dgm:t>
        <a:bodyPr/>
        <a:lstStyle/>
        <a:p>
          <a:endParaRPr lang="pt-BR"/>
        </a:p>
      </dgm:t>
    </dgm:pt>
    <dgm:pt modelId="{0F2FD64A-5B67-4EAE-ABE2-ABFD2F986476}">
      <dgm:prSet phldrT="[Texto]"/>
      <dgm:spPr/>
      <dgm:t>
        <a:bodyPr/>
        <a:lstStyle/>
        <a:p>
          <a:r>
            <a:rPr lang="pt-BR" dirty="0" smtClean="0"/>
            <a:t>Lançamento do Ciclo</a:t>
          </a:r>
          <a:endParaRPr lang="pt-BR" dirty="0"/>
        </a:p>
      </dgm:t>
    </dgm:pt>
    <dgm:pt modelId="{0CA0C988-2E9D-4AA6-B9FA-B183755A0D59}" type="parTrans" cxnId="{CFE3B875-2A71-439A-A67B-79E4228638A2}">
      <dgm:prSet/>
      <dgm:spPr/>
      <dgm:t>
        <a:bodyPr/>
        <a:lstStyle/>
        <a:p>
          <a:endParaRPr lang="pt-BR"/>
        </a:p>
      </dgm:t>
    </dgm:pt>
    <dgm:pt modelId="{A301F3A0-09B9-4BF9-8E7D-EE9880B9ED1D}" type="sibTrans" cxnId="{CFE3B875-2A71-439A-A67B-79E4228638A2}">
      <dgm:prSet/>
      <dgm:spPr/>
      <dgm:t>
        <a:bodyPr/>
        <a:lstStyle/>
        <a:p>
          <a:endParaRPr lang="pt-BR"/>
        </a:p>
      </dgm:t>
    </dgm:pt>
    <dgm:pt modelId="{327A8526-DF7E-43E4-96EC-2DC655973473}">
      <dgm:prSet phldrT="[Texto]"/>
      <dgm:spPr/>
      <dgm:t>
        <a:bodyPr/>
        <a:lstStyle/>
        <a:p>
          <a:r>
            <a:rPr lang="pt-BR" dirty="0" smtClean="0"/>
            <a:t>Recebimento das  Inscrições</a:t>
          </a:r>
          <a:endParaRPr lang="pt-BR" dirty="0"/>
        </a:p>
      </dgm:t>
    </dgm:pt>
    <dgm:pt modelId="{0DD4BD23-C809-47B1-9ED2-5038F9F9A9CC}" type="parTrans" cxnId="{104E1634-D2FD-46C2-B7F1-11990EF08079}">
      <dgm:prSet/>
      <dgm:spPr/>
      <dgm:t>
        <a:bodyPr/>
        <a:lstStyle/>
        <a:p>
          <a:endParaRPr lang="pt-BR"/>
        </a:p>
      </dgm:t>
    </dgm:pt>
    <dgm:pt modelId="{D846ABFB-11CD-422C-9BB2-5F33A689E07C}" type="sibTrans" cxnId="{104E1634-D2FD-46C2-B7F1-11990EF08079}">
      <dgm:prSet/>
      <dgm:spPr/>
      <dgm:t>
        <a:bodyPr/>
        <a:lstStyle/>
        <a:p>
          <a:endParaRPr lang="pt-BR"/>
        </a:p>
      </dgm:t>
    </dgm:pt>
    <dgm:pt modelId="{A33688E0-9B32-472E-A1C2-08B841E434D3}">
      <dgm:prSet phldrT="[Texto]"/>
      <dgm:spPr/>
      <dgm:t>
        <a:bodyPr/>
        <a:lstStyle/>
        <a:p>
          <a:r>
            <a:rPr lang="pt-BR" dirty="0" smtClean="0"/>
            <a:t>Recebimento das Candidaturas</a:t>
          </a:r>
        </a:p>
      </dgm:t>
    </dgm:pt>
    <dgm:pt modelId="{E622F953-CF17-490D-AFE4-46DDF3E6C57D}" type="parTrans" cxnId="{BF83D40A-DD6C-4229-97AF-AC863BA969CF}">
      <dgm:prSet/>
      <dgm:spPr/>
      <dgm:t>
        <a:bodyPr/>
        <a:lstStyle/>
        <a:p>
          <a:endParaRPr lang="pt-BR"/>
        </a:p>
      </dgm:t>
    </dgm:pt>
    <dgm:pt modelId="{3C8806EC-5516-4A4A-8336-4E6014285CF0}" type="sibTrans" cxnId="{BF83D40A-DD6C-4229-97AF-AC863BA969CF}">
      <dgm:prSet/>
      <dgm:spPr/>
      <dgm:t>
        <a:bodyPr/>
        <a:lstStyle/>
        <a:p>
          <a:endParaRPr lang="pt-BR"/>
        </a:p>
      </dgm:t>
    </dgm:pt>
    <dgm:pt modelId="{65DBBCB8-C04E-4EEE-8361-99AA42B1987D}">
      <dgm:prSet phldrT="[Texto]"/>
      <dgm:spPr/>
      <dgm:t>
        <a:bodyPr/>
        <a:lstStyle/>
        <a:p>
          <a:pPr algn="ctr"/>
          <a:r>
            <a:rPr lang="pt-BR" dirty="0" smtClean="0"/>
            <a:t>Capacitação dos Avaliadores e Verificadores  </a:t>
          </a:r>
          <a:endParaRPr lang="pt-BR" dirty="0"/>
        </a:p>
      </dgm:t>
    </dgm:pt>
    <dgm:pt modelId="{B96C455E-A9ED-4AED-852B-CE392572F126}" type="parTrans" cxnId="{10DD82F9-862A-4BBC-9146-35FD2CC2A84E}">
      <dgm:prSet/>
      <dgm:spPr/>
      <dgm:t>
        <a:bodyPr/>
        <a:lstStyle/>
        <a:p>
          <a:endParaRPr lang="pt-BR"/>
        </a:p>
      </dgm:t>
    </dgm:pt>
    <dgm:pt modelId="{8F1A8754-150D-4707-A264-38728111074C}" type="sibTrans" cxnId="{10DD82F9-862A-4BBC-9146-35FD2CC2A84E}">
      <dgm:prSet/>
      <dgm:spPr/>
      <dgm:t>
        <a:bodyPr/>
        <a:lstStyle/>
        <a:p>
          <a:endParaRPr lang="pt-BR"/>
        </a:p>
      </dgm:t>
    </dgm:pt>
    <dgm:pt modelId="{AB462439-9A1C-48D9-AD92-F98579361B9C}">
      <dgm:prSet phldrT="[Texto]"/>
      <dgm:spPr/>
      <dgm:t>
        <a:bodyPr/>
        <a:lstStyle/>
        <a:p>
          <a:r>
            <a:rPr lang="pt-BR" dirty="0" smtClean="0"/>
            <a:t>Avaliação Estadual</a:t>
          </a:r>
          <a:endParaRPr lang="pt-BR" dirty="0"/>
        </a:p>
      </dgm:t>
    </dgm:pt>
    <dgm:pt modelId="{D5EDC9D5-5FC3-4107-84D4-F59E8384836E}" type="parTrans" cxnId="{65DE2243-88CE-49AF-8DC1-00AF871ACBC2}">
      <dgm:prSet/>
      <dgm:spPr/>
      <dgm:t>
        <a:bodyPr/>
        <a:lstStyle/>
        <a:p>
          <a:endParaRPr lang="pt-BR"/>
        </a:p>
      </dgm:t>
    </dgm:pt>
    <dgm:pt modelId="{6B981E7B-4153-40FC-A0E3-5CEB97F565AA}" type="sibTrans" cxnId="{65DE2243-88CE-49AF-8DC1-00AF871ACBC2}">
      <dgm:prSet/>
      <dgm:spPr/>
      <dgm:t>
        <a:bodyPr/>
        <a:lstStyle/>
        <a:p>
          <a:endParaRPr lang="pt-BR"/>
        </a:p>
      </dgm:t>
    </dgm:pt>
    <dgm:pt modelId="{262C1E65-2FAD-4111-8E98-5FFC72B67047}">
      <dgm:prSet phldrT="[Texto]"/>
      <dgm:spPr/>
      <dgm:t>
        <a:bodyPr/>
        <a:lstStyle/>
        <a:p>
          <a:r>
            <a:rPr lang="pt-BR" dirty="0" smtClean="0"/>
            <a:t>Seleção das Classificadas para Visita</a:t>
          </a:r>
          <a:endParaRPr lang="pt-BR" dirty="0"/>
        </a:p>
      </dgm:t>
    </dgm:pt>
    <dgm:pt modelId="{DFDE4282-1E22-4243-A4FA-8EA3AA314026}" type="parTrans" cxnId="{E9CF8505-53ED-4928-A846-891B587E8694}">
      <dgm:prSet/>
      <dgm:spPr/>
      <dgm:t>
        <a:bodyPr/>
        <a:lstStyle/>
        <a:p>
          <a:endParaRPr lang="pt-BR"/>
        </a:p>
      </dgm:t>
    </dgm:pt>
    <dgm:pt modelId="{D6CC9A0F-F226-4C98-98F3-708443FC1A02}" type="sibTrans" cxnId="{E9CF8505-53ED-4928-A846-891B587E8694}">
      <dgm:prSet/>
      <dgm:spPr/>
      <dgm:t>
        <a:bodyPr/>
        <a:lstStyle/>
        <a:p>
          <a:endParaRPr lang="pt-BR"/>
        </a:p>
      </dgm:t>
    </dgm:pt>
    <dgm:pt modelId="{ED5DB3EA-C004-45D9-AD24-0742DA03ED63}">
      <dgm:prSet phldrT="[Texto]"/>
      <dgm:spPr/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8F47A60C-E241-4A3E-9772-B53DCB02A3E6}" type="parTrans" cxnId="{BD0EF539-B48C-442B-8C7C-6FC77EA78639}">
      <dgm:prSet/>
      <dgm:spPr/>
      <dgm:t>
        <a:bodyPr/>
        <a:lstStyle/>
        <a:p>
          <a:endParaRPr lang="pt-BR"/>
        </a:p>
      </dgm:t>
    </dgm:pt>
    <dgm:pt modelId="{126F19C9-7923-4634-969C-B6437EFE069D}" type="sibTrans" cxnId="{BD0EF539-B48C-442B-8C7C-6FC77EA78639}">
      <dgm:prSet/>
      <dgm:spPr/>
      <dgm:t>
        <a:bodyPr/>
        <a:lstStyle/>
        <a:p>
          <a:endParaRPr lang="pt-BR"/>
        </a:p>
      </dgm:t>
    </dgm:pt>
    <dgm:pt modelId="{4734EB63-C97A-4008-A398-D78E5CB3B172}">
      <dgm:prSet phldrT="[Texto]"/>
      <dgm:spPr/>
      <dgm:t>
        <a:bodyPr/>
        <a:lstStyle/>
        <a:p>
          <a:r>
            <a:rPr lang="pt-BR" dirty="0" smtClean="0"/>
            <a:t>Designação dos Verificadores</a:t>
          </a:r>
          <a:endParaRPr lang="pt-BR" dirty="0"/>
        </a:p>
      </dgm:t>
    </dgm:pt>
    <dgm:pt modelId="{BCEBEEF3-08F1-4FF4-B212-E74605108CE3}" type="parTrans" cxnId="{9819F1E1-1173-420F-9EAA-4C2C3159CDE5}">
      <dgm:prSet/>
      <dgm:spPr/>
      <dgm:t>
        <a:bodyPr/>
        <a:lstStyle/>
        <a:p>
          <a:endParaRPr lang="pt-BR"/>
        </a:p>
      </dgm:t>
    </dgm:pt>
    <dgm:pt modelId="{A61B5BFA-63AC-45DE-A708-5C2CE0AEFE80}" type="sibTrans" cxnId="{9819F1E1-1173-420F-9EAA-4C2C3159CDE5}">
      <dgm:prSet/>
      <dgm:spPr/>
      <dgm:t>
        <a:bodyPr/>
        <a:lstStyle/>
        <a:p>
          <a:endParaRPr lang="pt-BR"/>
        </a:p>
      </dgm:t>
    </dgm:pt>
    <dgm:pt modelId="{DAB35D57-1CE4-459A-9786-3CA5E8442C26}">
      <dgm:prSet phldrT="[Texto]"/>
      <dgm:spPr/>
      <dgm:t>
        <a:bodyPr/>
        <a:lstStyle/>
        <a:p>
          <a:r>
            <a:rPr lang="pt-BR" dirty="0" smtClean="0"/>
            <a:t>Planejamento da Visita</a:t>
          </a:r>
          <a:endParaRPr lang="pt-BR" dirty="0"/>
        </a:p>
      </dgm:t>
    </dgm:pt>
    <dgm:pt modelId="{BA5008DA-6022-474C-BD63-37860A52F162}" type="parTrans" cxnId="{4EFBC4D1-F126-4DC9-93C2-A5FC3C276165}">
      <dgm:prSet/>
      <dgm:spPr/>
      <dgm:t>
        <a:bodyPr/>
        <a:lstStyle/>
        <a:p>
          <a:endParaRPr lang="pt-BR"/>
        </a:p>
      </dgm:t>
    </dgm:pt>
    <dgm:pt modelId="{2F13EEA2-C90E-4C10-9505-8E84E7EB8169}" type="sibTrans" cxnId="{4EFBC4D1-F126-4DC9-93C2-A5FC3C276165}">
      <dgm:prSet/>
      <dgm:spPr/>
      <dgm:t>
        <a:bodyPr/>
        <a:lstStyle/>
        <a:p>
          <a:endParaRPr lang="pt-BR"/>
        </a:p>
      </dgm:t>
    </dgm:pt>
    <dgm:pt modelId="{FC366AF4-A8D6-45AA-A1D7-E14B5D3C2142}">
      <dgm:prSet phldrT="[Texto]"/>
      <dgm:spPr/>
      <dgm:t>
        <a:bodyPr/>
        <a:lstStyle/>
        <a:p>
          <a:r>
            <a:rPr lang="pt-BR" dirty="0" smtClean="0"/>
            <a:t>Visita às Candidatas</a:t>
          </a:r>
          <a:endParaRPr lang="pt-BR" dirty="0"/>
        </a:p>
      </dgm:t>
    </dgm:pt>
    <dgm:pt modelId="{57CA5B9F-D674-4A4A-8FE2-6A58BD34A7B2}" type="parTrans" cxnId="{A8E6B12D-DD47-4247-9104-AA268EDD670C}">
      <dgm:prSet/>
      <dgm:spPr/>
      <dgm:t>
        <a:bodyPr/>
        <a:lstStyle/>
        <a:p>
          <a:endParaRPr lang="pt-BR"/>
        </a:p>
      </dgm:t>
    </dgm:pt>
    <dgm:pt modelId="{5A2E92DF-81CC-41C6-ACB6-0D7D679DA78B}" type="sibTrans" cxnId="{A8E6B12D-DD47-4247-9104-AA268EDD670C}">
      <dgm:prSet/>
      <dgm:spPr/>
      <dgm:t>
        <a:bodyPr/>
        <a:lstStyle/>
        <a:p>
          <a:endParaRPr lang="pt-BR"/>
        </a:p>
      </dgm:t>
    </dgm:pt>
    <dgm:pt modelId="{26FF1070-69B6-4E36-94FD-0D67B3F50817}">
      <dgm:prSet phldrT="[Texto]"/>
      <dgm:spPr/>
      <dgm:t>
        <a:bodyPr/>
        <a:lstStyle/>
        <a:p>
          <a:r>
            <a:rPr lang="pt-BR" dirty="0" smtClean="0"/>
            <a:t>Seleção das Finalistas</a:t>
          </a:r>
          <a:endParaRPr lang="pt-BR" dirty="0"/>
        </a:p>
      </dgm:t>
    </dgm:pt>
    <dgm:pt modelId="{11BFE6AD-AF18-4704-81B7-5F40E80604D2}" type="parTrans" cxnId="{7E750F18-BE29-4EC4-8C49-3B15EDEF930D}">
      <dgm:prSet/>
      <dgm:spPr/>
      <dgm:t>
        <a:bodyPr/>
        <a:lstStyle/>
        <a:p>
          <a:endParaRPr lang="pt-BR"/>
        </a:p>
      </dgm:t>
    </dgm:pt>
    <dgm:pt modelId="{0CA7E0FE-5C09-4D2D-BDD0-CA67AE35BD47}" type="sibTrans" cxnId="{7E750F18-BE29-4EC4-8C49-3B15EDEF930D}">
      <dgm:prSet/>
      <dgm:spPr/>
      <dgm:t>
        <a:bodyPr/>
        <a:lstStyle/>
        <a:p>
          <a:endParaRPr lang="pt-BR"/>
        </a:p>
      </dgm:t>
    </dgm:pt>
    <dgm:pt modelId="{40EF9EFA-5D74-46CC-ABC2-BBEC35C36A1C}">
      <dgm:prSet phldrT="[Texto]"/>
      <dgm:spPr/>
      <dgm:t>
        <a:bodyPr/>
        <a:lstStyle/>
        <a:p>
          <a:r>
            <a:rPr lang="pt-BR" dirty="0" smtClean="0"/>
            <a:t>Comissão Julgadora Estadual</a:t>
          </a:r>
          <a:endParaRPr lang="pt-BR" dirty="0"/>
        </a:p>
      </dgm:t>
    </dgm:pt>
    <dgm:pt modelId="{D7E0B3BD-EA79-4303-AB33-37E2BD2B7431}" type="parTrans" cxnId="{D1D56C6D-39E3-41CB-BB9B-73677B9A609C}">
      <dgm:prSet/>
      <dgm:spPr/>
      <dgm:t>
        <a:bodyPr/>
        <a:lstStyle/>
        <a:p>
          <a:endParaRPr lang="pt-BR"/>
        </a:p>
      </dgm:t>
    </dgm:pt>
    <dgm:pt modelId="{321003E1-E988-4583-9A3C-29F9CAD8D841}" type="sibTrans" cxnId="{D1D56C6D-39E3-41CB-BB9B-73677B9A609C}">
      <dgm:prSet/>
      <dgm:spPr/>
      <dgm:t>
        <a:bodyPr/>
        <a:lstStyle/>
        <a:p>
          <a:endParaRPr lang="pt-BR"/>
        </a:p>
      </dgm:t>
    </dgm:pt>
    <dgm:pt modelId="{F1131CD6-BCD2-4C8D-89D3-471E99FA59EF}">
      <dgm:prSet phldrT="[Texto]"/>
      <dgm:spPr/>
      <dgm:t>
        <a:bodyPr/>
        <a:lstStyle/>
        <a:p>
          <a:r>
            <a:rPr lang="pt-BR" dirty="0" smtClean="0"/>
            <a:t>Cerimônia Estadual</a:t>
          </a:r>
          <a:endParaRPr lang="pt-BR" dirty="0"/>
        </a:p>
      </dgm:t>
    </dgm:pt>
    <dgm:pt modelId="{B9D98EB6-F502-4769-990D-2D617FD3113E}" type="parTrans" cxnId="{29C55B6C-90EF-4332-8F7B-5F6DCE9FC292}">
      <dgm:prSet/>
      <dgm:spPr/>
      <dgm:t>
        <a:bodyPr/>
        <a:lstStyle/>
        <a:p>
          <a:endParaRPr lang="pt-BR"/>
        </a:p>
      </dgm:t>
    </dgm:pt>
    <dgm:pt modelId="{0E55D3B8-31F3-439D-87AD-099109F95238}" type="sibTrans" cxnId="{29C55B6C-90EF-4332-8F7B-5F6DCE9FC292}">
      <dgm:prSet/>
      <dgm:spPr/>
      <dgm:t>
        <a:bodyPr/>
        <a:lstStyle/>
        <a:p>
          <a:endParaRPr lang="pt-BR"/>
        </a:p>
      </dgm:t>
    </dgm:pt>
    <dgm:pt modelId="{0D081C90-254B-403E-87ED-96EC244CF282}">
      <dgm:prSet phldrT="[Texto]"/>
      <dgm:spPr/>
      <dgm:t>
        <a:bodyPr/>
        <a:lstStyle/>
        <a:p>
          <a:r>
            <a:rPr lang="pt-BR" dirty="0" smtClean="0"/>
            <a:t>Envio das Devolutivas</a:t>
          </a:r>
          <a:endParaRPr lang="pt-BR" dirty="0"/>
        </a:p>
      </dgm:t>
    </dgm:pt>
    <dgm:pt modelId="{B3EAA1A2-3F25-479F-A3AB-AEFE760B4C27}" type="parTrans" cxnId="{67823EC3-9A94-48EE-AA4D-25E1D5FD6602}">
      <dgm:prSet/>
      <dgm:spPr/>
      <dgm:t>
        <a:bodyPr/>
        <a:lstStyle/>
        <a:p>
          <a:endParaRPr lang="pt-BR"/>
        </a:p>
      </dgm:t>
    </dgm:pt>
    <dgm:pt modelId="{0D2A1969-248B-42F6-8295-527353C20C14}" type="sibTrans" cxnId="{67823EC3-9A94-48EE-AA4D-25E1D5FD6602}">
      <dgm:prSet/>
      <dgm:spPr/>
      <dgm:t>
        <a:bodyPr/>
        <a:lstStyle/>
        <a:p>
          <a:endParaRPr lang="pt-BR"/>
        </a:p>
      </dgm:t>
    </dgm:pt>
    <dgm:pt modelId="{7350FD2D-DE15-4F81-AE8F-A7BA482E4607}" type="pres">
      <dgm:prSet presAssocID="{733841C9-8421-448A-831E-6AB6159780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D7B529-B6A1-4175-92B5-D93979A8F55C}" type="pres">
      <dgm:prSet presAssocID="{FDA9E5CC-EE1A-403E-896E-F7EC82D06700}" presName="node" presStyleLbl="node1" presStyleIdx="0" presStyleCnt="15" custLinFactNeighborX="-3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0BB4A-87D4-4511-B639-97AB01244292}" type="pres">
      <dgm:prSet presAssocID="{3233B721-17D8-43D2-9249-64AF7BAD366B}" presName="sibTrans" presStyleLbl="sibTrans2D1" presStyleIdx="0" presStyleCnt="14" custLinFactNeighborX="7118"/>
      <dgm:spPr/>
      <dgm:t>
        <a:bodyPr/>
        <a:lstStyle/>
        <a:p>
          <a:endParaRPr lang="pt-BR"/>
        </a:p>
      </dgm:t>
    </dgm:pt>
    <dgm:pt modelId="{45462A97-61EC-433B-93E2-F5DC8F23D366}" type="pres">
      <dgm:prSet presAssocID="{3233B721-17D8-43D2-9249-64AF7BAD366B}" presName="connectorText" presStyleLbl="sibTrans2D1" presStyleIdx="0" presStyleCnt="14"/>
      <dgm:spPr/>
      <dgm:t>
        <a:bodyPr/>
        <a:lstStyle/>
        <a:p>
          <a:endParaRPr lang="pt-BR"/>
        </a:p>
      </dgm:t>
    </dgm:pt>
    <dgm:pt modelId="{CD88E58C-3E68-47F5-BAE3-E598E0B5A4A9}" type="pres">
      <dgm:prSet presAssocID="{0F2FD64A-5B67-4EAE-ABE2-ABFD2F986476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27ADF3-3A72-449A-9769-036AC51B3B74}" type="pres">
      <dgm:prSet presAssocID="{A301F3A0-09B9-4BF9-8E7D-EE9880B9ED1D}" presName="sibTrans" presStyleLbl="sibTrans2D1" presStyleIdx="1" presStyleCnt="14"/>
      <dgm:spPr/>
      <dgm:t>
        <a:bodyPr/>
        <a:lstStyle/>
        <a:p>
          <a:endParaRPr lang="pt-BR"/>
        </a:p>
      </dgm:t>
    </dgm:pt>
    <dgm:pt modelId="{D6CA16D5-4C3F-45DA-9F64-4C16705E36EF}" type="pres">
      <dgm:prSet presAssocID="{A301F3A0-09B9-4BF9-8E7D-EE9880B9ED1D}" presName="connectorText" presStyleLbl="sibTrans2D1" presStyleIdx="1" presStyleCnt="14"/>
      <dgm:spPr/>
      <dgm:t>
        <a:bodyPr/>
        <a:lstStyle/>
        <a:p>
          <a:endParaRPr lang="pt-BR"/>
        </a:p>
      </dgm:t>
    </dgm:pt>
    <dgm:pt modelId="{BED8F953-4FA2-46BE-8A06-DA00EC75FFC0}" type="pres">
      <dgm:prSet presAssocID="{327A8526-DF7E-43E4-96EC-2DC655973473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706C3-F93E-4565-9830-C71D9A35C13F}" type="pres">
      <dgm:prSet presAssocID="{D846ABFB-11CD-422C-9BB2-5F33A689E07C}" presName="sibTrans" presStyleLbl="sibTrans2D1" presStyleIdx="2" presStyleCnt="14"/>
      <dgm:spPr/>
      <dgm:t>
        <a:bodyPr/>
        <a:lstStyle/>
        <a:p>
          <a:endParaRPr lang="pt-BR"/>
        </a:p>
      </dgm:t>
    </dgm:pt>
    <dgm:pt modelId="{97CA2149-29C9-4EF2-9E82-82E80828D488}" type="pres">
      <dgm:prSet presAssocID="{D846ABFB-11CD-422C-9BB2-5F33A689E07C}" presName="connectorText" presStyleLbl="sibTrans2D1" presStyleIdx="2" presStyleCnt="14"/>
      <dgm:spPr/>
      <dgm:t>
        <a:bodyPr/>
        <a:lstStyle/>
        <a:p>
          <a:endParaRPr lang="pt-BR"/>
        </a:p>
      </dgm:t>
    </dgm:pt>
    <dgm:pt modelId="{96438196-53B9-4F18-B545-905BD0FAD143}" type="pres">
      <dgm:prSet presAssocID="{A33688E0-9B32-472E-A1C2-08B841E434D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D712D3-00C0-499E-AE62-0CB8E0D92D9B}" type="pres">
      <dgm:prSet presAssocID="{3C8806EC-5516-4A4A-8336-4E6014285CF0}" presName="sibTrans" presStyleLbl="sibTrans2D1" presStyleIdx="3" presStyleCnt="14"/>
      <dgm:spPr/>
      <dgm:t>
        <a:bodyPr/>
        <a:lstStyle/>
        <a:p>
          <a:endParaRPr lang="pt-BR"/>
        </a:p>
      </dgm:t>
    </dgm:pt>
    <dgm:pt modelId="{40D4AC44-6574-48D4-BEE4-AC3AEF31AA79}" type="pres">
      <dgm:prSet presAssocID="{3C8806EC-5516-4A4A-8336-4E6014285CF0}" presName="connectorText" presStyleLbl="sibTrans2D1" presStyleIdx="3" presStyleCnt="14"/>
      <dgm:spPr/>
      <dgm:t>
        <a:bodyPr/>
        <a:lstStyle/>
        <a:p>
          <a:endParaRPr lang="pt-BR"/>
        </a:p>
      </dgm:t>
    </dgm:pt>
    <dgm:pt modelId="{E11B967C-8C1D-4AF4-8C45-C0B4E5D1C050}" type="pres">
      <dgm:prSet presAssocID="{65DBBCB8-C04E-4EEE-8361-99AA42B1987D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18468-A2E6-443E-A52A-E06151C35424}" type="pres">
      <dgm:prSet presAssocID="{8F1A8754-150D-4707-A264-38728111074C}" presName="sibTrans" presStyleLbl="sibTrans2D1" presStyleIdx="4" presStyleCnt="14"/>
      <dgm:spPr/>
      <dgm:t>
        <a:bodyPr/>
        <a:lstStyle/>
        <a:p>
          <a:endParaRPr lang="pt-BR"/>
        </a:p>
      </dgm:t>
    </dgm:pt>
    <dgm:pt modelId="{DBBE5F0D-4CF3-4175-B270-26882D8D90BB}" type="pres">
      <dgm:prSet presAssocID="{8F1A8754-150D-4707-A264-38728111074C}" presName="connectorText" presStyleLbl="sibTrans2D1" presStyleIdx="4" presStyleCnt="14"/>
      <dgm:spPr/>
      <dgm:t>
        <a:bodyPr/>
        <a:lstStyle/>
        <a:p>
          <a:endParaRPr lang="pt-BR"/>
        </a:p>
      </dgm:t>
    </dgm:pt>
    <dgm:pt modelId="{13816712-F9CA-41AD-BD76-D5CCCED46EAB}" type="pres">
      <dgm:prSet presAssocID="{AB462439-9A1C-48D9-AD92-F98579361B9C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BE4FC5-04FF-41AC-AA4A-75CBA1074389}" type="pres">
      <dgm:prSet presAssocID="{6B981E7B-4153-40FC-A0E3-5CEB97F565AA}" presName="sibTrans" presStyleLbl="sibTrans2D1" presStyleIdx="5" presStyleCnt="14"/>
      <dgm:spPr/>
      <dgm:t>
        <a:bodyPr/>
        <a:lstStyle/>
        <a:p>
          <a:endParaRPr lang="pt-BR"/>
        </a:p>
      </dgm:t>
    </dgm:pt>
    <dgm:pt modelId="{725AC63E-FD5C-4B1E-A635-500ADB70B437}" type="pres">
      <dgm:prSet presAssocID="{6B981E7B-4153-40FC-A0E3-5CEB97F565AA}" presName="connectorText" presStyleLbl="sibTrans2D1" presStyleIdx="5" presStyleCnt="14"/>
      <dgm:spPr/>
      <dgm:t>
        <a:bodyPr/>
        <a:lstStyle/>
        <a:p>
          <a:endParaRPr lang="pt-BR"/>
        </a:p>
      </dgm:t>
    </dgm:pt>
    <dgm:pt modelId="{14EDD594-F1C6-41AD-9B42-8B20BA37F0EF}" type="pres">
      <dgm:prSet presAssocID="{262C1E65-2FAD-4111-8E98-5FFC72B67047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B92E7-C903-48E1-92FD-1F15D1A4C7BB}" type="pres">
      <dgm:prSet presAssocID="{D6CC9A0F-F226-4C98-98F3-708443FC1A02}" presName="sibTrans" presStyleLbl="sibTrans2D1" presStyleIdx="6" presStyleCnt="14"/>
      <dgm:spPr/>
      <dgm:t>
        <a:bodyPr/>
        <a:lstStyle/>
        <a:p>
          <a:endParaRPr lang="pt-BR"/>
        </a:p>
      </dgm:t>
    </dgm:pt>
    <dgm:pt modelId="{AB63422C-5B2F-4FEB-94DF-5EDFE7BCCA8C}" type="pres">
      <dgm:prSet presAssocID="{D6CC9A0F-F226-4C98-98F3-708443FC1A02}" presName="connectorText" presStyleLbl="sibTrans2D1" presStyleIdx="6" presStyleCnt="14"/>
      <dgm:spPr/>
      <dgm:t>
        <a:bodyPr/>
        <a:lstStyle/>
        <a:p>
          <a:endParaRPr lang="pt-BR"/>
        </a:p>
      </dgm:t>
    </dgm:pt>
    <dgm:pt modelId="{C66917E3-ACF9-4507-AD18-45BB8B79AE9E}" type="pres">
      <dgm:prSet presAssocID="{ED5DB3EA-C004-45D9-AD24-0742DA03ED63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6E4E0-80C4-4E32-A99F-2287480E9F4C}" type="pres">
      <dgm:prSet presAssocID="{126F19C9-7923-4634-969C-B6437EFE069D}" presName="sibTrans" presStyleLbl="sibTrans2D1" presStyleIdx="7" presStyleCnt="14"/>
      <dgm:spPr/>
      <dgm:t>
        <a:bodyPr/>
        <a:lstStyle/>
        <a:p>
          <a:endParaRPr lang="pt-BR"/>
        </a:p>
      </dgm:t>
    </dgm:pt>
    <dgm:pt modelId="{F9CAA517-2745-4947-BDEB-2DBF0768CF33}" type="pres">
      <dgm:prSet presAssocID="{126F19C9-7923-4634-969C-B6437EFE069D}" presName="connectorText" presStyleLbl="sibTrans2D1" presStyleIdx="7" presStyleCnt="14"/>
      <dgm:spPr/>
      <dgm:t>
        <a:bodyPr/>
        <a:lstStyle/>
        <a:p>
          <a:endParaRPr lang="pt-BR"/>
        </a:p>
      </dgm:t>
    </dgm:pt>
    <dgm:pt modelId="{43076F54-8C14-4DF6-979D-FEFE0C18EDBB}" type="pres">
      <dgm:prSet presAssocID="{4734EB63-C97A-4008-A398-D78E5CB3B172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AD0C27-2282-4453-9333-2BABD426F3CC}" type="pres">
      <dgm:prSet presAssocID="{A61B5BFA-63AC-45DE-A708-5C2CE0AEFE80}" presName="sibTrans" presStyleLbl="sibTrans2D1" presStyleIdx="8" presStyleCnt="14"/>
      <dgm:spPr/>
      <dgm:t>
        <a:bodyPr/>
        <a:lstStyle/>
        <a:p>
          <a:endParaRPr lang="pt-BR"/>
        </a:p>
      </dgm:t>
    </dgm:pt>
    <dgm:pt modelId="{AE582E5A-7132-4D65-B697-EDB8D0CC7925}" type="pres">
      <dgm:prSet presAssocID="{A61B5BFA-63AC-45DE-A708-5C2CE0AEFE80}" presName="connectorText" presStyleLbl="sibTrans2D1" presStyleIdx="8" presStyleCnt="14"/>
      <dgm:spPr/>
      <dgm:t>
        <a:bodyPr/>
        <a:lstStyle/>
        <a:p>
          <a:endParaRPr lang="pt-BR"/>
        </a:p>
      </dgm:t>
    </dgm:pt>
    <dgm:pt modelId="{318A4596-59EA-4525-B3F4-88180187D493}" type="pres">
      <dgm:prSet presAssocID="{DAB35D57-1CE4-459A-9786-3CA5E8442C26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28E39-C339-4F84-B023-88861254BEE7}" type="pres">
      <dgm:prSet presAssocID="{2F13EEA2-C90E-4C10-9505-8E84E7EB8169}" presName="sibTrans" presStyleLbl="sibTrans2D1" presStyleIdx="9" presStyleCnt="14"/>
      <dgm:spPr/>
      <dgm:t>
        <a:bodyPr/>
        <a:lstStyle/>
        <a:p>
          <a:endParaRPr lang="pt-BR"/>
        </a:p>
      </dgm:t>
    </dgm:pt>
    <dgm:pt modelId="{B983E955-007C-47AA-B2B8-854569B9509F}" type="pres">
      <dgm:prSet presAssocID="{2F13EEA2-C90E-4C10-9505-8E84E7EB8169}" presName="connectorText" presStyleLbl="sibTrans2D1" presStyleIdx="9" presStyleCnt="14"/>
      <dgm:spPr/>
      <dgm:t>
        <a:bodyPr/>
        <a:lstStyle/>
        <a:p>
          <a:endParaRPr lang="pt-BR"/>
        </a:p>
      </dgm:t>
    </dgm:pt>
    <dgm:pt modelId="{F0EE31CF-2B80-4944-B52C-539897DD887A}" type="pres">
      <dgm:prSet presAssocID="{FC366AF4-A8D6-45AA-A1D7-E14B5D3C2142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EE54D-7F0C-4C54-BDBD-E04FF84BE1CC}" type="pres">
      <dgm:prSet presAssocID="{5A2E92DF-81CC-41C6-ACB6-0D7D679DA78B}" presName="sibTrans" presStyleLbl="sibTrans2D1" presStyleIdx="10" presStyleCnt="14"/>
      <dgm:spPr/>
      <dgm:t>
        <a:bodyPr/>
        <a:lstStyle/>
        <a:p>
          <a:endParaRPr lang="pt-BR"/>
        </a:p>
      </dgm:t>
    </dgm:pt>
    <dgm:pt modelId="{08BCE074-7DB4-4A87-9242-B7D22320D587}" type="pres">
      <dgm:prSet presAssocID="{5A2E92DF-81CC-41C6-ACB6-0D7D679DA78B}" presName="connectorText" presStyleLbl="sibTrans2D1" presStyleIdx="10" presStyleCnt="14"/>
      <dgm:spPr/>
      <dgm:t>
        <a:bodyPr/>
        <a:lstStyle/>
        <a:p>
          <a:endParaRPr lang="pt-BR"/>
        </a:p>
      </dgm:t>
    </dgm:pt>
    <dgm:pt modelId="{93EF00F0-7062-46EB-9505-CCE0A33CB29D}" type="pres">
      <dgm:prSet presAssocID="{26FF1070-69B6-4E36-94FD-0D67B3F5081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4C9F82-BEBC-4369-A86F-7AD0DCDF1A35}" type="pres">
      <dgm:prSet presAssocID="{0CA7E0FE-5C09-4D2D-BDD0-CA67AE35BD47}" presName="sibTrans" presStyleLbl="sibTrans2D1" presStyleIdx="11" presStyleCnt="14"/>
      <dgm:spPr/>
      <dgm:t>
        <a:bodyPr/>
        <a:lstStyle/>
        <a:p>
          <a:endParaRPr lang="pt-BR"/>
        </a:p>
      </dgm:t>
    </dgm:pt>
    <dgm:pt modelId="{5A6E5395-67DA-4F1F-BC3A-DBA4F9620DDB}" type="pres">
      <dgm:prSet presAssocID="{0CA7E0FE-5C09-4D2D-BDD0-CA67AE35BD47}" presName="connectorText" presStyleLbl="sibTrans2D1" presStyleIdx="11" presStyleCnt="14"/>
      <dgm:spPr/>
      <dgm:t>
        <a:bodyPr/>
        <a:lstStyle/>
        <a:p>
          <a:endParaRPr lang="pt-BR"/>
        </a:p>
      </dgm:t>
    </dgm:pt>
    <dgm:pt modelId="{8E7EDF03-3C50-48FC-ACC3-C17956A013DD}" type="pres">
      <dgm:prSet presAssocID="{40EF9EFA-5D74-46CC-ABC2-BBEC35C36A1C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56994C-8DA5-4906-861B-29D90822543E}" type="pres">
      <dgm:prSet presAssocID="{321003E1-E988-4583-9A3C-29F9CAD8D841}" presName="sibTrans" presStyleLbl="sibTrans2D1" presStyleIdx="12" presStyleCnt="14"/>
      <dgm:spPr/>
      <dgm:t>
        <a:bodyPr/>
        <a:lstStyle/>
        <a:p>
          <a:endParaRPr lang="pt-BR"/>
        </a:p>
      </dgm:t>
    </dgm:pt>
    <dgm:pt modelId="{7CECDD13-A044-4C6E-8188-F35DA0BDE150}" type="pres">
      <dgm:prSet presAssocID="{321003E1-E988-4583-9A3C-29F9CAD8D841}" presName="connectorText" presStyleLbl="sibTrans2D1" presStyleIdx="12" presStyleCnt="14"/>
      <dgm:spPr/>
      <dgm:t>
        <a:bodyPr/>
        <a:lstStyle/>
        <a:p>
          <a:endParaRPr lang="pt-BR"/>
        </a:p>
      </dgm:t>
    </dgm:pt>
    <dgm:pt modelId="{D8888A0E-356A-4242-B585-51473847321E}" type="pres">
      <dgm:prSet presAssocID="{F1131CD6-BCD2-4C8D-89D3-471E99FA59EF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56FDC4-31A6-43E3-978F-79B5B1C0F6CC}" type="pres">
      <dgm:prSet presAssocID="{0E55D3B8-31F3-439D-87AD-099109F95238}" presName="sibTrans" presStyleLbl="sibTrans2D1" presStyleIdx="13" presStyleCnt="14"/>
      <dgm:spPr/>
      <dgm:t>
        <a:bodyPr/>
        <a:lstStyle/>
        <a:p>
          <a:endParaRPr lang="pt-BR"/>
        </a:p>
      </dgm:t>
    </dgm:pt>
    <dgm:pt modelId="{20731517-DFE7-4C84-B4CF-8AEFE193DC78}" type="pres">
      <dgm:prSet presAssocID="{0E55D3B8-31F3-439D-87AD-099109F95238}" presName="connectorText" presStyleLbl="sibTrans2D1" presStyleIdx="13" presStyleCnt="14"/>
      <dgm:spPr/>
      <dgm:t>
        <a:bodyPr/>
        <a:lstStyle/>
        <a:p>
          <a:endParaRPr lang="pt-BR"/>
        </a:p>
      </dgm:t>
    </dgm:pt>
    <dgm:pt modelId="{0BBECB3D-F19A-4857-9B44-BB995C8ADFDC}" type="pres">
      <dgm:prSet presAssocID="{0D081C90-254B-403E-87ED-96EC244CF282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0623598-E76A-4EB8-9D43-F54E46F8896B}" type="presOf" srcId="{A61B5BFA-63AC-45DE-A708-5C2CE0AEFE80}" destId="{98AD0C27-2282-4453-9333-2BABD426F3CC}" srcOrd="0" destOrd="0" presId="urn:microsoft.com/office/officeart/2005/8/layout/process5"/>
    <dgm:cxn modelId="{CFE3B875-2A71-439A-A67B-79E4228638A2}" srcId="{733841C9-8421-448A-831E-6AB61597809A}" destId="{0F2FD64A-5B67-4EAE-ABE2-ABFD2F986476}" srcOrd="1" destOrd="0" parTransId="{0CA0C988-2E9D-4AA6-B9FA-B183755A0D59}" sibTransId="{A301F3A0-09B9-4BF9-8E7D-EE9880B9ED1D}"/>
    <dgm:cxn modelId="{29DCEDA6-8A39-4B01-932D-15B9EDA35684}" type="presOf" srcId="{FC366AF4-A8D6-45AA-A1D7-E14B5D3C2142}" destId="{F0EE31CF-2B80-4944-B52C-539897DD887A}" srcOrd="0" destOrd="0" presId="urn:microsoft.com/office/officeart/2005/8/layout/process5"/>
    <dgm:cxn modelId="{F366A486-54B9-45BE-834C-8F7FD64AFEA1}" type="presOf" srcId="{321003E1-E988-4583-9A3C-29F9CAD8D841}" destId="{7CECDD13-A044-4C6E-8188-F35DA0BDE150}" srcOrd="1" destOrd="0" presId="urn:microsoft.com/office/officeart/2005/8/layout/process5"/>
    <dgm:cxn modelId="{6C2955BA-A3DF-4440-BDBA-28B66A8859A9}" srcId="{733841C9-8421-448A-831E-6AB61597809A}" destId="{FDA9E5CC-EE1A-403E-896E-F7EC82D06700}" srcOrd="0" destOrd="0" parTransId="{93841E8E-3F76-46E9-A69F-9177F7B783DB}" sibTransId="{3233B721-17D8-43D2-9249-64AF7BAD366B}"/>
    <dgm:cxn modelId="{943994DE-F688-44FC-93AA-82C4C102E3EA}" type="presOf" srcId="{5A2E92DF-81CC-41C6-ACB6-0D7D679DA78B}" destId="{08BCE074-7DB4-4A87-9242-B7D22320D587}" srcOrd="1" destOrd="0" presId="urn:microsoft.com/office/officeart/2005/8/layout/process5"/>
    <dgm:cxn modelId="{1F5AF97F-0B18-4702-84F3-13EB2DF24200}" type="presOf" srcId="{A301F3A0-09B9-4BF9-8E7D-EE9880B9ED1D}" destId="{2627ADF3-3A72-449A-9769-036AC51B3B74}" srcOrd="0" destOrd="0" presId="urn:microsoft.com/office/officeart/2005/8/layout/process5"/>
    <dgm:cxn modelId="{D1D56C6D-39E3-41CB-BB9B-73677B9A609C}" srcId="{733841C9-8421-448A-831E-6AB61597809A}" destId="{40EF9EFA-5D74-46CC-ABC2-BBEC35C36A1C}" srcOrd="12" destOrd="0" parTransId="{D7E0B3BD-EA79-4303-AB33-37E2BD2B7431}" sibTransId="{321003E1-E988-4583-9A3C-29F9CAD8D841}"/>
    <dgm:cxn modelId="{4EFBC4D1-F126-4DC9-93C2-A5FC3C276165}" srcId="{733841C9-8421-448A-831E-6AB61597809A}" destId="{DAB35D57-1CE4-459A-9786-3CA5E8442C26}" srcOrd="9" destOrd="0" parTransId="{BA5008DA-6022-474C-BD63-37860A52F162}" sibTransId="{2F13EEA2-C90E-4C10-9505-8E84E7EB8169}"/>
    <dgm:cxn modelId="{6B95C4E9-80D4-420D-970F-F7DAD25F3ED4}" type="presOf" srcId="{3233B721-17D8-43D2-9249-64AF7BAD366B}" destId="{45462A97-61EC-433B-93E2-F5DC8F23D366}" srcOrd="1" destOrd="0" presId="urn:microsoft.com/office/officeart/2005/8/layout/process5"/>
    <dgm:cxn modelId="{67823EC3-9A94-48EE-AA4D-25E1D5FD6602}" srcId="{733841C9-8421-448A-831E-6AB61597809A}" destId="{0D081C90-254B-403E-87ED-96EC244CF282}" srcOrd="14" destOrd="0" parTransId="{B3EAA1A2-3F25-479F-A3AB-AEFE760B4C27}" sibTransId="{0D2A1969-248B-42F6-8295-527353C20C14}"/>
    <dgm:cxn modelId="{B347805E-6BA5-4208-A426-8D89128198C0}" type="presOf" srcId="{327A8526-DF7E-43E4-96EC-2DC655973473}" destId="{BED8F953-4FA2-46BE-8A06-DA00EC75FFC0}" srcOrd="0" destOrd="0" presId="urn:microsoft.com/office/officeart/2005/8/layout/process5"/>
    <dgm:cxn modelId="{3B86B858-09FD-4016-9C0B-004FD94339C0}" type="presOf" srcId="{65DBBCB8-C04E-4EEE-8361-99AA42B1987D}" destId="{E11B967C-8C1D-4AF4-8C45-C0B4E5D1C050}" srcOrd="0" destOrd="0" presId="urn:microsoft.com/office/officeart/2005/8/layout/process5"/>
    <dgm:cxn modelId="{7E750F18-BE29-4EC4-8C49-3B15EDEF930D}" srcId="{733841C9-8421-448A-831E-6AB61597809A}" destId="{26FF1070-69B6-4E36-94FD-0D67B3F50817}" srcOrd="11" destOrd="0" parTransId="{11BFE6AD-AF18-4704-81B7-5F40E80604D2}" sibTransId="{0CA7E0FE-5C09-4D2D-BDD0-CA67AE35BD47}"/>
    <dgm:cxn modelId="{98CCEE4F-CFDC-4BAB-BD59-83558EB25126}" type="presOf" srcId="{26FF1070-69B6-4E36-94FD-0D67B3F50817}" destId="{93EF00F0-7062-46EB-9505-CCE0A33CB29D}" srcOrd="0" destOrd="0" presId="urn:microsoft.com/office/officeart/2005/8/layout/process5"/>
    <dgm:cxn modelId="{B2F9EFBF-DC06-49AE-8A61-593C5C550313}" type="presOf" srcId="{0CA7E0FE-5C09-4D2D-BDD0-CA67AE35BD47}" destId="{1E4C9F82-BEBC-4369-A86F-7AD0DCDF1A35}" srcOrd="0" destOrd="0" presId="urn:microsoft.com/office/officeart/2005/8/layout/process5"/>
    <dgm:cxn modelId="{D604369D-5EB0-4A60-B475-7449F660A501}" type="presOf" srcId="{0CA7E0FE-5C09-4D2D-BDD0-CA67AE35BD47}" destId="{5A6E5395-67DA-4F1F-BC3A-DBA4F9620DDB}" srcOrd="1" destOrd="0" presId="urn:microsoft.com/office/officeart/2005/8/layout/process5"/>
    <dgm:cxn modelId="{BD0EF539-B48C-442B-8C7C-6FC77EA78639}" srcId="{733841C9-8421-448A-831E-6AB61597809A}" destId="{ED5DB3EA-C004-45D9-AD24-0742DA03ED63}" srcOrd="7" destOrd="0" parTransId="{8F47A60C-E241-4A3E-9772-B53DCB02A3E6}" sibTransId="{126F19C9-7923-4634-969C-B6437EFE069D}"/>
    <dgm:cxn modelId="{4AFA37F6-8CDF-443A-9363-41FD52964E8B}" type="presOf" srcId="{40EF9EFA-5D74-46CC-ABC2-BBEC35C36A1C}" destId="{8E7EDF03-3C50-48FC-ACC3-C17956A013DD}" srcOrd="0" destOrd="0" presId="urn:microsoft.com/office/officeart/2005/8/layout/process5"/>
    <dgm:cxn modelId="{032A341B-5608-4F5C-9D78-ABD1F82B70C4}" type="presOf" srcId="{321003E1-E988-4583-9A3C-29F9CAD8D841}" destId="{0956994C-8DA5-4906-861B-29D90822543E}" srcOrd="0" destOrd="0" presId="urn:microsoft.com/office/officeart/2005/8/layout/process5"/>
    <dgm:cxn modelId="{B22C7EAB-E1F9-4D8F-8BCF-178145AFB8C8}" type="presOf" srcId="{0E55D3B8-31F3-439D-87AD-099109F95238}" destId="{CE56FDC4-31A6-43E3-978F-79B5B1C0F6CC}" srcOrd="0" destOrd="0" presId="urn:microsoft.com/office/officeart/2005/8/layout/process5"/>
    <dgm:cxn modelId="{8CD10F3A-6732-429A-B360-916BCF4ED368}" type="presOf" srcId="{D6CC9A0F-F226-4C98-98F3-708443FC1A02}" destId="{75FB92E7-C903-48E1-92FD-1F15D1A4C7BB}" srcOrd="0" destOrd="0" presId="urn:microsoft.com/office/officeart/2005/8/layout/process5"/>
    <dgm:cxn modelId="{83D608E6-616E-4DF6-B250-8CD2E476F2AF}" type="presOf" srcId="{4734EB63-C97A-4008-A398-D78E5CB3B172}" destId="{43076F54-8C14-4DF6-979D-FEFE0C18EDBB}" srcOrd="0" destOrd="0" presId="urn:microsoft.com/office/officeart/2005/8/layout/process5"/>
    <dgm:cxn modelId="{65DE2243-88CE-49AF-8DC1-00AF871ACBC2}" srcId="{733841C9-8421-448A-831E-6AB61597809A}" destId="{AB462439-9A1C-48D9-AD92-F98579361B9C}" srcOrd="5" destOrd="0" parTransId="{D5EDC9D5-5FC3-4107-84D4-F59E8384836E}" sibTransId="{6B981E7B-4153-40FC-A0E3-5CEB97F565AA}"/>
    <dgm:cxn modelId="{1BA5E5FD-78E2-4C60-9B5A-0D1EF016EBE6}" type="presOf" srcId="{126F19C9-7923-4634-969C-B6437EFE069D}" destId="{ECC6E4E0-80C4-4E32-A99F-2287480E9F4C}" srcOrd="0" destOrd="0" presId="urn:microsoft.com/office/officeart/2005/8/layout/process5"/>
    <dgm:cxn modelId="{F24773AA-F0C7-4059-8BE8-65085C3BD57B}" type="presOf" srcId="{0D081C90-254B-403E-87ED-96EC244CF282}" destId="{0BBECB3D-F19A-4857-9B44-BB995C8ADFDC}" srcOrd="0" destOrd="0" presId="urn:microsoft.com/office/officeart/2005/8/layout/process5"/>
    <dgm:cxn modelId="{79C84406-94CF-48FF-9193-8B3273D13921}" type="presOf" srcId="{ED5DB3EA-C004-45D9-AD24-0742DA03ED63}" destId="{C66917E3-ACF9-4507-AD18-45BB8B79AE9E}" srcOrd="0" destOrd="0" presId="urn:microsoft.com/office/officeart/2005/8/layout/process5"/>
    <dgm:cxn modelId="{B6EA635C-152F-49FC-AB69-35D354B67E42}" type="presOf" srcId="{3233B721-17D8-43D2-9249-64AF7BAD366B}" destId="{CA00BB4A-87D4-4511-B639-97AB01244292}" srcOrd="0" destOrd="0" presId="urn:microsoft.com/office/officeart/2005/8/layout/process5"/>
    <dgm:cxn modelId="{104E1634-D2FD-46C2-B7F1-11990EF08079}" srcId="{733841C9-8421-448A-831E-6AB61597809A}" destId="{327A8526-DF7E-43E4-96EC-2DC655973473}" srcOrd="2" destOrd="0" parTransId="{0DD4BD23-C809-47B1-9ED2-5038F9F9A9CC}" sibTransId="{D846ABFB-11CD-422C-9BB2-5F33A689E07C}"/>
    <dgm:cxn modelId="{DE4C380E-F269-4C99-B6B5-1C27E9A8DF78}" type="presOf" srcId="{0E55D3B8-31F3-439D-87AD-099109F95238}" destId="{20731517-DFE7-4C84-B4CF-8AEFE193DC78}" srcOrd="1" destOrd="0" presId="urn:microsoft.com/office/officeart/2005/8/layout/process5"/>
    <dgm:cxn modelId="{C7DCC997-59FF-419F-AEE4-3A525DBD4B7D}" type="presOf" srcId="{F1131CD6-BCD2-4C8D-89D3-471E99FA59EF}" destId="{D8888A0E-356A-4242-B585-51473847321E}" srcOrd="0" destOrd="0" presId="urn:microsoft.com/office/officeart/2005/8/layout/process5"/>
    <dgm:cxn modelId="{C4E28999-761F-4B56-8F45-E963C176833F}" type="presOf" srcId="{D846ABFB-11CD-422C-9BB2-5F33A689E07C}" destId="{97CA2149-29C9-4EF2-9E82-82E80828D488}" srcOrd="1" destOrd="0" presId="urn:microsoft.com/office/officeart/2005/8/layout/process5"/>
    <dgm:cxn modelId="{9E31ECA4-F790-4C89-9F53-C3EB4F53A056}" type="presOf" srcId="{262C1E65-2FAD-4111-8E98-5FFC72B67047}" destId="{14EDD594-F1C6-41AD-9B42-8B20BA37F0EF}" srcOrd="0" destOrd="0" presId="urn:microsoft.com/office/officeart/2005/8/layout/process5"/>
    <dgm:cxn modelId="{625CABAB-66C6-4A5E-BC99-B450C15B94B0}" type="presOf" srcId="{3C8806EC-5516-4A4A-8336-4E6014285CF0}" destId="{40D4AC44-6574-48D4-BEE4-AC3AEF31AA79}" srcOrd="1" destOrd="0" presId="urn:microsoft.com/office/officeart/2005/8/layout/process5"/>
    <dgm:cxn modelId="{E9CF8505-53ED-4928-A846-891B587E8694}" srcId="{733841C9-8421-448A-831E-6AB61597809A}" destId="{262C1E65-2FAD-4111-8E98-5FFC72B67047}" srcOrd="6" destOrd="0" parTransId="{DFDE4282-1E22-4243-A4FA-8EA3AA314026}" sibTransId="{D6CC9A0F-F226-4C98-98F3-708443FC1A02}"/>
    <dgm:cxn modelId="{29C55B6C-90EF-4332-8F7B-5F6DCE9FC292}" srcId="{733841C9-8421-448A-831E-6AB61597809A}" destId="{F1131CD6-BCD2-4C8D-89D3-471E99FA59EF}" srcOrd="13" destOrd="0" parTransId="{B9D98EB6-F502-4769-990D-2D617FD3113E}" sibTransId="{0E55D3B8-31F3-439D-87AD-099109F95238}"/>
    <dgm:cxn modelId="{F808CF92-F603-449E-B0E6-2393745EEF67}" type="presOf" srcId="{2F13EEA2-C90E-4C10-9505-8E84E7EB8169}" destId="{4D028E39-C339-4F84-B023-88861254BEE7}" srcOrd="0" destOrd="0" presId="urn:microsoft.com/office/officeart/2005/8/layout/process5"/>
    <dgm:cxn modelId="{AA8DF903-7F65-4E0B-A9D9-E7EDA6DFB7B4}" type="presOf" srcId="{D6CC9A0F-F226-4C98-98F3-708443FC1A02}" destId="{AB63422C-5B2F-4FEB-94DF-5EDFE7BCCA8C}" srcOrd="1" destOrd="0" presId="urn:microsoft.com/office/officeart/2005/8/layout/process5"/>
    <dgm:cxn modelId="{9819F1E1-1173-420F-9EAA-4C2C3159CDE5}" srcId="{733841C9-8421-448A-831E-6AB61597809A}" destId="{4734EB63-C97A-4008-A398-D78E5CB3B172}" srcOrd="8" destOrd="0" parTransId="{BCEBEEF3-08F1-4FF4-B212-E74605108CE3}" sibTransId="{A61B5BFA-63AC-45DE-A708-5C2CE0AEFE80}"/>
    <dgm:cxn modelId="{58902680-F477-4562-B796-8E52DE3D2164}" type="presOf" srcId="{2F13EEA2-C90E-4C10-9505-8E84E7EB8169}" destId="{B983E955-007C-47AA-B2B8-854569B9509F}" srcOrd="1" destOrd="0" presId="urn:microsoft.com/office/officeart/2005/8/layout/process5"/>
    <dgm:cxn modelId="{AB9629C8-3D34-44BB-91C4-12FE9B4FD471}" type="presOf" srcId="{0F2FD64A-5B67-4EAE-ABE2-ABFD2F986476}" destId="{CD88E58C-3E68-47F5-BAE3-E598E0B5A4A9}" srcOrd="0" destOrd="0" presId="urn:microsoft.com/office/officeart/2005/8/layout/process5"/>
    <dgm:cxn modelId="{D482E38A-2420-4CB8-9231-7E3AE36C19CE}" type="presOf" srcId="{126F19C9-7923-4634-969C-B6437EFE069D}" destId="{F9CAA517-2745-4947-BDEB-2DBF0768CF33}" srcOrd="1" destOrd="0" presId="urn:microsoft.com/office/officeart/2005/8/layout/process5"/>
    <dgm:cxn modelId="{0E2F94E1-B067-4692-9D8B-4D35760F316D}" type="presOf" srcId="{FDA9E5CC-EE1A-403E-896E-F7EC82D06700}" destId="{18D7B529-B6A1-4175-92B5-D93979A8F55C}" srcOrd="0" destOrd="0" presId="urn:microsoft.com/office/officeart/2005/8/layout/process5"/>
    <dgm:cxn modelId="{7B1B488A-CB04-4689-842D-055DC008B25E}" type="presOf" srcId="{A61B5BFA-63AC-45DE-A708-5C2CE0AEFE80}" destId="{AE582E5A-7132-4D65-B697-EDB8D0CC7925}" srcOrd="1" destOrd="0" presId="urn:microsoft.com/office/officeart/2005/8/layout/process5"/>
    <dgm:cxn modelId="{B5DD9DF1-BFCA-4846-9C52-9EBBC535AC84}" type="presOf" srcId="{A33688E0-9B32-472E-A1C2-08B841E434D3}" destId="{96438196-53B9-4F18-B545-905BD0FAD143}" srcOrd="0" destOrd="0" presId="urn:microsoft.com/office/officeart/2005/8/layout/process5"/>
    <dgm:cxn modelId="{30A3BA11-ECC0-41B3-AC16-86A170E60B37}" type="presOf" srcId="{8F1A8754-150D-4707-A264-38728111074C}" destId="{DBBE5F0D-4CF3-4175-B270-26882D8D90BB}" srcOrd="1" destOrd="0" presId="urn:microsoft.com/office/officeart/2005/8/layout/process5"/>
    <dgm:cxn modelId="{73219147-C321-487C-8A5D-49FE3B7A70C2}" type="presOf" srcId="{733841C9-8421-448A-831E-6AB61597809A}" destId="{7350FD2D-DE15-4F81-AE8F-A7BA482E4607}" srcOrd="0" destOrd="0" presId="urn:microsoft.com/office/officeart/2005/8/layout/process5"/>
    <dgm:cxn modelId="{A8E6B12D-DD47-4247-9104-AA268EDD670C}" srcId="{733841C9-8421-448A-831E-6AB61597809A}" destId="{FC366AF4-A8D6-45AA-A1D7-E14B5D3C2142}" srcOrd="10" destOrd="0" parTransId="{57CA5B9F-D674-4A4A-8FE2-6A58BD34A7B2}" sibTransId="{5A2E92DF-81CC-41C6-ACB6-0D7D679DA78B}"/>
    <dgm:cxn modelId="{C22394CD-9683-41B4-B45E-4ACF73FD11CC}" type="presOf" srcId="{8F1A8754-150D-4707-A264-38728111074C}" destId="{6F818468-A2E6-443E-A52A-E06151C35424}" srcOrd="0" destOrd="0" presId="urn:microsoft.com/office/officeart/2005/8/layout/process5"/>
    <dgm:cxn modelId="{80A9DBB9-E55F-4FEF-882A-6BB778B154AE}" type="presOf" srcId="{AB462439-9A1C-48D9-AD92-F98579361B9C}" destId="{13816712-F9CA-41AD-BD76-D5CCCED46EAB}" srcOrd="0" destOrd="0" presId="urn:microsoft.com/office/officeart/2005/8/layout/process5"/>
    <dgm:cxn modelId="{DB6FC110-7B6A-4667-BAFA-502B19BA9CB7}" type="presOf" srcId="{DAB35D57-1CE4-459A-9786-3CA5E8442C26}" destId="{318A4596-59EA-4525-B3F4-88180187D493}" srcOrd="0" destOrd="0" presId="urn:microsoft.com/office/officeart/2005/8/layout/process5"/>
    <dgm:cxn modelId="{BFB28004-7DD0-4AA0-A761-AD8E9275BBDC}" type="presOf" srcId="{6B981E7B-4153-40FC-A0E3-5CEB97F565AA}" destId="{0DBE4FC5-04FF-41AC-AA4A-75CBA1074389}" srcOrd="0" destOrd="0" presId="urn:microsoft.com/office/officeart/2005/8/layout/process5"/>
    <dgm:cxn modelId="{10DD82F9-862A-4BBC-9146-35FD2CC2A84E}" srcId="{733841C9-8421-448A-831E-6AB61597809A}" destId="{65DBBCB8-C04E-4EEE-8361-99AA42B1987D}" srcOrd="4" destOrd="0" parTransId="{B96C455E-A9ED-4AED-852B-CE392572F126}" sibTransId="{8F1A8754-150D-4707-A264-38728111074C}"/>
    <dgm:cxn modelId="{BF83D40A-DD6C-4229-97AF-AC863BA969CF}" srcId="{733841C9-8421-448A-831E-6AB61597809A}" destId="{A33688E0-9B32-472E-A1C2-08B841E434D3}" srcOrd="3" destOrd="0" parTransId="{E622F953-CF17-490D-AFE4-46DDF3E6C57D}" sibTransId="{3C8806EC-5516-4A4A-8336-4E6014285CF0}"/>
    <dgm:cxn modelId="{0BA2F4B3-A698-4937-AB84-ECD3DE53C819}" type="presOf" srcId="{6B981E7B-4153-40FC-A0E3-5CEB97F565AA}" destId="{725AC63E-FD5C-4B1E-A635-500ADB70B437}" srcOrd="1" destOrd="0" presId="urn:microsoft.com/office/officeart/2005/8/layout/process5"/>
    <dgm:cxn modelId="{62892CFB-8B9C-476B-829E-47BEE786EEBF}" type="presOf" srcId="{D846ABFB-11CD-422C-9BB2-5F33A689E07C}" destId="{232706C3-F93E-4565-9830-C71D9A35C13F}" srcOrd="0" destOrd="0" presId="urn:microsoft.com/office/officeart/2005/8/layout/process5"/>
    <dgm:cxn modelId="{D49DBE1A-1AF5-4E95-8524-9BF40314333E}" type="presOf" srcId="{A301F3A0-09B9-4BF9-8E7D-EE9880B9ED1D}" destId="{D6CA16D5-4C3F-45DA-9F64-4C16705E36EF}" srcOrd="1" destOrd="0" presId="urn:microsoft.com/office/officeart/2005/8/layout/process5"/>
    <dgm:cxn modelId="{113EF1FF-B7E5-47E0-BADD-39DDCC262F7C}" type="presOf" srcId="{3C8806EC-5516-4A4A-8336-4E6014285CF0}" destId="{50D712D3-00C0-499E-AE62-0CB8E0D92D9B}" srcOrd="0" destOrd="0" presId="urn:microsoft.com/office/officeart/2005/8/layout/process5"/>
    <dgm:cxn modelId="{15E8A713-F540-40C9-B29F-4CB96C0408F7}" type="presOf" srcId="{5A2E92DF-81CC-41C6-ACB6-0D7D679DA78B}" destId="{1B5EE54D-7F0C-4C54-BDBD-E04FF84BE1CC}" srcOrd="0" destOrd="0" presId="urn:microsoft.com/office/officeart/2005/8/layout/process5"/>
    <dgm:cxn modelId="{C2C426CA-5AD1-4758-AD85-9366C6182780}" type="presParOf" srcId="{7350FD2D-DE15-4F81-AE8F-A7BA482E4607}" destId="{18D7B529-B6A1-4175-92B5-D93979A8F55C}" srcOrd="0" destOrd="0" presId="urn:microsoft.com/office/officeart/2005/8/layout/process5"/>
    <dgm:cxn modelId="{D752A455-9F3F-4CD7-8397-4BC7EF1E15EA}" type="presParOf" srcId="{7350FD2D-DE15-4F81-AE8F-A7BA482E4607}" destId="{CA00BB4A-87D4-4511-B639-97AB01244292}" srcOrd="1" destOrd="0" presId="urn:microsoft.com/office/officeart/2005/8/layout/process5"/>
    <dgm:cxn modelId="{80B034B8-1744-4079-8D57-5BD9C27C3284}" type="presParOf" srcId="{CA00BB4A-87D4-4511-B639-97AB01244292}" destId="{45462A97-61EC-433B-93E2-F5DC8F23D366}" srcOrd="0" destOrd="0" presId="urn:microsoft.com/office/officeart/2005/8/layout/process5"/>
    <dgm:cxn modelId="{195E3962-777A-4F3A-9DDE-A8285B4C84A1}" type="presParOf" srcId="{7350FD2D-DE15-4F81-AE8F-A7BA482E4607}" destId="{CD88E58C-3E68-47F5-BAE3-E598E0B5A4A9}" srcOrd="2" destOrd="0" presId="urn:microsoft.com/office/officeart/2005/8/layout/process5"/>
    <dgm:cxn modelId="{4111D492-AC4E-4B71-A25B-752DA847884C}" type="presParOf" srcId="{7350FD2D-DE15-4F81-AE8F-A7BA482E4607}" destId="{2627ADF3-3A72-449A-9769-036AC51B3B74}" srcOrd="3" destOrd="0" presId="urn:microsoft.com/office/officeart/2005/8/layout/process5"/>
    <dgm:cxn modelId="{C3C959B8-3C2D-4786-93A5-742A8AF5FF41}" type="presParOf" srcId="{2627ADF3-3A72-449A-9769-036AC51B3B74}" destId="{D6CA16D5-4C3F-45DA-9F64-4C16705E36EF}" srcOrd="0" destOrd="0" presId="urn:microsoft.com/office/officeart/2005/8/layout/process5"/>
    <dgm:cxn modelId="{162FD65D-C8FC-457B-8350-C1EB7BEF8CBC}" type="presParOf" srcId="{7350FD2D-DE15-4F81-AE8F-A7BA482E4607}" destId="{BED8F953-4FA2-46BE-8A06-DA00EC75FFC0}" srcOrd="4" destOrd="0" presId="urn:microsoft.com/office/officeart/2005/8/layout/process5"/>
    <dgm:cxn modelId="{1B143907-BA8C-4D3B-B5E8-20C378ED99FF}" type="presParOf" srcId="{7350FD2D-DE15-4F81-AE8F-A7BA482E4607}" destId="{232706C3-F93E-4565-9830-C71D9A35C13F}" srcOrd="5" destOrd="0" presId="urn:microsoft.com/office/officeart/2005/8/layout/process5"/>
    <dgm:cxn modelId="{CA4C7BEA-BAC3-4210-9015-581CA6CC3564}" type="presParOf" srcId="{232706C3-F93E-4565-9830-C71D9A35C13F}" destId="{97CA2149-29C9-4EF2-9E82-82E80828D488}" srcOrd="0" destOrd="0" presId="urn:microsoft.com/office/officeart/2005/8/layout/process5"/>
    <dgm:cxn modelId="{30A5230A-B463-458B-A4E7-BA151A2CE4F3}" type="presParOf" srcId="{7350FD2D-DE15-4F81-AE8F-A7BA482E4607}" destId="{96438196-53B9-4F18-B545-905BD0FAD143}" srcOrd="6" destOrd="0" presId="urn:microsoft.com/office/officeart/2005/8/layout/process5"/>
    <dgm:cxn modelId="{4CE1D618-E44A-498B-86DC-08DA2F9E082D}" type="presParOf" srcId="{7350FD2D-DE15-4F81-AE8F-A7BA482E4607}" destId="{50D712D3-00C0-499E-AE62-0CB8E0D92D9B}" srcOrd="7" destOrd="0" presId="urn:microsoft.com/office/officeart/2005/8/layout/process5"/>
    <dgm:cxn modelId="{53A2202D-BE28-46A7-82EE-C1825BF99AA2}" type="presParOf" srcId="{50D712D3-00C0-499E-AE62-0CB8E0D92D9B}" destId="{40D4AC44-6574-48D4-BEE4-AC3AEF31AA79}" srcOrd="0" destOrd="0" presId="urn:microsoft.com/office/officeart/2005/8/layout/process5"/>
    <dgm:cxn modelId="{0ACDD15B-6036-4AA8-8006-02B47D1516F6}" type="presParOf" srcId="{7350FD2D-DE15-4F81-AE8F-A7BA482E4607}" destId="{E11B967C-8C1D-4AF4-8C45-C0B4E5D1C050}" srcOrd="8" destOrd="0" presId="urn:microsoft.com/office/officeart/2005/8/layout/process5"/>
    <dgm:cxn modelId="{8CA56A06-69D8-4D47-87F8-7F13BE3E2A14}" type="presParOf" srcId="{7350FD2D-DE15-4F81-AE8F-A7BA482E4607}" destId="{6F818468-A2E6-443E-A52A-E06151C35424}" srcOrd="9" destOrd="0" presId="urn:microsoft.com/office/officeart/2005/8/layout/process5"/>
    <dgm:cxn modelId="{D885D94A-77D1-4B88-B009-4F544B9B21E3}" type="presParOf" srcId="{6F818468-A2E6-443E-A52A-E06151C35424}" destId="{DBBE5F0D-4CF3-4175-B270-26882D8D90BB}" srcOrd="0" destOrd="0" presId="urn:microsoft.com/office/officeart/2005/8/layout/process5"/>
    <dgm:cxn modelId="{06351383-A104-4D41-A623-C817DB42154D}" type="presParOf" srcId="{7350FD2D-DE15-4F81-AE8F-A7BA482E4607}" destId="{13816712-F9CA-41AD-BD76-D5CCCED46EAB}" srcOrd="10" destOrd="0" presId="urn:microsoft.com/office/officeart/2005/8/layout/process5"/>
    <dgm:cxn modelId="{9465A06A-B998-4D4F-9C8F-3B6EA53380D7}" type="presParOf" srcId="{7350FD2D-DE15-4F81-AE8F-A7BA482E4607}" destId="{0DBE4FC5-04FF-41AC-AA4A-75CBA1074389}" srcOrd="11" destOrd="0" presId="urn:microsoft.com/office/officeart/2005/8/layout/process5"/>
    <dgm:cxn modelId="{21B7E8CC-F302-4B45-BC71-FBEE78514DCA}" type="presParOf" srcId="{0DBE4FC5-04FF-41AC-AA4A-75CBA1074389}" destId="{725AC63E-FD5C-4B1E-A635-500ADB70B437}" srcOrd="0" destOrd="0" presId="urn:microsoft.com/office/officeart/2005/8/layout/process5"/>
    <dgm:cxn modelId="{EEA2227D-E171-4DD8-85FD-83D44E4AF153}" type="presParOf" srcId="{7350FD2D-DE15-4F81-AE8F-A7BA482E4607}" destId="{14EDD594-F1C6-41AD-9B42-8B20BA37F0EF}" srcOrd="12" destOrd="0" presId="urn:microsoft.com/office/officeart/2005/8/layout/process5"/>
    <dgm:cxn modelId="{F654FC24-454F-46E4-83C5-46BAB38B4F39}" type="presParOf" srcId="{7350FD2D-DE15-4F81-AE8F-A7BA482E4607}" destId="{75FB92E7-C903-48E1-92FD-1F15D1A4C7BB}" srcOrd="13" destOrd="0" presId="urn:microsoft.com/office/officeart/2005/8/layout/process5"/>
    <dgm:cxn modelId="{DBC26D18-ACDE-47D8-9D67-3C66080D1DEB}" type="presParOf" srcId="{75FB92E7-C903-48E1-92FD-1F15D1A4C7BB}" destId="{AB63422C-5B2F-4FEB-94DF-5EDFE7BCCA8C}" srcOrd="0" destOrd="0" presId="urn:microsoft.com/office/officeart/2005/8/layout/process5"/>
    <dgm:cxn modelId="{8C74A2FD-F2F4-4A54-98B0-FE4F66C9EA90}" type="presParOf" srcId="{7350FD2D-DE15-4F81-AE8F-A7BA482E4607}" destId="{C66917E3-ACF9-4507-AD18-45BB8B79AE9E}" srcOrd="14" destOrd="0" presId="urn:microsoft.com/office/officeart/2005/8/layout/process5"/>
    <dgm:cxn modelId="{18FBD9E0-9A13-4CD4-A752-8E9F159CE3F9}" type="presParOf" srcId="{7350FD2D-DE15-4F81-AE8F-A7BA482E4607}" destId="{ECC6E4E0-80C4-4E32-A99F-2287480E9F4C}" srcOrd="15" destOrd="0" presId="urn:microsoft.com/office/officeart/2005/8/layout/process5"/>
    <dgm:cxn modelId="{42CF942E-928D-4E55-B1E2-6442561471B2}" type="presParOf" srcId="{ECC6E4E0-80C4-4E32-A99F-2287480E9F4C}" destId="{F9CAA517-2745-4947-BDEB-2DBF0768CF33}" srcOrd="0" destOrd="0" presId="urn:microsoft.com/office/officeart/2005/8/layout/process5"/>
    <dgm:cxn modelId="{5DECC3A2-7627-46F5-86FA-9799897EE3AC}" type="presParOf" srcId="{7350FD2D-DE15-4F81-AE8F-A7BA482E4607}" destId="{43076F54-8C14-4DF6-979D-FEFE0C18EDBB}" srcOrd="16" destOrd="0" presId="urn:microsoft.com/office/officeart/2005/8/layout/process5"/>
    <dgm:cxn modelId="{5E81E553-5279-4ADA-9189-28C097451619}" type="presParOf" srcId="{7350FD2D-DE15-4F81-AE8F-A7BA482E4607}" destId="{98AD0C27-2282-4453-9333-2BABD426F3CC}" srcOrd="17" destOrd="0" presId="urn:microsoft.com/office/officeart/2005/8/layout/process5"/>
    <dgm:cxn modelId="{B9094795-2307-4443-9B24-D9686FA51CCF}" type="presParOf" srcId="{98AD0C27-2282-4453-9333-2BABD426F3CC}" destId="{AE582E5A-7132-4D65-B697-EDB8D0CC7925}" srcOrd="0" destOrd="0" presId="urn:microsoft.com/office/officeart/2005/8/layout/process5"/>
    <dgm:cxn modelId="{F1574DE6-BAE6-45EB-871C-BED42F67F742}" type="presParOf" srcId="{7350FD2D-DE15-4F81-AE8F-A7BA482E4607}" destId="{318A4596-59EA-4525-B3F4-88180187D493}" srcOrd="18" destOrd="0" presId="urn:microsoft.com/office/officeart/2005/8/layout/process5"/>
    <dgm:cxn modelId="{9E26019E-AA90-4DBD-927B-8664C0207035}" type="presParOf" srcId="{7350FD2D-DE15-4F81-AE8F-A7BA482E4607}" destId="{4D028E39-C339-4F84-B023-88861254BEE7}" srcOrd="19" destOrd="0" presId="urn:microsoft.com/office/officeart/2005/8/layout/process5"/>
    <dgm:cxn modelId="{91587C07-3E3B-4B01-ADC6-FBDD568CDB2E}" type="presParOf" srcId="{4D028E39-C339-4F84-B023-88861254BEE7}" destId="{B983E955-007C-47AA-B2B8-854569B9509F}" srcOrd="0" destOrd="0" presId="urn:microsoft.com/office/officeart/2005/8/layout/process5"/>
    <dgm:cxn modelId="{A3A1E981-3604-4436-81C0-D7398558C07A}" type="presParOf" srcId="{7350FD2D-DE15-4F81-AE8F-A7BA482E4607}" destId="{F0EE31CF-2B80-4944-B52C-539897DD887A}" srcOrd="20" destOrd="0" presId="urn:microsoft.com/office/officeart/2005/8/layout/process5"/>
    <dgm:cxn modelId="{6A5BB8DF-8969-43CD-887B-CCC815B073A5}" type="presParOf" srcId="{7350FD2D-DE15-4F81-AE8F-A7BA482E4607}" destId="{1B5EE54D-7F0C-4C54-BDBD-E04FF84BE1CC}" srcOrd="21" destOrd="0" presId="urn:microsoft.com/office/officeart/2005/8/layout/process5"/>
    <dgm:cxn modelId="{7D421158-E30A-42BD-B975-BE22B238250B}" type="presParOf" srcId="{1B5EE54D-7F0C-4C54-BDBD-E04FF84BE1CC}" destId="{08BCE074-7DB4-4A87-9242-B7D22320D587}" srcOrd="0" destOrd="0" presId="urn:microsoft.com/office/officeart/2005/8/layout/process5"/>
    <dgm:cxn modelId="{AC821032-2F64-4E2B-8FCE-E40FFB8CBC38}" type="presParOf" srcId="{7350FD2D-DE15-4F81-AE8F-A7BA482E4607}" destId="{93EF00F0-7062-46EB-9505-CCE0A33CB29D}" srcOrd="22" destOrd="0" presId="urn:microsoft.com/office/officeart/2005/8/layout/process5"/>
    <dgm:cxn modelId="{981543E6-40A0-49AA-AA65-17B406591E75}" type="presParOf" srcId="{7350FD2D-DE15-4F81-AE8F-A7BA482E4607}" destId="{1E4C9F82-BEBC-4369-A86F-7AD0DCDF1A35}" srcOrd="23" destOrd="0" presId="urn:microsoft.com/office/officeart/2005/8/layout/process5"/>
    <dgm:cxn modelId="{5ACD463C-003C-4540-A719-ACC9837B6C85}" type="presParOf" srcId="{1E4C9F82-BEBC-4369-A86F-7AD0DCDF1A35}" destId="{5A6E5395-67DA-4F1F-BC3A-DBA4F9620DDB}" srcOrd="0" destOrd="0" presId="urn:microsoft.com/office/officeart/2005/8/layout/process5"/>
    <dgm:cxn modelId="{09E9472E-C7FA-464D-8C89-EF8AE39B7EBF}" type="presParOf" srcId="{7350FD2D-DE15-4F81-AE8F-A7BA482E4607}" destId="{8E7EDF03-3C50-48FC-ACC3-C17956A013DD}" srcOrd="24" destOrd="0" presId="urn:microsoft.com/office/officeart/2005/8/layout/process5"/>
    <dgm:cxn modelId="{B4C05DB9-934F-40E9-912C-710002544A81}" type="presParOf" srcId="{7350FD2D-DE15-4F81-AE8F-A7BA482E4607}" destId="{0956994C-8DA5-4906-861B-29D90822543E}" srcOrd="25" destOrd="0" presId="urn:microsoft.com/office/officeart/2005/8/layout/process5"/>
    <dgm:cxn modelId="{05B8E349-13E9-47B5-91F5-F3EAD5490E57}" type="presParOf" srcId="{0956994C-8DA5-4906-861B-29D90822543E}" destId="{7CECDD13-A044-4C6E-8188-F35DA0BDE150}" srcOrd="0" destOrd="0" presId="urn:microsoft.com/office/officeart/2005/8/layout/process5"/>
    <dgm:cxn modelId="{5354EE88-F5FF-4FE8-BDCE-2AF2DD7FB25A}" type="presParOf" srcId="{7350FD2D-DE15-4F81-AE8F-A7BA482E4607}" destId="{D8888A0E-356A-4242-B585-51473847321E}" srcOrd="26" destOrd="0" presId="urn:microsoft.com/office/officeart/2005/8/layout/process5"/>
    <dgm:cxn modelId="{8470ECC6-06AA-4869-8D94-2DCD8B553696}" type="presParOf" srcId="{7350FD2D-DE15-4F81-AE8F-A7BA482E4607}" destId="{CE56FDC4-31A6-43E3-978F-79B5B1C0F6CC}" srcOrd="27" destOrd="0" presId="urn:microsoft.com/office/officeart/2005/8/layout/process5"/>
    <dgm:cxn modelId="{4882A1B5-E9C4-40F6-B641-26CF23051484}" type="presParOf" srcId="{CE56FDC4-31A6-43E3-978F-79B5B1C0F6CC}" destId="{20731517-DFE7-4C84-B4CF-8AEFE193DC78}" srcOrd="0" destOrd="0" presId="urn:microsoft.com/office/officeart/2005/8/layout/process5"/>
    <dgm:cxn modelId="{EEE2F0C5-E040-4F78-81E5-A9ACC61DD393}" type="presParOf" srcId="{7350FD2D-DE15-4F81-AE8F-A7BA482E4607}" destId="{0BBECB3D-F19A-4857-9B44-BB995C8ADFDC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3841C9-8421-448A-831E-6AB615978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A9E5CC-EE1A-403E-896E-F7EC82D06700}">
      <dgm:prSet phldrT="[Texto]"/>
      <dgm:spPr/>
      <dgm:t>
        <a:bodyPr/>
        <a:lstStyle/>
        <a:p>
          <a:r>
            <a:rPr lang="pt-BR" dirty="0" smtClean="0"/>
            <a:t>Planejamento do Ciclo</a:t>
          </a:r>
          <a:endParaRPr lang="pt-BR" dirty="0"/>
        </a:p>
      </dgm:t>
    </dgm:pt>
    <dgm:pt modelId="{93841E8E-3F76-46E9-A69F-9177F7B783DB}" type="parTrans" cxnId="{6C2955BA-A3DF-4440-BDBA-28B66A8859A9}">
      <dgm:prSet/>
      <dgm:spPr/>
      <dgm:t>
        <a:bodyPr/>
        <a:lstStyle/>
        <a:p>
          <a:endParaRPr lang="pt-BR"/>
        </a:p>
      </dgm:t>
    </dgm:pt>
    <dgm:pt modelId="{3233B721-17D8-43D2-9249-64AF7BAD366B}" type="sibTrans" cxnId="{6C2955BA-A3DF-4440-BDBA-28B66A8859A9}">
      <dgm:prSet/>
      <dgm:spPr/>
      <dgm:t>
        <a:bodyPr/>
        <a:lstStyle/>
        <a:p>
          <a:endParaRPr lang="pt-BR"/>
        </a:p>
      </dgm:t>
    </dgm:pt>
    <dgm:pt modelId="{0F2FD64A-5B67-4EAE-ABE2-ABFD2F986476}">
      <dgm:prSet phldrT="[Texto]"/>
      <dgm:spPr/>
      <dgm:t>
        <a:bodyPr/>
        <a:lstStyle/>
        <a:p>
          <a:r>
            <a:rPr lang="pt-BR" dirty="0" smtClean="0"/>
            <a:t>Lançamento do Ciclo</a:t>
          </a:r>
          <a:endParaRPr lang="pt-BR" dirty="0"/>
        </a:p>
      </dgm:t>
    </dgm:pt>
    <dgm:pt modelId="{0CA0C988-2E9D-4AA6-B9FA-B183755A0D59}" type="parTrans" cxnId="{CFE3B875-2A71-439A-A67B-79E4228638A2}">
      <dgm:prSet/>
      <dgm:spPr/>
      <dgm:t>
        <a:bodyPr/>
        <a:lstStyle/>
        <a:p>
          <a:endParaRPr lang="pt-BR"/>
        </a:p>
      </dgm:t>
    </dgm:pt>
    <dgm:pt modelId="{A301F3A0-09B9-4BF9-8E7D-EE9880B9ED1D}" type="sibTrans" cxnId="{CFE3B875-2A71-439A-A67B-79E4228638A2}">
      <dgm:prSet/>
      <dgm:spPr/>
      <dgm:t>
        <a:bodyPr/>
        <a:lstStyle/>
        <a:p>
          <a:endParaRPr lang="pt-BR"/>
        </a:p>
      </dgm:t>
    </dgm:pt>
    <dgm:pt modelId="{327A8526-DF7E-43E4-96EC-2DC655973473}">
      <dgm:prSet phldrT="[Texto]"/>
      <dgm:spPr/>
      <dgm:t>
        <a:bodyPr/>
        <a:lstStyle/>
        <a:p>
          <a:r>
            <a:rPr lang="pt-BR" dirty="0" smtClean="0"/>
            <a:t>Recebimento das  Inscrições</a:t>
          </a:r>
          <a:endParaRPr lang="pt-BR" dirty="0"/>
        </a:p>
      </dgm:t>
    </dgm:pt>
    <dgm:pt modelId="{0DD4BD23-C809-47B1-9ED2-5038F9F9A9CC}" type="parTrans" cxnId="{104E1634-D2FD-46C2-B7F1-11990EF08079}">
      <dgm:prSet/>
      <dgm:spPr/>
      <dgm:t>
        <a:bodyPr/>
        <a:lstStyle/>
        <a:p>
          <a:endParaRPr lang="pt-BR"/>
        </a:p>
      </dgm:t>
    </dgm:pt>
    <dgm:pt modelId="{D846ABFB-11CD-422C-9BB2-5F33A689E07C}" type="sibTrans" cxnId="{104E1634-D2FD-46C2-B7F1-11990EF08079}">
      <dgm:prSet/>
      <dgm:spPr/>
      <dgm:t>
        <a:bodyPr/>
        <a:lstStyle/>
        <a:p>
          <a:endParaRPr lang="pt-BR"/>
        </a:p>
      </dgm:t>
    </dgm:pt>
    <dgm:pt modelId="{A33688E0-9B32-472E-A1C2-08B841E434D3}">
      <dgm:prSet phldrT="[Texto]"/>
      <dgm:spPr/>
      <dgm:t>
        <a:bodyPr/>
        <a:lstStyle/>
        <a:p>
          <a:r>
            <a:rPr lang="pt-BR" dirty="0" smtClean="0"/>
            <a:t>Recebimento das Candidaturas</a:t>
          </a:r>
        </a:p>
      </dgm:t>
    </dgm:pt>
    <dgm:pt modelId="{E622F953-CF17-490D-AFE4-46DDF3E6C57D}" type="parTrans" cxnId="{BF83D40A-DD6C-4229-97AF-AC863BA969CF}">
      <dgm:prSet/>
      <dgm:spPr/>
      <dgm:t>
        <a:bodyPr/>
        <a:lstStyle/>
        <a:p>
          <a:endParaRPr lang="pt-BR"/>
        </a:p>
      </dgm:t>
    </dgm:pt>
    <dgm:pt modelId="{3C8806EC-5516-4A4A-8336-4E6014285CF0}" type="sibTrans" cxnId="{BF83D40A-DD6C-4229-97AF-AC863BA969CF}">
      <dgm:prSet/>
      <dgm:spPr/>
      <dgm:t>
        <a:bodyPr/>
        <a:lstStyle/>
        <a:p>
          <a:endParaRPr lang="pt-BR"/>
        </a:p>
      </dgm:t>
    </dgm:pt>
    <dgm:pt modelId="{65DBBCB8-C04E-4EEE-8361-99AA42B1987D}">
      <dgm:prSet phldrT="[Texto]"/>
      <dgm:spPr/>
      <dgm:t>
        <a:bodyPr/>
        <a:lstStyle/>
        <a:p>
          <a:pPr algn="ctr"/>
          <a:r>
            <a:rPr lang="pt-BR" dirty="0" smtClean="0"/>
            <a:t>Capacitação dos Avaliadores e Verificadores  </a:t>
          </a:r>
          <a:endParaRPr lang="pt-BR" dirty="0"/>
        </a:p>
      </dgm:t>
    </dgm:pt>
    <dgm:pt modelId="{B96C455E-A9ED-4AED-852B-CE392572F126}" type="parTrans" cxnId="{10DD82F9-862A-4BBC-9146-35FD2CC2A84E}">
      <dgm:prSet/>
      <dgm:spPr/>
      <dgm:t>
        <a:bodyPr/>
        <a:lstStyle/>
        <a:p>
          <a:endParaRPr lang="pt-BR"/>
        </a:p>
      </dgm:t>
    </dgm:pt>
    <dgm:pt modelId="{8F1A8754-150D-4707-A264-38728111074C}" type="sibTrans" cxnId="{10DD82F9-862A-4BBC-9146-35FD2CC2A84E}">
      <dgm:prSet/>
      <dgm:spPr/>
      <dgm:t>
        <a:bodyPr/>
        <a:lstStyle/>
        <a:p>
          <a:endParaRPr lang="pt-BR"/>
        </a:p>
      </dgm:t>
    </dgm:pt>
    <dgm:pt modelId="{AB462439-9A1C-48D9-AD92-F98579361B9C}">
      <dgm:prSet phldrT="[Texto]"/>
      <dgm:spPr/>
      <dgm:t>
        <a:bodyPr/>
        <a:lstStyle/>
        <a:p>
          <a:r>
            <a:rPr lang="pt-BR" dirty="0" smtClean="0"/>
            <a:t>Avaliação Estadual</a:t>
          </a:r>
          <a:endParaRPr lang="pt-BR" dirty="0"/>
        </a:p>
      </dgm:t>
    </dgm:pt>
    <dgm:pt modelId="{D5EDC9D5-5FC3-4107-84D4-F59E8384836E}" type="parTrans" cxnId="{65DE2243-88CE-49AF-8DC1-00AF871ACBC2}">
      <dgm:prSet/>
      <dgm:spPr/>
      <dgm:t>
        <a:bodyPr/>
        <a:lstStyle/>
        <a:p>
          <a:endParaRPr lang="pt-BR"/>
        </a:p>
      </dgm:t>
    </dgm:pt>
    <dgm:pt modelId="{6B981E7B-4153-40FC-A0E3-5CEB97F565AA}" type="sibTrans" cxnId="{65DE2243-88CE-49AF-8DC1-00AF871ACBC2}">
      <dgm:prSet/>
      <dgm:spPr/>
      <dgm:t>
        <a:bodyPr/>
        <a:lstStyle/>
        <a:p>
          <a:endParaRPr lang="pt-BR"/>
        </a:p>
      </dgm:t>
    </dgm:pt>
    <dgm:pt modelId="{262C1E65-2FAD-4111-8E98-5FFC72B67047}">
      <dgm:prSet phldrT="[Texto]"/>
      <dgm:spPr/>
      <dgm:t>
        <a:bodyPr/>
        <a:lstStyle/>
        <a:p>
          <a:r>
            <a:rPr lang="pt-BR" dirty="0" smtClean="0"/>
            <a:t>Seleção das Classificadas para Visita</a:t>
          </a:r>
          <a:endParaRPr lang="pt-BR" dirty="0"/>
        </a:p>
      </dgm:t>
    </dgm:pt>
    <dgm:pt modelId="{DFDE4282-1E22-4243-A4FA-8EA3AA314026}" type="parTrans" cxnId="{E9CF8505-53ED-4928-A846-891B587E8694}">
      <dgm:prSet/>
      <dgm:spPr/>
      <dgm:t>
        <a:bodyPr/>
        <a:lstStyle/>
        <a:p>
          <a:endParaRPr lang="pt-BR"/>
        </a:p>
      </dgm:t>
    </dgm:pt>
    <dgm:pt modelId="{D6CC9A0F-F226-4C98-98F3-708443FC1A02}" type="sibTrans" cxnId="{E9CF8505-53ED-4928-A846-891B587E8694}">
      <dgm:prSet/>
      <dgm:spPr/>
      <dgm:t>
        <a:bodyPr/>
        <a:lstStyle/>
        <a:p>
          <a:endParaRPr lang="pt-BR"/>
        </a:p>
      </dgm:t>
    </dgm:pt>
    <dgm:pt modelId="{ED5DB3EA-C004-45D9-AD24-0742DA03ED63}">
      <dgm:prSet phldrT="[Texto]"/>
      <dgm:spPr/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8F47A60C-E241-4A3E-9772-B53DCB02A3E6}" type="parTrans" cxnId="{BD0EF539-B48C-442B-8C7C-6FC77EA78639}">
      <dgm:prSet/>
      <dgm:spPr/>
      <dgm:t>
        <a:bodyPr/>
        <a:lstStyle/>
        <a:p>
          <a:endParaRPr lang="pt-BR"/>
        </a:p>
      </dgm:t>
    </dgm:pt>
    <dgm:pt modelId="{126F19C9-7923-4634-969C-B6437EFE069D}" type="sibTrans" cxnId="{BD0EF539-B48C-442B-8C7C-6FC77EA78639}">
      <dgm:prSet/>
      <dgm:spPr/>
      <dgm:t>
        <a:bodyPr/>
        <a:lstStyle/>
        <a:p>
          <a:endParaRPr lang="pt-BR"/>
        </a:p>
      </dgm:t>
    </dgm:pt>
    <dgm:pt modelId="{4734EB63-C97A-4008-A398-D78E5CB3B172}">
      <dgm:prSet phldrT="[Texto]"/>
      <dgm:spPr/>
      <dgm:t>
        <a:bodyPr/>
        <a:lstStyle/>
        <a:p>
          <a:r>
            <a:rPr lang="pt-BR" dirty="0" smtClean="0"/>
            <a:t>Designação dos Verificadores</a:t>
          </a:r>
          <a:endParaRPr lang="pt-BR" dirty="0"/>
        </a:p>
      </dgm:t>
    </dgm:pt>
    <dgm:pt modelId="{BCEBEEF3-08F1-4FF4-B212-E74605108CE3}" type="parTrans" cxnId="{9819F1E1-1173-420F-9EAA-4C2C3159CDE5}">
      <dgm:prSet/>
      <dgm:spPr/>
      <dgm:t>
        <a:bodyPr/>
        <a:lstStyle/>
        <a:p>
          <a:endParaRPr lang="pt-BR"/>
        </a:p>
      </dgm:t>
    </dgm:pt>
    <dgm:pt modelId="{A61B5BFA-63AC-45DE-A708-5C2CE0AEFE80}" type="sibTrans" cxnId="{9819F1E1-1173-420F-9EAA-4C2C3159CDE5}">
      <dgm:prSet/>
      <dgm:spPr/>
      <dgm:t>
        <a:bodyPr/>
        <a:lstStyle/>
        <a:p>
          <a:endParaRPr lang="pt-BR"/>
        </a:p>
      </dgm:t>
    </dgm:pt>
    <dgm:pt modelId="{DAB35D57-1CE4-459A-9786-3CA5E8442C26}">
      <dgm:prSet phldrT="[Texto]"/>
      <dgm:spPr/>
      <dgm:t>
        <a:bodyPr/>
        <a:lstStyle/>
        <a:p>
          <a:r>
            <a:rPr lang="pt-BR" dirty="0" smtClean="0"/>
            <a:t>Planejamento da Visita</a:t>
          </a:r>
          <a:endParaRPr lang="pt-BR" dirty="0"/>
        </a:p>
      </dgm:t>
    </dgm:pt>
    <dgm:pt modelId="{BA5008DA-6022-474C-BD63-37860A52F162}" type="parTrans" cxnId="{4EFBC4D1-F126-4DC9-93C2-A5FC3C276165}">
      <dgm:prSet/>
      <dgm:spPr/>
      <dgm:t>
        <a:bodyPr/>
        <a:lstStyle/>
        <a:p>
          <a:endParaRPr lang="pt-BR"/>
        </a:p>
      </dgm:t>
    </dgm:pt>
    <dgm:pt modelId="{2F13EEA2-C90E-4C10-9505-8E84E7EB8169}" type="sibTrans" cxnId="{4EFBC4D1-F126-4DC9-93C2-A5FC3C276165}">
      <dgm:prSet/>
      <dgm:spPr/>
      <dgm:t>
        <a:bodyPr/>
        <a:lstStyle/>
        <a:p>
          <a:endParaRPr lang="pt-BR"/>
        </a:p>
      </dgm:t>
    </dgm:pt>
    <dgm:pt modelId="{FC366AF4-A8D6-45AA-A1D7-E14B5D3C2142}">
      <dgm:prSet phldrT="[Texto]"/>
      <dgm:spPr/>
      <dgm:t>
        <a:bodyPr/>
        <a:lstStyle/>
        <a:p>
          <a:r>
            <a:rPr lang="pt-BR" dirty="0" smtClean="0"/>
            <a:t>Visita às Candidatas</a:t>
          </a:r>
          <a:endParaRPr lang="pt-BR" dirty="0"/>
        </a:p>
      </dgm:t>
    </dgm:pt>
    <dgm:pt modelId="{57CA5B9F-D674-4A4A-8FE2-6A58BD34A7B2}" type="parTrans" cxnId="{A8E6B12D-DD47-4247-9104-AA268EDD670C}">
      <dgm:prSet/>
      <dgm:spPr/>
      <dgm:t>
        <a:bodyPr/>
        <a:lstStyle/>
        <a:p>
          <a:endParaRPr lang="pt-BR"/>
        </a:p>
      </dgm:t>
    </dgm:pt>
    <dgm:pt modelId="{5A2E92DF-81CC-41C6-ACB6-0D7D679DA78B}" type="sibTrans" cxnId="{A8E6B12D-DD47-4247-9104-AA268EDD670C}">
      <dgm:prSet/>
      <dgm:spPr/>
      <dgm:t>
        <a:bodyPr/>
        <a:lstStyle/>
        <a:p>
          <a:endParaRPr lang="pt-BR"/>
        </a:p>
      </dgm:t>
    </dgm:pt>
    <dgm:pt modelId="{26FF1070-69B6-4E36-94FD-0D67B3F50817}">
      <dgm:prSet phldrT="[Texto]"/>
      <dgm:spPr/>
      <dgm:t>
        <a:bodyPr/>
        <a:lstStyle/>
        <a:p>
          <a:r>
            <a:rPr lang="pt-BR" dirty="0" smtClean="0"/>
            <a:t>Seleção das Finalistas</a:t>
          </a:r>
          <a:endParaRPr lang="pt-BR" dirty="0"/>
        </a:p>
      </dgm:t>
    </dgm:pt>
    <dgm:pt modelId="{11BFE6AD-AF18-4704-81B7-5F40E80604D2}" type="parTrans" cxnId="{7E750F18-BE29-4EC4-8C49-3B15EDEF930D}">
      <dgm:prSet/>
      <dgm:spPr/>
      <dgm:t>
        <a:bodyPr/>
        <a:lstStyle/>
        <a:p>
          <a:endParaRPr lang="pt-BR"/>
        </a:p>
      </dgm:t>
    </dgm:pt>
    <dgm:pt modelId="{0CA7E0FE-5C09-4D2D-BDD0-CA67AE35BD47}" type="sibTrans" cxnId="{7E750F18-BE29-4EC4-8C49-3B15EDEF930D}">
      <dgm:prSet/>
      <dgm:spPr/>
      <dgm:t>
        <a:bodyPr/>
        <a:lstStyle/>
        <a:p>
          <a:endParaRPr lang="pt-BR"/>
        </a:p>
      </dgm:t>
    </dgm:pt>
    <dgm:pt modelId="{40EF9EFA-5D74-46CC-ABC2-BBEC35C36A1C}">
      <dgm:prSet phldrT="[Texto]"/>
      <dgm:spPr/>
      <dgm:t>
        <a:bodyPr/>
        <a:lstStyle/>
        <a:p>
          <a:r>
            <a:rPr lang="pt-BR" dirty="0" smtClean="0"/>
            <a:t>Comissão Julgadora Estadual</a:t>
          </a:r>
          <a:endParaRPr lang="pt-BR" dirty="0"/>
        </a:p>
      </dgm:t>
    </dgm:pt>
    <dgm:pt modelId="{D7E0B3BD-EA79-4303-AB33-37E2BD2B7431}" type="parTrans" cxnId="{D1D56C6D-39E3-41CB-BB9B-73677B9A609C}">
      <dgm:prSet/>
      <dgm:spPr/>
      <dgm:t>
        <a:bodyPr/>
        <a:lstStyle/>
        <a:p>
          <a:endParaRPr lang="pt-BR"/>
        </a:p>
      </dgm:t>
    </dgm:pt>
    <dgm:pt modelId="{321003E1-E988-4583-9A3C-29F9CAD8D841}" type="sibTrans" cxnId="{D1D56C6D-39E3-41CB-BB9B-73677B9A609C}">
      <dgm:prSet/>
      <dgm:spPr/>
      <dgm:t>
        <a:bodyPr/>
        <a:lstStyle/>
        <a:p>
          <a:endParaRPr lang="pt-BR"/>
        </a:p>
      </dgm:t>
    </dgm:pt>
    <dgm:pt modelId="{F1131CD6-BCD2-4C8D-89D3-471E99FA59EF}">
      <dgm:prSet phldrT="[Texto]"/>
      <dgm:spPr/>
      <dgm:t>
        <a:bodyPr/>
        <a:lstStyle/>
        <a:p>
          <a:r>
            <a:rPr lang="pt-BR" dirty="0" smtClean="0"/>
            <a:t>Cerimônia Estadual</a:t>
          </a:r>
          <a:endParaRPr lang="pt-BR" dirty="0"/>
        </a:p>
      </dgm:t>
    </dgm:pt>
    <dgm:pt modelId="{B9D98EB6-F502-4769-990D-2D617FD3113E}" type="parTrans" cxnId="{29C55B6C-90EF-4332-8F7B-5F6DCE9FC292}">
      <dgm:prSet/>
      <dgm:spPr/>
      <dgm:t>
        <a:bodyPr/>
        <a:lstStyle/>
        <a:p>
          <a:endParaRPr lang="pt-BR"/>
        </a:p>
      </dgm:t>
    </dgm:pt>
    <dgm:pt modelId="{0E55D3B8-31F3-439D-87AD-099109F95238}" type="sibTrans" cxnId="{29C55B6C-90EF-4332-8F7B-5F6DCE9FC292}">
      <dgm:prSet/>
      <dgm:spPr/>
      <dgm:t>
        <a:bodyPr/>
        <a:lstStyle/>
        <a:p>
          <a:endParaRPr lang="pt-BR"/>
        </a:p>
      </dgm:t>
    </dgm:pt>
    <dgm:pt modelId="{0D081C90-254B-403E-87ED-96EC244CF282}">
      <dgm:prSet phldrT="[Texto]"/>
      <dgm:spPr/>
      <dgm:t>
        <a:bodyPr/>
        <a:lstStyle/>
        <a:p>
          <a:r>
            <a:rPr lang="pt-BR" dirty="0" smtClean="0"/>
            <a:t>Envio das Devolutivas</a:t>
          </a:r>
          <a:endParaRPr lang="pt-BR" dirty="0"/>
        </a:p>
      </dgm:t>
    </dgm:pt>
    <dgm:pt modelId="{B3EAA1A2-3F25-479F-A3AB-AEFE760B4C27}" type="parTrans" cxnId="{67823EC3-9A94-48EE-AA4D-25E1D5FD6602}">
      <dgm:prSet/>
      <dgm:spPr/>
      <dgm:t>
        <a:bodyPr/>
        <a:lstStyle/>
        <a:p>
          <a:endParaRPr lang="pt-BR"/>
        </a:p>
      </dgm:t>
    </dgm:pt>
    <dgm:pt modelId="{0D2A1969-248B-42F6-8295-527353C20C14}" type="sibTrans" cxnId="{67823EC3-9A94-48EE-AA4D-25E1D5FD6602}">
      <dgm:prSet/>
      <dgm:spPr/>
      <dgm:t>
        <a:bodyPr/>
        <a:lstStyle/>
        <a:p>
          <a:endParaRPr lang="pt-BR"/>
        </a:p>
      </dgm:t>
    </dgm:pt>
    <dgm:pt modelId="{7350FD2D-DE15-4F81-AE8F-A7BA482E4607}" type="pres">
      <dgm:prSet presAssocID="{733841C9-8421-448A-831E-6AB6159780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D7B529-B6A1-4175-92B5-D93979A8F55C}" type="pres">
      <dgm:prSet presAssocID="{FDA9E5CC-EE1A-403E-896E-F7EC82D06700}" presName="node" presStyleLbl="node1" presStyleIdx="0" presStyleCnt="15" custLinFactNeighborX="-3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0BB4A-87D4-4511-B639-97AB01244292}" type="pres">
      <dgm:prSet presAssocID="{3233B721-17D8-43D2-9249-64AF7BAD366B}" presName="sibTrans" presStyleLbl="sibTrans2D1" presStyleIdx="0" presStyleCnt="14" custLinFactNeighborX="7118"/>
      <dgm:spPr/>
      <dgm:t>
        <a:bodyPr/>
        <a:lstStyle/>
        <a:p>
          <a:endParaRPr lang="pt-BR"/>
        </a:p>
      </dgm:t>
    </dgm:pt>
    <dgm:pt modelId="{45462A97-61EC-433B-93E2-F5DC8F23D366}" type="pres">
      <dgm:prSet presAssocID="{3233B721-17D8-43D2-9249-64AF7BAD366B}" presName="connectorText" presStyleLbl="sibTrans2D1" presStyleIdx="0" presStyleCnt="14"/>
      <dgm:spPr/>
      <dgm:t>
        <a:bodyPr/>
        <a:lstStyle/>
        <a:p>
          <a:endParaRPr lang="pt-BR"/>
        </a:p>
      </dgm:t>
    </dgm:pt>
    <dgm:pt modelId="{CD88E58C-3E68-47F5-BAE3-E598E0B5A4A9}" type="pres">
      <dgm:prSet presAssocID="{0F2FD64A-5B67-4EAE-ABE2-ABFD2F986476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27ADF3-3A72-449A-9769-036AC51B3B74}" type="pres">
      <dgm:prSet presAssocID="{A301F3A0-09B9-4BF9-8E7D-EE9880B9ED1D}" presName="sibTrans" presStyleLbl="sibTrans2D1" presStyleIdx="1" presStyleCnt="14"/>
      <dgm:spPr/>
      <dgm:t>
        <a:bodyPr/>
        <a:lstStyle/>
        <a:p>
          <a:endParaRPr lang="pt-BR"/>
        </a:p>
      </dgm:t>
    </dgm:pt>
    <dgm:pt modelId="{D6CA16D5-4C3F-45DA-9F64-4C16705E36EF}" type="pres">
      <dgm:prSet presAssocID="{A301F3A0-09B9-4BF9-8E7D-EE9880B9ED1D}" presName="connectorText" presStyleLbl="sibTrans2D1" presStyleIdx="1" presStyleCnt="14"/>
      <dgm:spPr/>
      <dgm:t>
        <a:bodyPr/>
        <a:lstStyle/>
        <a:p>
          <a:endParaRPr lang="pt-BR"/>
        </a:p>
      </dgm:t>
    </dgm:pt>
    <dgm:pt modelId="{BED8F953-4FA2-46BE-8A06-DA00EC75FFC0}" type="pres">
      <dgm:prSet presAssocID="{327A8526-DF7E-43E4-96EC-2DC655973473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706C3-F93E-4565-9830-C71D9A35C13F}" type="pres">
      <dgm:prSet presAssocID="{D846ABFB-11CD-422C-9BB2-5F33A689E07C}" presName="sibTrans" presStyleLbl="sibTrans2D1" presStyleIdx="2" presStyleCnt="14"/>
      <dgm:spPr/>
      <dgm:t>
        <a:bodyPr/>
        <a:lstStyle/>
        <a:p>
          <a:endParaRPr lang="pt-BR"/>
        </a:p>
      </dgm:t>
    </dgm:pt>
    <dgm:pt modelId="{97CA2149-29C9-4EF2-9E82-82E80828D488}" type="pres">
      <dgm:prSet presAssocID="{D846ABFB-11CD-422C-9BB2-5F33A689E07C}" presName="connectorText" presStyleLbl="sibTrans2D1" presStyleIdx="2" presStyleCnt="14"/>
      <dgm:spPr/>
      <dgm:t>
        <a:bodyPr/>
        <a:lstStyle/>
        <a:p>
          <a:endParaRPr lang="pt-BR"/>
        </a:p>
      </dgm:t>
    </dgm:pt>
    <dgm:pt modelId="{96438196-53B9-4F18-B545-905BD0FAD143}" type="pres">
      <dgm:prSet presAssocID="{A33688E0-9B32-472E-A1C2-08B841E434D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D712D3-00C0-499E-AE62-0CB8E0D92D9B}" type="pres">
      <dgm:prSet presAssocID="{3C8806EC-5516-4A4A-8336-4E6014285CF0}" presName="sibTrans" presStyleLbl="sibTrans2D1" presStyleIdx="3" presStyleCnt="14"/>
      <dgm:spPr/>
      <dgm:t>
        <a:bodyPr/>
        <a:lstStyle/>
        <a:p>
          <a:endParaRPr lang="pt-BR"/>
        </a:p>
      </dgm:t>
    </dgm:pt>
    <dgm:pt modelId="{40D4AC44-6574-48D4-BEE4-AC3AEF31AA79}" type="pres">
      <dgm:prSet presAssocID="{3C8806EC-5516-4A4A-8336-4E6014285CF0}" presName="connectorText" presStyleLbl="sibTrans2D1" presStyleIdx="3" presStyleCnt="14"/>
      <dgm:spPr/>
      <dgm:t>
        <a:bodyPr/>
        <a:lstStyle/>
        <a:p>
          <a:endParaRPr lang="pt-BR"/>
        </a:p>
      </dgm:t>
    </dgm:pt>
    <dgm:pt modelId="{E11B967C-8C1D-4AF4-8C45-C0B4E5D1C050}" type="pres">
      <dgm:prSet presAssocID="{65DBBCB8-C04E-4EEE-8361-99AA42B1987D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18468-A2E6-443E-A52A-E06151C35424}" type="pres">
      <dgm:prSet presAssocID="{8F1A8754-150D-4707-A264-38728111074C}" presName="sibTrans" presStyleLbl="sibTrans2D1" presStyleIdx="4" presStyleCnt="14"/>
      <dgm:spPr/>
      <dgm:t>
        <a:bodyPr/>
        <a:lstStyle/>
        <a:p>
          <a:endParaRPr lang="pt-BR"/>
        </a:p>
      </dgm:t>
    </dgm:pt>
    <dgm:pt modelId="{DBBE5F0D-4CF3-4175-B270-26882D8D90BB}" type="pres">
      <dgm:prSet presAssocID="{8F1A8754-150D-4707-A264-38728111074C}" presName="connectorText" presStyleLbl="sibTrans2D1" presStyleIdx="4" presStyleCnt="14"/>
      <dgm:spPr/>
      <dgm:t>
        <a:bodyPr/>
        <a:lstStyle/>
        <a:p>
          <a:endParaRPr lang="pt-BR"/>
        </a:p>
      </dgm:t>
    </dgm:pt>
    <dgm:pt modelId="{13816712-F9CA-41AD-BD76-D5CCCED46EAB}" type="pres">
      <dgm:prSet presAssocID="{AB462439-9A1C-48D9-AD92-F98579361B9C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BE4FC5-04FF-41AC-AA4A-75CBA1074389}" type="pres">
      <dgm:prSet presAssocID="{6B981E7B-4153-40FC-A0E3-5CEB97F565AA}" presName="sibTrans" presStyleLbl="sibTrans2D1" presStyleIdx="5" presStyleCnt="14"/>
      <dgm:spPr/>
      <dgm:t>
        <a:bodyPr/>
        <a:lstStyle/>
        <a:p>
          <a:endParaRPr lang="pt-BR"/>
        </a:p>
      </dgm:t>
    </dgm:pt>
    <dgm:pt modelId="{725AC63E-FD5C-4B1E-A635-500ADB70B437}" type="pres">
      <dgm:prSet presAssocID="{6B981E7B-4153-40FC-A0E3-5CEB97F565AA}" presName="connectorText" presStyleLbl="sibTrans2D1" presStyleIdx="5" presStyleCnt="14"/>
      <dgm:spPr/>
      <dgm:t>
        <a:bodyPr/>
        <a:lstStyle/>
        <a:p>
          <a:endParaRPr lang="pt-BR"/>
        </a:p>
      </dgm:t>
    </dgm:pt>
    <dgm:pt modelId="{14EDD594-F1C6-41AD-9B42-8B20BA37F0EF}" type="pres">
      <dgm:prSet presAssocID="{262C1E65-2FAD-4111-8E98-5FFC72B67047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B92E7-C903-48E1-92FD-1F15D1A4C7BB}" type="pres">
      <dgm:prSet presAssocID="{D6CC9A0F-F226-4C98-98F3-708443FC1A02}" presName="sibTrans" presStyleLbl="sibTrans2D1" presStyleIdx="6" presStyleCnt="14"/>
      <dgm:spPr/>
      <dgm:t>
        <a:bodyPr/>
        <a:lstStyle/>
        <a:p>
          <a:endParaRPr lang="pt-BR"/>
        </a:p>
      </dgm:t>
    </dgm:pt>
    <dgm:pt modelId="{AB63422C-5B2F-4FEB-94DF-5EDFE7BCCA8C}" type="pres">
      <dgm:prSet presAssocID="{D6CC9A0F-F226-4C98-98F3-708443FC1A02}" presName="connectorText" presStyleLbl="sibTrans2D1" presStyleIdx="6" presStyleCnt="14"/>
      <dgm:spPr/>
      <dgm:t>
        <a:bodyPr/>
        <a:lstStyle/>
        <a:p>
          <a:endParaRPr lang="pt-BR"/>
        </a:p>
      </dgm:t>
    </dgm:pt>
    <dgm:pt modelId="{C66917E3-ACF9-4507-AD18-45BB8B79AE9E}" type="pres">
      <dgm:prSet presAssocID="{ED5DB3EA-C004-45D9-AD24-0742DA03ED63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6E4E0-80C4-4E32-A99F-2287480E9F4C}" type="pres">
      <dgm:prSet presAssocID="{126F19C9-7923-4634-969C-B6437EFE069D}" presName="sibTrans" presStyleLbl="sibTrans2D1" presStyleIdx="7" presStyleCnt="14"/>
      <dgm:spPr/>
      <dgm:t>
        <a:bodyPr/>
        <a:lstStyle/>
        <a:p>
          <a:endParaRPr lang="pt-BR"/>
        </a:p>
      </dgm:t>
    </dgm:pt>
    <dgm:pt modelId="{F9CAA517-2745-4947-BDEB-2DBF0768CF33}" type="pres">
      <dgm:prSet presAssocID="{126F19C9-7923-4634-969C-B6437EFE069D}" presName="connectorText" presStyleLbl="sibTrans2D1" presStyleIdx="7" presStyleCnt="14"/>
      <dgm:spPr/>
      <dgm:t>
        <a:bodyPr/>
        <a:lstStyle/>
        <a:p>
          <a:endParaRPr lang="pt-BR"/>
        </a:p>
      </dgm:t>
    </dgm:pt>
    <dgm:pt modelId="{43076F54-8C14-4DF6-979D-FEFE0C18EDBB}" type="pres">
      <dgm:prSet presAssocID="{4734EB63-C97A-4008-A398-D78E5CB3B172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AD0C27-2282-4453-9333-2BABD426F3CC}" type="pres">
      <dgm:prSet presAssocID="{A61B5BFA-63AC-45DE-A708-5C2CE0AEFE80}" presName="sibTrans" presStyleLbl="sibTrans2D1" presStyleIdx="8" presStyleCnt="14"/>
      <dgm:spPr/>
      <dgm:t>
        <a:bodyPr/>
        <a:lstStyle/>
        <a:p>
          <a:endParaRPr lang="pt-BR"/>
        </a:p>
      </dgm:t>
    </dgm:pt>
    <dgm:pt modelId="{AE582E5A-7132-4D65-B697-EDB8D0CC7925}" type="pres">
      <dgm:prSet presAssocID="{A61B5BFA-63AC-45DE-A708-5C2CE0AEFE80}" presName="connectorText" presStyleLbl="sibTrans2D1" presStyleIdx="8" presStyleCnt="14"/>
      <dgm:spPr/>
      <dgm:t>
        <a:bodyPr/>
        <a:lstStyle/>
        <a:p>
          <a:endParaRPr lang="pt-BR"/>
        </a:p>
      </dgm:t>
    </dgm:pt>
    <dgm:pt modelId="{318A4596-59EA-4525-B3F4-88180187D493}" type="pres">
      <dgm:prSet presAssocID="{DAB35D57-1CE4-459A-9786-3CA5E8442C26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28E39-C339-4F84-B023-88861254BEE7}" type="pres">
      <dgm:prSet presAssocID="{2F13EEA2-C90E-4C10-9505-8E84E7EB8169}" presName="sibTrans" presStyleLbl="sibTrans2D1" presStyleIdx="9" presStyleCnt="14"/>
      <dgm:spPr/>
      <dgm:t>
        <a:bodyPr/>
        <a:lstStyle/>
        <a:p>
          <a:endParaRPr lang="pt-BR"/>
        </a:p>
      </dgm:t>
    </dgm:pt>
    <dgm:pt modelId="{B983E955-007C-47AA-B2B8-854569B9509F}" type="pres">
      <dgm:prSet presAssocID="{2F13EEA2-C90E-4C10-9505-8E84E7EB8169}" presName="connectorText" presStyleLbl="sibTrans2D1" presStyleIdx="9" presStyleCnt="14"/>
      <dgm:spPr/>
      <dgm:t>
        <a:bodyPr/>
        <a:lstStyle/>
        <a:p>
          <a:endParaRPr lang="pt-BR"/>
        </a:p>
      </dgm:t>
    </dgm:pt>
    <dgm:pt modelId="{F0EE31CF-2B80-4944-B52C-539897DD887A}" type="pres">
      <dgm:prSet presAssocID="{FC366AF4-A8D6-45AA-A1D7-E14B5D3C2142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EE54D-7F0C-4C54-BDBD-E04FF84BE1CC}" type="pres">
      <dgm:prSet presAssocID="{5A2E92DF-81CC-41C6-ACB6-0D7D679DA78B}" presName="sibTrans" presStyleLbl="sibTrans2D1" presStyleIdx="10" presStyleCnt="14"/>
      <dgm:spPr/>
      <dgm:t>
        <a:bodyPr/>
        <a:lstStyle/>
        <a:p>
          <a:endParaRPr lang="pt-BR"/>
        </a:p>
      </dgm:t>
    </dgm:pt>
    <dgm:pt modelId="{08BCE074-7DB4-4A87-9242-B7D22320D587}" type="pres">
      <dgm:prSet presAssocID="{5A2E92DF-81CC-41C6-ACB6-0D7D679DA78B}" presName="connectorText" presStyleLbl="sibTrans2D1" presStyleIdx="10" presStyleCnt="14"/>
      <dgm:spPr/>
      <dgm:t>
        <a:bodyPr/>
        <a:lstStyle/>
        <a:p>
          <a:endParaRPr lang="pt-BR"/>
        </a:p>
      </dgm:t>
    </dgm:pt>
    <dgm:pt modelId="{93EF00F0-7062-46EB-9505-CCE0A33CB29D}" type="pres">
      <dgm:prSet presAssocID="{26FF1070-69B6-4E36-94FD-0D67B3F5081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4C9F82-BEBC-4369-A86F-7AD0DCDF1A35}" type="pres">
      <dgm:prSet presAssocID="{0CA7E0FE-5C09-4D2D-BDD0-CA67AE35BD47}" presName="sibTrans" presStyleLbl="sibTrans2D1" presStyleIdx="11" presStyleCnt="14"/>
      <dgm:spPr/>
      <dgm:t>
        <a:bodyPr/>
        <a:lstStyle/>
        <a:p>
          <a:endParaRPr lang="pt-BR"/>
        </a:p>
      </dgm:t>
    </dgm:pt>
    <dgm:pt modelId="{5A6E5395-67DA-4F1F-BC3A-DBA4F9620DDB}" type="pres">
      <dgm:prSet presAssocID="{0CA7E0FE-5C09-4D2D-BDD0-CA67AE35BD47}" presName="connectorText" presStyleLbl="sibTrans2D1" presStyleIdx="11" presStyleCnt="14"/>
      <dgm:spPr/>
      <dgm:t>
        <a:bodyPr/>
        <a:lstStyle/>
        <a:p>
          <a:endParaRPr lang="pt-BR"/>
        </a:p>
      </dgm:t>
    </dgm:pt>
    <dgm:pt modelId="{8E7EDF03-3C50-48FC-ACC3-C17956A013DD}" type="pres">
      <dgm:prSet presAssocID="{40EF9EFA-5D74-46CC-ABC2-BBEC35C36A1C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56994C-8DA5-4906-861B-29D90822543E}" type="pres">
      <dgm:prSet presAssocID="{321003E1-E988-4583-9A3C-29F9CAD8D841}" presName="sibTrans" presStyleLbl="sibTrans2D1" presStyleIdx="12" presStyleCnt="14"/>
      <dgm:spPr/>
      <dgm:t>
        <a:bodyPr/>
        <a:lstStyle/>
        <a:p>
          <a:endParaRPr lang="pt-BR"/>
        </a:p>
      </dgm:t>
    </dgm:pt>
    <dgm:pt modelId="{7CECDD13-A044-4C6E-8188-F35DA0BDE150}" type="pres">
      <dgm:prSet presAssocID="{321003E1-E988-4583-9A3C-29F9CAD8D841}" presName="connectorText" presStyleLbl="sibTrans2D1" presStyleIdx="12" presStyleCnt="14"/>
      <dgm:spPr/>
      <dgm:t>
        <a:bodyPr/>
        <a:lstStyle/>
        <a:p>
          <a:endParaRPr lang="pt-BR"/>
        </a:p>
      </dgm:t>
    </dgm:pt>
    <dgm:pt modelId="{D8888A0E-356A-4242-B585-51473847321E}" type="pres">
      <dgm:prSet presAssocID="{F1131CD6-BCD2-4C8D-89D3-471E99FA59EF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56FDC4-31A6-43E3-978F-79B5B1C0F6CC}" type="pres">
      <dgm:prSet presAssocID="{0E55D3B8-31F3-439D-87AD-099109F95238}" presName="sibTrans" presStyleLbl="sibTrans2D1" presStyleIdx="13" presStyleCnt="14"/>
      <dgm:spPr/>
      <dgm:t>
        <a:bodyPr/>
        <a:lstStyle/>
        <a:p>
          <a:endParaRPr lang="pt-BR"/>
        </a:p>
      </dgm:t>
    </dgm:pt>
    <dgm:pt modelId="{20731517-DFE7-4C84-B4CF-8AEFE193DC78}" type="pres">
      <dgm:prSet presAssocID="{0E55D3B8-31F3-439D-87AD-099109F95238}" presName="connectorText" presStyleLbl="sibTrans2D1" presStyleIdx="13" presStyleCnt="14"/>
      <dgm:spPr/>
      <dgm:t>
        <a:bodyPr/>
        <a:lstStyle/>
        <a:p>
          <a:endParaRPr lang="pt-BR"/>
        </a:p>
      </dgm:t>
    </dgm:pt>
    <dgm:pt modelId="{0BBECB3D-F19A-4857-9B44-BB995C8ADFDC}" type="pres">
      <dgm:prSet presAssocID="{0D081C90-254B-403E-87ED-96EC244CF282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FAFD1BD-8945-4142-9258-D4EED07AEF73}" type="presOf" srcId="{D846ABFB-11CD-422C-9BB2-5F33A689E07C}" destId="{232706C3-F93E-4565-9830-C71D9A35C13F}" srcOrd="0" destOrd="0" presId="urn:microsoft.com/office/officeart/2005/8/layout/process5"/>
    <dgm:cxn modelId="{8F6BE7A6-DC88-4D88-968B-01670491ABD4}" type="presOf" srcId="{40EF9EFA-5D74-46CC-ABC2-BBEC35C36A1C}" destId="{8E7EDF03-3C50-48FC-ACC3-C17956A013DD}" srcOrd="0" destOrd="0" presId="urn:microsoft.com/office/officeart/2005/8/layout/process5"/>
    <dgm:cxn modelId="{759F2A00-3C6C-48CE-9F27-7F98BABD1210}" type="presOf" srcId="{A33688E0-9B32-472E-A1C2-08B841E434D3}" destId="{96438196-53B9-4F18-B545-905BD0FAD143}" srcOrd="0" destOrd="0" presId="urn:microsoft.com/office/officeart/2005/8/layout/process5"/>
    <dgm:cxn modelId="{A6F87553-6688-41A0-8735-7E95E649F88F}" type="presOf" srcId="{0F2FD64A-5B67-4EAE-ABE2-ABFD2F986476}" destId="{CD88E58C-3E68-47F5-BAE3-E598E0B5A4A9}" srcOrd="0" destOrd="0" presId="urn:microsoft.com/office/officeart/2005/8/layout/process5"/>
    <dgm:cxn modelId="{EEEE5A31-EC5D-440A-BEE7-5F62F7777FED}" type="presOf" srcId="{FC366AF4-A8D6-45AA-A1D7-E14B5D3C2142}" destId="{F0EE31CF-2B80-4944-B52C-539897DD887A}" srcOrd="0" destOrd="0" presId="urn:microsoft.com/office/officeart/2005/8/layout/process5"/>
    <dgm:cxn modelId="{A8E6B12D-DD47-4247-9104-AA268EDD670C}" srcId="{733841C9-8421-448A-831E-6AB61597809A}" destId="{FC366AF4-A8D6-45AA-A1D7-E14B5D3C2142}" srcOrd="10" destOrd="0" parTransId="{57CA5B9F-D674-4A4A-8FE2-6A58BD34A7B2}" sibTransId="{5A2E92DF-81CC-41C6-ACB6-0D7D679DA78B}"/>
    <dgm:cxn modelId="{2B6AA47D-7F2F-41DF-9F3A-F8A44922FAA7}" type="presOf" srcId="{327A8526-DF7E-43E4-96EC-2DC655973473}" destId="{BED8F953-4FA2-46BE-8A06-DA00EC75FFC0}" srcOrd="0" destOrd="0" presId="urn:microsoft.com/office/officeart/2005/8/layout/process5"/>
    <dgm:cxn modelId="{6C2955BA-A3DF-4440-BDBA-28B66A8859A9}" srcId="{733841C9-8421-448A-831E-6AB61597809A}" destId="{FDA9E5CC-EE1A-403E-896E-F7EC82D06700}" srcOrd="0" destOrd="0" parTransId="{93841E8E-3F76-46E9-A69F-9177F7B783DB}" sibTransId="{3233B721-17D8-43D2-9249-64AF7BAD366B}"/>
    <dgm:cxn modelId="{2337C56E-8937-463B-A420-F651CE9146C7}" type="presOf" srcId="{6B981E7B-4153-40FC-A0E3-5CEB97F565AA}" destId="{725AC63E-FD5C-4B1E-A635-500ADB70B437}" srcOrd="1" destOrd="0" presId="urn:microsoft.com/office/officeart/2005/8/layout/process5"/>
    <dgm:cxn modelId="{B84C7038-29BB-4E5B-83CF-03BBD6D6FA5E}" type="presOf" srcId="{A61B5BFA-63AC-45DE-A708-5C2CE0AEFE80}" destId="{AE582E5A-7132-4D65-B697-EDB8D0CC7925}" srcOrd="1" destOrd="0" presId="urn:microsoft.com/office/officeart/2005/8/layout/process5"/>
    <dgm:cxn modelId="{0C6BD627-39F8-4822-B290-53D1FA3105F5}" type="presOf" srcId="{A301F3A0-09B9-4BF9-8E7D-EE9880B9ED1D}" destId="{D6CA16D5-4C3F-45DA-9F64-4C16705E36EF}" srcOrd="1" destOrd="0" presId="urn:microsoft.com/office/officeart/2005/8/layout/process5"/>
    <dgm:cxn modelId="{61034F2D-3B8E-4D20-968C-2688B0F01170}" type="presOf" srcId="{0D081C90-254B-403E-87ED-96EC244CF282}" destId="{0BBECB3D-F19A-4857-9B44-BB995C8ADFDC}" srcOrd="0" destOrd="0" presId="urn:microsoft.com/office/officeart/2005/8/layout/process5"/>
    <dgm:cxn modelId="{6FA110EB-CD3B-446E-AA25-AECDE17673D3}" type="presOf" srcId="{2F13EEA2-C90E-4C10-9505-8E84E7EB8169}" destId="{4D028E39-C339-4F84-B023-88861254BEE7}" srcOrd="0" destOrd="0" presId="urn:microsoft.com/office/officeart/2005/8/layout/process5"/>
    <dgm:cxn modelId="{17B00D7E-803B-40C2-B900-A7978341A158}" type="presOf" srcId="{F1131CD6-BCD2-4C8D-89D3-471E99FA59EF}" destId="{D8888A0E-356A-4242-B585-51473847321E}" srcOrd="0" destOrd="0" presId="urn:microsoft.com/office/officeart/2005/8/layout/process5"/>
    <dgm:cxn modelId="{F6540D8B-73C6-4EED-8D4D-3880A269B017}" type="presOf" srcId="{D6CC9A0F-F226-4C98-98F3-708443FC1A02}" destId="{75FB92E7-C903-48E1-92FD-1F15D1A4C7BB}" srcOrd="0" destOrd="0" presId="urn:microsoft.com/office/officeart/2005/8/layout/process5"/>
    <dgm:cxn modelId="{898FDB4C-92D1-47AB-B39F-73B55D3CA7B8}" type="presOf" srcId="{65DBBCB8-C04E-4EEE-8361-99AA42B1987D}" destId="{E11B967C-8C1D-4AF4-8C45-C0B4E5D1C050}" srcOrd="0" destOrd="0" presId="urn:microsoft.com/office/officeart/2005/8/layout/process5"/>
    <dgm:cxn modelId="{10DD82F9-862A-4BBC-9146-35FD2CC2A84E}" srcId="{733841C9-8421-448A-831E-6AB61597809A}" destId="{65DBBCB8-C04E-4EEE-8361-99AA42B1987D}" srcOrd="4" destOrd="0" parTransId="{B96C455E-A9ED-4AED-852B-CE392572F126}" sibTransId="{8F1A8754-150D-4707-A264-38728111074C}"/>
    <dgm:cxn modelId="{33BA935E-627D-4886-9509-6BCACD607DF2}" type="presOf" srcId="{8F1A8754-150D-4707-A264-38728111074C}" destId="{DBBE5F0D-4CF3-4175-B270-26882D8D90BB}" srcOrd="1" destOrd="0" presId="urn:microsoft.com/office/officeart/2005/8/layout/process5"/>
    <dgm:cxn modelId="{E497FF7D-6BCA-4FC0-9007-308C3E6F598B}" type="presOf" srcId="{ED5DB3EA-C004-45D9-AD24-0742DA03ED63}" destId="{C66917E3-ACF9-4507-AD18-45BB8B79AE9E}" srcOrd="0" destOrd="0" presId="urn:microsoft.com/office/officeart/2005/8/layout/process5"/>
    <dgm:cxn modelId="{96840C52-25DF-42A6-8030-4FABEE006232}" type="presOf" srcId="{A61B5BFA-63AC-45DE-A708-5C2CE0AEFE80}" destId="{98AD0C27-2282-4453-9333-2BABD426F3CC}" srcOrd="0" destOrd="0" presId="urn:microsoft.com/office/officeart/2005/8/layout/process5"/>
    <dgm:cxn modelId="{FED69F5E-1CE8-46E7-97C7-D37D36A4B2BB}" type="presOf" srcId="{262C1E65-2FAD-4111-8E98-5FFC72B67047}" destId="{14EDD594-F1C6-41AD-9B42-8B20BA37F0EF}" srcOrd="0" destOrd="0" presId="urn:microsoft.com/office/officeart/2005/8/layout/process5"/>
    <dgm:cxn modelId="{E9CF8505-53ED-4928-A846-891B587E8694}" srcId="{733841C9-8421-448A-831E-6AB61597809A}" destId="{262C1E65-2FAD-4111-8E98-5FFC72B67047}" srcOrd="6" destOrd="0" parTransId="{DFDE4282-1E22-4243-A4FA-8EA3AA314026}" sibTransId="{D6CC9A0F-F226-4C98-98F3-708443FC1A02}"/>
    <dgm:cxn modelId="{B8FBDE6C-08B1-475D-9AE7-D360C644DAD2}" type="presOf" srcId="{3C8806EC-5516-4A4A-8336-4E6014285CF0}" destId="{50D712D3-00C0-499E-AE62-0CB8E0D92D9B}" srcOrd="0" destOrd="0" presId="urn:microsoft.com/office/officeart/2005/8/layout/process5"/>
    <dgm:cxn modelId="{D1D56C6D-39E3-41CB-BB9B-73677B9A609C}" srcId="{733841C9-8421-448A-831E-6AB61597809A}" destId="{40EF9EFA-5D74-46CC-ABC2-BBEC35C36A1C}" srcOrd="12" destOrd="0" parTransId="{D7E0B3BD-EA79-4303-AB33-37E2BD2B7431}" sibTransId="{321003E1-E988-4583-9A3C-29F9CAD8D841}"/>
    <dgm:cxn modelId="{A991F33B-90D3-4981-9584-A7A51F1F4642}" type="presOf" srcId="{321003E1-E988-4583-9A3C-29F9CAD8D841}" destId="{7CECDD13-A044-4C6E-8188-F35DA0BDE150}" srcOrd="1" destOrd="0" presId="urn:microsoft.com/office/officeart/2005/8/layout/process5"/>
    <dgm:cxn modelId="{67823EC3-9A94-48EE-AA4D-25E1D5FD6602}" srcId="{733841C9-8421-448A-831E-6AB61597809A}" destId="{0D081C90-254B-403E-87ED-96EC244CF282}" srcOrd="14" destOrd="0" parTransId="{B3EAA1A2-3F25-479F-A3AB-AEFE760B4C27}" sibTransId="{0D2A1969-248B-42F6-8295-527353C20C14}"/>
    <dgm:cxn modelId="{7E750F18-BE29-4EC4-8C49-3B15EDEF930D}" srcId="{733841C9-8421-448A-831E-6AB61597809A}" destId="{26FF1070-69B6-4E36-94FD-0D67B3F50817}" srcOrd="11" destOrd="0" parTransId="{11BFE6AD-AF18-4704-81B7-5F40E80604D2}" sibTransId="{0CA7E0FE-5C09-4D2D-BDD0-CA67AE35BD47}"/>
    <dgm:cxn modelId="{30CAED17-52B1-46A8-9448-9DF320437618}" type="presOf" srcId="{3233B721-17D8-43D2-9249-64AF7BAD366B}" destId="{45462A97-61EC-433B-93E2-F5DC8F23D366}" srcOrd="1" destOrd="0" presId="urn:microsoft.com/office/officeart/2005/8/layout/process5"/>
    <dgm:cxn modelId="{553C5498-4966-4CC1-B9FA-E590689A71BE}" type="presOf" srcId="{2F13EEA2-C90E-4C10-9505-8E84E7EB8169}" destId="{B983E955-007C-47AA-B2B8-854569B9509F}" srcOrd="1" destOrd="0" presId="urn:microsoft.com/office/officeart/2005/8/layout/process5"/>
    <dgm:cxn modelId="{331B279A-3B5E-49C0-972A-7CD816E2462F}" type="presOf" srcId="{D846ABFB-11CD-422C-9BB2-5F33A689E07C}" destId="{97CA2149-29C9-4EF2-9E82-82E80828D488}" srcOrd="1" destOrd="0" presId="urn:microsoft.com/office/officeart/2005/8/layout/process5"/>
    <dgm:cxn modelId="{44266DF0-CD76-49EA-8719-D7BA1975CD16}" type="presOf" srcId="{0E55D3B8-31F3-439D-87AD-099109F95238}" destId="{CE56FDC4-31A6-43E3-978F-79B5B1C0F6CC}" srcOrd="0" destOrd="0" presId="urn:microsoft.com/office/officeart/2005/8/layout/process5"/>
    <dgm:cxn modelId="{AF72F9D8-90A7-4EC6-B1AF-2CADD004D808}" type="presOf" srcId="{4734EB63-C97A-4008-A398-D78E5CB3B172}" destId="{43076F54-8C14-4DF6-979D-FEFE0C18EDBB}" srcOrd="0" destOrd="0" presId="urn:microsoft.com/office/officeart/2005/8/layout/process5"/>
    <dgm:cxn modelId="{2BE236AA-8367-4768-9011-D66BA130BF0F}" type="presOf" srcId="{0E55D3B8-31F3-439D-87AD-099109F95238}" destId="{20731517-DFE7-4C84-B4CF-8AEFE193DC78}" srcOrd="1" destOrd="0" presId="urn:microsoft.com/office/officeart/2005/8/layout/process5"/>
    <dgm:cxn modelId="{0E755242-2C25-4355-BE7E-E4882B6F0BC9}" type="presOf" srcId="{0CA7E0FE-5C09-4D2D-BDD0-CA67AE35BD47}" destId="{1E4C9F82-BEBC-4369-A86F-7AD0DCDF1A35}" srcOrd="0" destOrd="0" presId="urn:microsoft.com/office/officeart/2005/8/layout/process5"/>
    <dgm:cxn modelId="{4EFBC4D1-F126-4DC9-93C2-A5FC3C276165}" srcId="{733841C9-8421-448A-831E-6AB61597809A}" destId="{DAB35D57-1CE4-459A-9786-3CA5E8442C26}" srcOrd="9" destOrd="0" parTransId="{BA5008DA-6022-474C-BD63-37860A52F162}" sibTransId="{2F13EEA2-C90E-4C10-9505-8E84E7EB8169}"/>
    <dgm:cxn modelId="{174709C4-2FB8-4EA1-AAB0-CD16238FE04A}" type="presOf" srcId="{FDA9E5CC-EE1A-403E-896E-F7EC82D06700}" destId="{18D7B529-B6A1-4175-92B5-D93979A8F55C}" srcOrd="0" destOrd="0" presId="urn:microsoft.com/office/officeart/2005/8/layout/process5"/>
    <dgm:cxn modelId="{65DE2243-88CE-49AF-8DC1-00AF871ACBC2}" srcId="{733841C9-8421-448A-831E-6AB61597809A}" destId="{AB462439-9A1C-48D9-AD92-F98579361B9C}" srcOrd="5" destOrd="0" parTransId="{D5EDC9D5-5FC3-4107-84D4-F59E8384836E}" sibTransId="{6B981E7B-4153-40FC-A0E3-5CEB97F565AA}"/>
    <dgm:cxn modelId="{5BB0D2F2-B504-4B72-9A34-828A139FF749}" type="presOf" srcId="{126F19C9-7923-4634-969C-B6437EFE069D}" destId="{F9CAA517-2745-4947-BDEB-2DBF0768CF33}" srcOrd="1" destOrd="0" presId="urn:microsoft.com/office/officeart/2005/8/layout/process5"/>
    <dgm:cxn modelId="{B2CF03AD-75DA-4BFC-9AD8-391554F75288}" type="presOf" srcId="{733841C9-8421-448A-831E-6AB61597809A}" destId="{7350FD2D-DE15-4F81-AE8F-A7BA482E4607}" srcOrd="0" destOrd="0" presId="urn:microsoft.com/office/officeart/2005/8/layout/process5"/>
    <dgm:cxn modelId="{8453F712-E711-47A0-8EC9-452013C2EF2B}" type="presOf" srcId="{0CA7E0FE-5C09-4D2D-BDD0-CA67AE35BD47}" destId="{5A6E5395-67DA-4F1F-BC3A-DBA4F9620DDB}" srcOrd="1" destOrd="0" presId="urn:microsoft.com/office/officeart/2005/8/layout/process5"/>
    <dgm:cxn modelId="{938E6D45-614C-4F11-AA7E-C1495BCF444E}" type="presOf" srcId="{26FF1070-69B6-4E36-94FD-0D67B3F50817}" destId="{93EF00F0-7062-46EB-9505-CCE0A33CB29D}" srcOrd="0" destOrd="0" presId="urn:microsoft.com/office/officeart/2005/8/layout/process5"/>
    <dgm:cxn modelId="{322292A5-4A48-4306-8C0F-84EE8976FF7C}" type="presOf" srcId="{6B981E7B-4153-40FC-A0E3-5CEB97F565AA}" destId="{0DBE4FC5-04FF-41AC-AA4A-75CBA1074389}" srcOrd="0" destOrd="0" presId="urn:microsoft.com/office/officeart/2005/8/layout/process5"/>
    <dgm:cxn modelId="{CFE3B875-2A71-439A-A67B-79E4228638A2}" srcId="{733841C9-8421-448A-831E-6AB61597809A}" destId="{0F2FD64A-5B67-4EAE-ABE2-ABFD2F986476}" srcOrd="1" destOrd="0" parTransId="{0CA0C988-2E9D-4AA6-B9FA-B183755A0D59}" sibTransId="{A301F3A0-09B9-4BF9-8E7D-EE9880B9ED1D}"/>
    <dgm:cxn modelId="{29C55B6C-90EF-4332-8F7B-5F6DCE9FC292}" srcId="{733841C9-8421-448A-831E-6AB61597809A}" destId="{F1131CD6-BCD2-4C8D-89D3-471E99FA59EF}" srcOrd="13" destOrd="0" parTransId="{B9D98EB6-F502-4769-990D-2D617FD3113E}" sibTransId="{0E55D3B8-31F3-439D-87AD-099109F95238}"/>
    <dgm:cxn modelId="{3E531731-8D14-4083-9733-96251B897116}" type="presOf" srcId="{126F19C9-7923-4634-969C-B6437EFE069D}" destId="{ECC6E4E0-80C4-4E32-A99F-2287480E9F4C}" srcOrd="0" destOrd="0" presId="urn:microsoft.com/office/officeart/2005/8/layout/process5"/>
    <dgm:cxn modelId="{E59CB819-4A92-449C-977D-9E6FACAF0D21}" type="presOf" srcId="{AB462439-9A1C-48D9-AD92-F98579361B9C}" destId="{13816712-F9CA-41AD-BD76-D5CCCED46EAB}" srcOrd="0" destOrd="0" presId="urn:microsoft.com/office/officeart/2005/8/layout/process5"/>
    <dgm:cxn modelId="{56A49E9A-7279-453D-8B53-325537F08A76}" type="presOf" srcId="{3233B721-17D8-43D2-9249-64AF7BAD366B}" destId="{CA00BB4A-87D4-4511-B639-97AB01244292}" srcOrd="0" destOrd="0" presId="urn:microsoft.com/office/officeart/2005/8/layout/process5"/>
    <dgm:cxn modelId="{166920DE-3F46-4E68-9F2E-AB98F1D48312}" type="presOf" srcId="{A301F3A0-09B9-4BF9-8E7D-EE9880B9ED1D}" destId="{2627ADF3-3A72-449A-9769-036AC51B3B74}" srcOrd="0" destOrd="0" presId="urn:microsoft.com/office/officeart/2005/8/layout/process5"/>
    <dgm:cxn modelId="{97D35BFB-7F78-4590-BA79-5982DA18D7D0}" type="presOf" srcId="{3C8806EC-5516-4A4A-8336-4E6014285CF0}" destId="{40D4AC44-6574-48D4-BEE4-AC3AEF31AA79}" srcOrd="1" destOrd="0" presId="urn:microsoft.com/office/officeart/2005/8/layout/process5"/>
    <dgm:cxn modelId="{BD0EF539-B48C-442B-8C7C-6FC77EA78639}" srcId="{733841C9-8421-448A-831E-6AB61597809A}" destId="{ED5DB3EA-C004-45D9-AD24-0742DA03ED63}" srcOrd="7" destOrd="0" parTransId="{8F47A60C-E241-4A3E-9772-B53DCB02A3E6}" sibTransId="{126F19C9-7923-4634-969C-B6437EFE069D}"/>
    <dgm:cxn modelId="{DFB58026-F12E-43C7-99EB-80CC5588B0E0}" type="presOf" srcId="{8F1A8754-150D-4707-A264-38728111074C}" destId="{6F818468-A2E6-443E-A52A-E06151C35424}" srcOrd="0" destOrd="0" presId="urn:microsoft.com/office/officeart/2005/8/layout/process5"/>
    <dgm:cxn modelId="{9819F1E1-1173-420F-9EAA-4C2C3159CDE5}" srcId="{733841C9-8421-448A-831E-6AB61597809A}" destId="{4734EB63-C97A-4008-A398-D78E5CB3B172}" srcOrd="8" destOrd="0" parTransId="{BCEBEEF3-08F1-4FF4-B212-E74605108CE3}" sibTransId="{A61B5BFA-63AC-45DE-A708-5C2CE0AEFE80}"/>
    <dgm:cxn modelId="{BF83D40A-DD6C-4229-97AF-AC863BA969CF}" srcId="{733841C9-8421-448A-831E-6AB61597809A}" destId="{A33688E0-9B32-472E-A1C2-08B841E434D3}" srcOrd="3" destOrd="0" parTransId="{E622F953-CF17-490D-AFE4-46DDF3E6C57D}" sibTransId="{3C8806EC-5516-4A4A-8336-4E6014285CF0}"/>
    <dgm:cxn modelId="{A6DF0719-2CED-4364-A55D-556DACD43462}" type="presOf" srcId="{5A2E92DF-81CC-41C6-ACB6-0D7D679DA78B}" destId="{08BCE074-7DB4-4A87-9242-B7D22320D587}" srcOrd="1" destOrd="0" presId="urn:microsoft.com/office/officeart/2005/8/layout/process5"/>
    <dgm:cxn modelId="{09AEE1F3-DD9D-4B24-9DDF-245ECC11D0F8}" type="presOf" srcId="{5A2E92DF-81CC-41C6-ACB6-0D7D679DA78B}" destId="{1B5EE54D-7F0C-4C54-BDBD-E04FF84BE1CC}" srcOrd="0" destOrd="0" presId="urn:microsoft.com/office/officeart/2005/8/layout/process5"/>
    <dgm:cxn modelId="{104E1634-D2FD-46C2-B7F1-11990EF08079}" srcId="{733841C9-8421-448A-831E-6AB61597809A}" destId="{327A8526-DF7E-43E4-96EC-2DC655973473}" srcOrd="2" destOrd="0" parTransId="{0DD4BD23-C809-47B1-9ED2-5038F9F9A9CC}" sibTransId="{D846ABFB-11CD-422C-9BB2-5F33A689E07C}"/>
    <dgm:cxn modelId="{9BCFEF41-A44A-4B05-8735-38C5A6C17595}" type="presOf" srcId="{D6CC9A0F-F226-4C98-98F3-708443FC1A02}" destId="{AB63422C-5B2F-4FEB-94DF-5EDFE7BCCA8C}" srcOrd="1" destOrd="0" presId="urn:microsoft.com/office/officeart/2005/8/layout/process5"/>
    <dgm:cxn modelId="{835EC5E5-CE6B-4BCE-BCF2-EE297B726186}" type="presOf" srcId="{DAB35D57-1CE4-459A-9786-3CA5E8442C26}" destId="{318A4596-59EA-4525-B3F4-88180187D493}" srcOrd="0" destOrd="0" presId="urn:microsoft.com/office/officeart/2005/8/layout/process5"/>
    <dgm:cxn modelId="{2246F8C4-3D0F-4FC8-B9D8-1B054EC806B3}" type="presOf" srcId="{321003E1-E988-4583-9A3C-29F9CAD8D841}" destId="{0956994C-8DA5-4906-861B-29D90822543E}" srcOrd="0" destOrd="0" presId="urn:microsoft.com/office/officeart/2005/8/layout/process5"/>
    <dgm:cxn modelId="{16C6FEB6-492D-472F-A953-259FE93EA72B}" type="presParOf" srcId="{7350FD2D-DE15-4F81-AE8F-A7BA482E4607}" destId="{18D7B529-B6A1-4175-92B5-D93979A8F55C}" srcOrd="0" destOrd="0" presId="urn:microsoft.com/office/officeart/2005/8/layout/process5"/>
    <dgm:cxn modelId="{5DDF0580-DB48-4F66-A118-F3B7393B70CB}" type="presParOf" srcId="{7350FD2D-DE15-4F81-AE8F-A7BA482E4607}" destId="{CA00BB4A-87D4-4511-B639-97AB01244292}" srcOrd="1" destOrd="0" presId="urn:microsoft.com/office/officeart/2005/8/layout/process5"/>
    <dgm:cxn modelId="{EEE3686F-408B-472A-9523-B6B97943847F}" type="presParOf" srcId="{CA00BB4A-87D4-4511-B639-97AB01244292}" destId="{45462A97-61EC-433B-93E2-F5DC8F23D366}" srcOrd="0" destOrd="0" presId="urn:microsoft.com/office/officeart/2005/8/layout/process5"/>
    <dgm:cxn modelId="{E121D2C7-AEDF-44E2-9F8F-926A90A38333}" type="presParOf" srcId="{7350FD2D-DE15-4F81-AE8F-A7BA482E4607}" destId="{CD88E58C-3E68-47F5-BAE3-E598E0B5A4A9}" srcOrd="2" destOrd="0" presId="urn:microsoft.com/office/officeart/2005/8/layout/process5"/>
    <dgm:cxn modelId="{DC16B082-2538-421D-974F-A9BAF2151189}" type="presParOf" srcId="{7350FD2D-DE15-4F81-AE8F-A7BA482E4607}" destId="{2627ADF3-3A72-449A-9769-036AC51B3B74}" srcOrd="3" destOrd="0" presId="urn:microsoft.com/office/officeart/2005/8/layout/process5"/>
    <dgm:cxn modelId="{B3CFE898-ABFF-4811-9E20-0100C2F15938}" type="presParOf" srcId="{2627ADF3-3A72-449A-9769-036AC51B3B74}" destId="{D6CA16D5-4C3F-45DA-9F64-4C16705E36EF}" srcOrd="0" destOrd="0" presId="urn:microsoft.com/office/officeart/2005/8/layout/process5"/>
    <dgm:cxn modelId="{AE515FBC-BCEB-40B0-90CB-D0D5DB76A930}" type="presParOf" srcId="{7350FD2D-DE15-4F81-AE8F-A7BA482E4607}" destId="{BED8F953-4FA2-46BE-8A06-DA00EC75FFC0}" srcOrd="4" destOrd="0" presId="urn:microsoft.com/office/officeart/2005/8/layout/process5"/>
    <dgm:cxn modelId="{D0AA234A-4B52-4CE8-9B30-7C8CA68FD3D9}" type="presParOf" srcId="{7350FD2D-DE15-4F81-AE8F-A7BA482E4607}" destId="{232706C3-F93E-4565-9830-C71D9A35C13F}" srcOrd="5" destOrd="0" presId="urn:microsoft.com/office/officeart/2005/8/layout/process5"/>
    <dgm:cxn modelId="{F9621082-8ADE-4B0B-BF79-12763A802A99}" type="presParOf" srcId="{232706C3-F93E-4565-9830-C71D9A35C13F}" destId="{97CA2149-29C9-4EF2-9E82-82E80828D488}" srcOrd="0" destOrd="0" presId="urn:microsoft.com/office/officeart/2005/8/layout/process5"/>
    <dgm:cxn modelId="{BCC4A038-8A43-4F03-9742-6722E41A0EB5}" type="presParOf" srcId="{7350FD2D-DE15-4F81-AE8F-A7BA482E4607}" destId="{96438196-53B9-4F18-B545-905BD0FAD143}" srcOrd="6" destOrd="0" presId="urn:microsoft.com/office/officeart/2005/8/layout/process5"/>
    <dgm:cxn modelId="{6326C3F3-24BA-4F0A-9CDA-103DBF05BA0F}" type="presParOf" srcId="{7350FD2D-DE15-4F81-AE8F-A7BA482E4607}" destId="{50D712D3-00C0-499E-AE62-0CB8E0D92D9B}" srcOrd="7" destOrd="0" presId="urn:microsoft.com/office/officeart/2005/8/layout/process5"/>
    <dgm:cxn modelId="{A37411AA-F52C-43EC-AB91-FEB1EB0E6B7C}" type="presParOf" srcId="{50D712D3-00C0-499E-AE62-0CB8E0D92D9B}" destId="{40D4AC44-6574-48D4-BEE4-AC3AEF31AA79}" srcOrd="0" destOrd="0" presId="urn:microsoft.com/office/officeart/2005/8/layout/process5"/>
    <dgm:cxn modelId="{2730AE99-D987-41CE-82A6-394B675D097F}" type="presParOf" srcId="{7350FD2D-DE15-4F81-AE8F-A7BA482E4607}" destId="{E11B967C-8C1D-4AF4-8C45-C0B4E5D1C050}" srcOrd="8" destOrd="0" presId="urn:microsoft.com/office/officeart/2005/8/layout/process5"/>
    <dgm:cxn modelId="{83A29923-1767-4CEE-82E3-CE460D6FEBAF}" type="presParOf" srcId="{7350FD2D-DE15-4F81-AE8F-A7BA482E4607}" destId="{6F818468-A2E6-443E-A52A-E06151C35424}" srcOrd="9" destOrd="0" presId="urn:microsoft.com/office/officeart/2005/8/layout/process5"/>
    <dgm:cxn modelId="{9C8D68AC-B79F-4A5D-B7CF-F9948F82F736}" type="presParOf" srcId="{6F818468-A2E6-443E-A52A-E06151C35424}" destId="{DBBE5F0D-4CF3-4175-B270-26882D8D90BB}" srcOrd="0" destOrd="0" presId="urn:microsoft.com/office/officeart/2005/8/layout/process5"/>
    <dgm:cxn modelId="{C3150AAF-7A58-4EFD-801C-BFFE6D700550}" type="presParOf" srcId="{7350FD2D-DE15-4F81-AE8F-A7BA482E4607}" destId="{13816712-F9CA-41AD-BD76-D5CCCED46EAB}" srcOrd="10" destOrd="0" presId="urn:microsoft.com/office/officeart/2005/8/layout/process5"/>
    <dgm:cxn modelId="{2C958357-81EA-4188-98DF-ECC31F97A945}" type="presParOf" srcId="{7350FD2D-DE15-4F81-AE8F-A7BA482E4607}" destId="{0DBE4FC5-04FF-41AC-AA4A-75CBA1074389}" srcOrd="11" destOrd="0" presId="urn:microsoft.com/office/officeart/2005/8/layout/process5"/>
    <dgm:cxn modelId="{682DE0C5-5829-45A1-92BF-744046E38244}" type="presParOf" srcId="{0DBE4FC5-04FF-41AC-AA4A-75CBA1074389}" destId="{725AC63E-FD5C-4B1E-A635-500ADB70B437}" srcOrd="0" destOrd="0" presId="urn:microsoft.com/office/officeart/2005/8/layout/process5"/>
    <dgm:cxn modelId="{2ADC28D6-FB35-4097-A63C-566CB7738E58}" type="presParOf" srcId="{7350FD2D-DE15-4F81-AE8F-A7BA482E4607}" destId="{14EDD594-F1C6-41AD-9B42-8B20BA37F0EF}" srcOrd="12" destOrd="0" presId="urn:microsoft.com/office/officeart/2005/8/layout/process5"/>
    <dgm:cxn modelId="{C7CD912A-A770-4C3C-9573-1DE139A8A6B1}" type="presParOf" srcId="{7350FD2D-DE15-4F81-AE8F-A7BA482E4607}" destId="{75FB92E7-C903-48E1-92FD-1F15D1A4C7BB}" srcOrd="13" destOrd="0" presId="urn:microsoft.com/office/officeart/2005/8/layout/process5"/>
    <dgm:cxn modelId="{C47BDD0F-16FE-4925-AECD-CA3F9183CA3F}" type="presParOf" srcId="{75FB92E7-C903-48E1-92FD-1F15D1A4C7BB}" destId="{AB63422C-5B2F-4FEB-94DF-5EDFE7BCCA8C}" srcOrd="0" destOrd="0" presId="urn:microsoft.com/office/officeart/2005/8/layout/process5"/>
    <dgm:cxn modelId="{BDB69E98-EC2F-4A6E-B452-F1E990F8388C}" type="presParOf" srcId="{7350FD2D-DE15-4F81-AE8F-A7BA482E4607}" destId="{C66917E3-ACF9-4507-AD18-45BB8B79AE9E}" srcOrd="14" destOrd="0" presId="urn:microsoft.com/office/officeart/2005/8/layout/process5"/>
    <dgm:cxn modelId="{D5E603E8-91E3-4D67-BFD1-CC55CA328E8D}" type="presParOf" srcId="{7350FD2D-DE15-4F81-AE8F-A7BA482E4607}" destId="{ECC6E4E0-80C4-4E32-A99F-2287480E9F4C}" srcOrd="15" destOrd="0" presId="urn:microsoft.com/office/officeart/2005/8/layout/process5"/>
    <dgm:cxn modelId="{7262092D-865B-4545-A9E7-3E6ED1BED188}" type="presParOf" srcId="{ECC6E4E0-80C4-4E32-A99F-2287480E9F4C}" destId="{F9CAA517-2745-4947-BDEB-2DBF0768CF33}" srcOrd="0" destOrd="0" presId="urn:microsoft.com/office/officeart/2005/8/layout/process5"/>
    <dgm:cxn modelId="{260EBE19-61A9-43AC-A493-CFC231C85ABD}" type="presParOf" srcId="{7350FD2D-DE15-4F81-AE8F-A7BA482E4607}" destId="{43076F54-8C14-4DF6-979D-FEFE0C18EDBB}" srcOrd="16" destOrd="0" presId="urn:microsoft.com/office/officeart/2005/8/layout/process5"/>
    <dgm:cxn modelId="{06E4EEF3-317F-4A12-9B2D-6DC1AB58310D}" type="presParOf" srcId="{7350FD2D-DE15-4F81-AE8F-A7BA482E4607}" destId="{98AD0C27-2282-4453-9333-2BABD426F3CC}" srcOrd="17" destOrd="0" presId="urn:microsoft.com/office/officeart/2005/8/layout/process5"/>
    <dgm:cxn modelId="{2328D472-051E-40E0-9DD2-3204D7FE329F}" type="presParOf" srcId="{98AD0C27-2282-4453-9333-2BABD426F3CC}" destId="{AE582E5A-7132-4D65-B697-EDB8D0CC7925}" srcOrd="0" destOrd="0" presId="urn:microsoft.com/office/officeart/2005/8/layout/process5"/>
    <dgm:cxn modelId="{E2DCA6B9-8413-49D8-AEFD-ED4FB0F2E20B}" type="presParOf" srcId="{7350FD2D-DE15-4F81-AE8F-A7BA482E4607}" destId="{318A4596-59EA-4525-B3F4-88180187D493}" srcOrd="18" destOrd="0" presId="urn:microsoft.com/office/officeart/2005/8/layout/process5"/>
    <dgm:cxn modelId="{434D6BC3-E785-4FD1-9715-9A288349B2D7}" type="presParOf" srcId="{7350FD2D-DE15-4F81-AE8F-A7BA482E4607}" destId="{4D028E39-C339-4F84-B023-88861254BEE7}" srcOrd="19" destOrd="0" presId="urn:microsoft.com/office/officeart/2005/8/layout/process5"/>
    <dgm:cxn modelId="{4F2019C4-CD75-4195-A952-57E480F4E050}" type="presParOf" srcId="{4D028E39-C339-4F84-B023-88861254BEE7}" destId="{B983E955-007C-47AA-B2B8-854569B9509F}" srcOrd="0" destOrd="0" presId="urn:microsoft.com/office/officeart/2005/8/layout/process5"/>
    <dgm:cxn modelId="{7B9240BC-4B15-4EF6-B5EA-21940E67F5E4}" type="presParOf" srcId="{7350FD2D-DE15-4F81-AE8F-A7BA482E4607}" destId="{F0EE31CF-2B80-4944-B52C-539897DD887A}" srcOrd="20" destOrd="0" presId="urn:microsoft.com/office/officeart/2005/8/layout/process5"/>
    <dgm:cxn modelId="{0E96ED2C-C776-48EF-9633-522DD630002F}" type="presParOf" srcId="{7350FD2D-DE15-4F81-AE8F-A7BA482E4607}" destId="{1B5EE54D-7F0C-4C54-BDBD-E04FF84BE1CC}" srcOrd="21" destOrd="0" presId="urn:microsoft.com/office/officeart/2005/8/layout/process5"/>
    <dgm:cxn modelId="{D3A1E1B5-DB92-44E4-9EFC-F4DEDECEE233}" type="presParOf" srcId="{1B5EE54D-7F0C-4C54-BDBD-E04FF84BE1CC}" destId="{08BCE074-7DB4-4A87-9242-B7D22320D587}" srcOrd="0" destOrd="0" presId="urn:microsoft.com/office/officeart/2005/8/layout/process5"/>
    <dgm:cxn modelId="{B928ABE9-3FE4-45BD-9A96-AA7089FABBFF}" type="presParOf" srcId="{7350FD2D-DE15-4F81-AE8F-A7BA482E4607}" destId="{93EF00F0-7062-46EB-9505-CCE0A33CB29D}" srcOrd="22" destOrd="0" presId="urn:microsoft.com/office/officeart/2005/8/layout/process5"/>
    <dgm:cxn modelId="{85D507A4-DC74-4E23-B3BA-99A695572594}" type="presParOf" srcId="{7350FD2D-DE15-4F81-AE8F-A7BA482E4607}" destId="{1E4C9F82-BEBC-4369-A86F-7AD0DCDF1A35}" srcOrd="23" destOrd="0" presId="urn:microsoft.com/office/officeart/2005/8/layout/process5"/>
    <dgm:cxn modelId="{EDD82127-6DC8-48AA-8C96-596E3B9D3B8B}" type="presParOf" srcId="{1E4C9F82-BEBC-4369-A86F-7AD0DCDF1A35}" destId="{5A6E5395-67DA-4F1F-BC3A-DBA4F9620DDB}" srcOrd="0" destOrd="0" presId="urn:microsoft.com/office/officeart/2005/8/layout/process5"/>
    <dgm:cxn modelId="{E62BBCBA-53CC-4406-AC8F-70206261C25F}" type="presParOf" srcId="{7350FD2D-DE15-4F81-AE8F-A7BA482E4607}" destId="{8E7EDF03-3C50-48FC-ACC3-C17956A013DD}" srcOrd="24" destOrd="0" presId="urn:microsoft.com/office/officeart/2005/8/layout/process5"/>
    <dgm:cxn modelId="{3BEBD646-9194-47B6-90A5-33FE690BD34B}" type="presParOf" srcId="{7350FD2D-DE15-4F81-AE8F-A7BA482E4607}" destId="{0956994C-8DA5-4906-861B-29D90822543E}" srcOrd="25" destOrd="0" presId="urn:microsoft.com/office/officeart/2005/8/layout/process5"/>
    <dgm:cxn modelId="{FEC82F25-2FD0-4E2D-8FF9-20C5FCB416C7}" type="presParOf" srcId="{0956994C-8DA5-4906-861B-29D90822543E}" destId="{7CECDD13-A044-4C6E-8188-F35DA0BDE150}" srcOrd="0" destOrd="0" presId="urn:microsoft.com/office/officeart/2005/8/layout/process5"/>
    <dgm:cxn modelId="{66B04844-2F25-4CFB-B959-E4A909D33412}" type="presParOf" srcId="{7350FD2D-DE15-4F81-AE8F-A7BA482E4607}" destId="{D8888A0E-356A-4242-B585-51473847321E}" srcOrd="26" destOrd="0" presId="urn:microsoft.com/office/officeart/2005/8/layout/process5"/>
    <dgm:cxn modelId="{7D9A2CF1-3DCD-451C-8A2D-BC2C64C2007F}" type="presParOf" srcId="{7350FD2D-DE15-4F81-AE8F-A7BA482E4607}" destId="{CE56FDC4-31A6-43E3-978F-79B5B1C0F6CC}" srcOrd="27" destOrd="0" presId="urn:microsoft.com/office/officeart/2005/8/layout/process5"/>
    <dgm:cxn modelId="{F99CAB50-BC2E-4B55-83C5-B51D7F14F45C}" type="presParOf" srcId="{CE56FDC4-31A6-43E3-978F-79B5B1C0F6CC}" destId="{20731517-DFE7-4C84-B4CF-8AEFE193DC78}" srcOrd="0" destOrd="0" presId="urn:microsoft.com/office/officeart/2005/8/layout/process5"/>
    <dgm:cxn modelId="{8DB556A6-16D5-43AF-A464-D3093A2678C0}" type="presParOf" srcId="{7350FD2D-DE15-4F81-AE8F-A7BA482E4607}" destId="{0BBECB3D-F19A-4857-9B44-BB995C8ADFDC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3841C9-8421-448A-831E-6AB615978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A9E5CC-EE1A-403E-896E-F7EC82D06700}">
      <dgm:prSet phldrT="[Texto]"/>
      <dgm:spPr/>
      <dgm:t>
        <a:bodyPr/>
        <a:lstStyle/>
        <a:p>
          <a:r>
            <a:rPr lang="pt-BR" dirty="0" smtClean="0"/>
            <a:t>Planejamento do Ciclo</a:t>
          </a:r>
          <a:endParaRPr lang="pt-BR" dirty="0"/>
        </a:p>
      </dgm:t>
    </dgm:pt>
    <dgm:pt modelId="{93841E8E-3F76-46E9-A69F-9177F7B783DB}" type="parTrans" cxnId="{6C2955BA-A3DF-4440-BDBA-28B66A8859A9}">
      <dgm:prSet/>
      <dgm:spPr/>
      <dgm:t>
        <a:bodyPr/>
        <a:lstStyle/>
        <a:p>
          <a:endParaRPr lang="pt-BR"/>
        </a:p>
      </dgm:t>
    </dgm:pt>
    <dgm:pt modelId="{3233B721-17D8-43D2-9249-64AF7BAD366B}" type="sibTrans" cxnId="{6C2955BA-A3DF-4440-BDBA-28B66A8859A9}">
      <dgm:prSet/>
      <dgm:spPr/>
      <dgm:t>
        <a:bodyPr/>
        <a:lstStyle/>
        <a:p>
          <a:endParaRPr lang="pt-BR"/>
        </a:p>
      </dgm:t>
    </dgm:pt>
    <dgm:pt modelId="{0F2FD64A-5B67-4EAE-ABE2-ABFD2F986476}">
      <dgm:prSet phldrT="[Texto]"/>
      <dgm:spPr/>
      <dgm:t>
        <a:bodyPr/>
        <a:lstStyle/>
        <a:p>
          <a:r>
            <a:rPr lang="pt-BR" dirty="0" smtClean="0"/>
            <a:t>Lançamento do Ciclo</a:t>
          </a:r>
          <a:endParaRPr lang="pt-BR" dirty="0"/>
        </a:p>
      </dgm:t>
    </dgm:pt>
    <dgm:pt modelId="{0CA0C988-2E9D-4AA6-B9FA-B183755A0D59}" type="parTrans" cxnId="{CFE3B875-2A71-439A-A67B-79E4228638A2}">
      <dgm:prSet/>
      <dgm:spPr/>
      <dgm:t>
        <a:bodyPr/>
        <a:lstStyle/>
        <a:p>
          <a:endParaRPr lang="pt-BR"/>
        </a:p>
      </dgm:t>
    </dgm:pt>
    <dgm:pt modelId="{A301F3A0-09B9-4BF9-8E7D-EE9880B9ED1D}" type="sibTrans" cxnId="{CFE3B875-2A71-439A-A67B-79E4228638A2}">
      <dgm:prSet/>
      <dgm:spPr/>
      <dgm:t>
        <a:bodyPr/>
        <a:lstStyle/>
        <a:p>
          <a:endParaRPr lang="pt-BR"/>
        </a:p>
      </dgm:t>
    </dgm:pt>
    <dgm:pt modelId="{327A8526-DF7E-43E4-96EC-2DC655973473}">
      <dgm:prSet phldrT="[Texto]"/>
      <dgm:spPr/>
      <dgm:t>
        <a:bodyPr/>
        <a:lstStyle/>
        <a:p>
          <a:r>
            <a:rPr lang="pt-BR" dirty="0" smtClean="0"/>
            <a:t>Recebimento das  Inscrições</a:t>
          </a:r>
          <a:endParaRPr lang="pt-BR" dirty="0"/>
        </a:p>
      </dgm:t>
    </dgm:pt>
    <dgm:pt modelId="{0DD4BD23-C809-47B1-9ED2-5038F9F9A9CC}" type="parTrans" cxnId="{104E1634-D2FD-46C2-B7F1-11990EF08079}">
      <dgm:prSet/>
      <dgm:spPr/>
      <dgm:t>
        <a:bodyPr/>
        <a:lstStyle/>
        <a:p>
          <a:endParaRPr lang="pt-BR"/>
        </a:p>
      </dgm:t>
    </dgm:pt>
    <dgm:pt modelId="{D846ABFB-11CD-422C-9BB2-5F33A689E07C}" type="sibTrans" cxnId="{104E1634-D2FD-46C2-B7F1-11990EF08079}">
      <dgm:prSet/>
      <dgm:spPr/>
      <dgm:t>
        <a:bodyPr/>
        <a:lstStyle/>
        <a:p>
          <a:endParaRPr lang="pt-BR"/>
        </a:p>
      </dgm:t>
    </dgm:pt>
    <dgm:pt modelId="{A33688E0-9B32-472E-A1C2-08B841E434D3}">
      <dgm:prSet phldrT="[Texto]"/>
      <dgm:spPr/>
      <dgm:t>
        <a:bodyPr/>
        <a:lstStyle/>
        <a:p>
          <a:r>
            <a:rPr lang="pt-BR" dirty="0" smtClean="0"/>
            <a:t>Recebimento das Candidaturas</a:t>
          </a:r>
        </a:p>
      </dgm:t>
    </dgm:pt>
    <dgm:pt modelId="{E622F953-CF17-490D-AFE4-46DDF3E6C57D}" type="parTrans" cxnId="{BF83D40A-DD6C-4229-97AF-AC863BA969CF}">
      <dgm:prSet/>
      <dgm:spPr/>
      <dgm:t>
        <a:bodyPr/>
        <a:lstStyle/>
        <a:p>
          <a:endParaRPr lang="pt-BR"/>
        </a:p>
      </dgm:t>
    </dgm:pt>
    <dgm:pt modelId="{3C8806EC-5516-4A4A-8336-4E6014285CF0}" type="sibTrans" cxnId="{BF83D40A-DD6C-4229-97AF-AC863BA969CF}">
      <dgm:prSet/>
      <dgm:spPr/>
      <dgm:t>
        <a:bodyPr/>
        <a:lstStyle/>
        <a:p>
          <a:endParaRPr lang="pt-BR"/>
        </a:p>
      </dgm:t>
    </dgm:pt>
    <dgm:pt modelId="{65DBBCB8-C04E-4EEE-8361-99AA42B1987D}">
      <dgm:prSet phldrT="[Texto]"/>
      <dgm:spPr/>
      <dgm:t>
        <a:bodyPr/>
        <a:lstStyle/>
        <a:p>
          <a:pPr algn="ctr"/>
          <a:r>
            <a:rPr lang="pt-BR" dirty="0" smtClean="0"/>
            <a:t>Capacitação dos Avaliadores e Verificadores  </a:t>
          </a:r>
          <a:endParaRPr lang="pt-BR" dirty="0"/>
        </a:p>
      </dgm:t>
    </dgm:pt>
    <dgm:pt modelId="{B96C455E-A9ED-4AED-852B-CE392572F126}" type="parTrans" cxnId="{10DD82F9-862A-4BBC-9146-35FD2CC2A84E}">
      <dgm:prSet/>
      <dgm:spPr/>
      <dgm:t>
        <a:bodyPr/>
        <a:lstStyle/>
        <a:p>
          <a:endParaRPr lang="pt-BR"/>
        </a:p>
      </dgm:t>
    </dgm:pt>
    <dgm:pt modelId="{8F1A8754-150D-4707-A264-38728111074C}" type="sibTrans" cxnId="{10DD82F9-862A-4BBC-9146-35FD2CC2A84E}">
      <dgm:prSet/>
      <dgm:spPr/>
      <dgm:t>
        <a:bodyPr/>
        <a:lstStyle/>
        <a:p>
          <a:endParaRPr lang="pt-BR"/>
        </a:p>
      </dgm:t>
    </dgm:pt>
    <dgm:pt modelId="{AB462439-9A1C-48D9-AD92-F98579361B9C}">
      <dgm:prSet phldrT="[Texto]"/>
      <dgm:spPr/>
      <dgm:t>
        <a:bodyPr/>
        <a:lstStyle/>
        <a:p>
          <a:r>
            <a:rPr lang="pt-BR" dirty="0" smtClean="0"/>
            <a:t>Avaliação Estadual</a:t>
          </a:r>
          <a:endParaRPr lang="pt-BR" dirty="0"/>
        </a:p>
      </dgm:t>
    </dgm:pt>
    <dgm:pt modelId="{D5EDC9D5-5FC3-4107-84D4-F59E8384836E}" type="parTrans" cxnId="{65DE2243-88CE-49AF-8DC1-00AF871ACBC2}">
      <dgm:prSet/>
      <dgm:spPr/>
      <dgm:t>
        <a:bodyPr/>
        <a:lstStyle/>
        <a:p>
          <a:endParaRPr lang="pt-BR"/>
        </a:p>
      </dgm:t>
    </dgm:pt>
    <dgm:pt modelId="{6B981E7B-4153-40FC-A0E3-5CEB97F565AA}" type="sibTrans" cxnId="{65DE2243-88CE-49AF-8DC1-00AF871ACBC2}">
      <dgm:prSet/>
      <dgm:spPr/>
      <dgm:t>
        <a:bodyPr/>
        <a:lstStyle/>
        <a:p>
          <a:endParaRPr lang="pt-BR"/>
        </a:p>
      </dgm:t>
    </dgm:pt>
    <dgm:pt modelId="{262C1E65-2FAD-4111-8E98-5FFC72B67047}">
      <dgm:prSet phldrT="[Texto]"/>
      <dgm:spPr/>
      <dgm:t>
        <a:bodyPr/>
        <a:lstStyle/>
        <a:p>
          <a:r>
            <a:rPr lang="pt-BR" dirty="0" smtClean="0"/>
            <a:t>Seleção das Classificadas para Visita</a:t>
          </a:r>
          <a:endParaRPr lang="pt-BR" dirty="0"/>
        </a:p>
      </dgm:t>
    </dgm:pt>
    <dgm:pt modelId="{DFDE4282-1E22-4243-A4FA-8EA3AA314026}" type="parTrans" cxnId="{E9CF8505-53ED-4928-A846-891B587E8694}">
      <dgm:prSet/>
      <dgm:spPr/>
      <dgm:t>
        <a:bodyPr/>
        <a:lstStyle/>
        <a:p>
          <a:endParaRPr lang="pt-BR"/>
        </a:p>
      </dgm:t>
    </dgm:pt>
    <dgm:pt modelId="{D6CC9A0F-F226-4C98-98F3-708443FC1A02}" type="sibTrans" cxnId="{E9CF8505-53ED-4928-A846-891B587E8694}">
      <dgm:prSet/>
      <dgm:spPr/>
      <dgm:t>
        <a:bodyPr/>
        <a:lstStyle/>
        <a:p>
          <a:endParaRPr lang="pt-BR"/>
        </a:p>
      </dgm:t>
    </dgm:pt>
    <dgm:pt modelId="{ED5DB3EA-C004-45D9-AD24-0742DA03ED63}">
      <dgm:prSet phldrT="[Texto]"/>
      <dgm:spPr/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8F47A60C-E241-4A3E-9772-B53DCB02A3E6}" type="parTrans" cxnId="{BD0EF539-B48C-442B-8C7C-6FC77EA78639}">
      <dgm:prSet/>
      <dgm:spPr/>
      <dgm:t>
        <a:bodyPr/>
        <a:lstStyle/>
        <a:p>
          <a:endParaRPr lang="pt-BR"/>
        </a:p>
      </dgm:t>
    </dgm:pt>
    <dgm:pt modelId="{126F19C9-7923-4634-969C-B6437EFE069D}" type="sibTrans" cxnId="{BD0EF539-B48C-442B-8C7C-6FC77EA78639}">
      <dgm:prSet/>
      <dgm:spPr/>
      <dgm:t>
        <a:bodyPr/>
        <a:lstStyle/>
        <a:p>
          <a:endParaRPr lang="pt-BR"/>
        </a:p>
      </dgm:t>
    </dgm:pt>
    <dgm:pt modelId="{4734EB63-C97A-4008-A398-D78E5CB3B172}">
      <dgm:prSet phldrT="[Texto]"/>
      <dgm:spPr/>
      <dgm:t>
        <a:bodyPr/>
        <a:lstStyle/>
        <a:p>
          <a:r>
            <a:rPr lang="pt-BR" dirty="0" smtClean="0"/>
            <a:t>Designação dos Verificadores</a:t>
          </a:r>
          <a:endParaRPr lang="pt-BR" dirty="0"/>
        </a:p>
      </dgm:t>
    </dgm:pt>
    <dgm:pt modelId="{BCEBEEF3-08F1-4FF4-B212-E74605108CE3}" type="parTrans" cxnId="{9819F1E1-1173-420F-9EAA-4C2C3159CDE5}">
      <dgm:prSet/>
      <dgm:spPr/>
      <dgm:t>
        <a:bodyPr/>
        <a:lstStyle/>
        <a:p>
          <a:endParaRPr lang="pt-BR"/>
        </a:p>
      </dgm:t>
    </dgm:pt>
    <dgm:pt modelId="{A61B5BFA-63AC-45DE-A708-5C2CE0AEFE80}" type="sibTrans" cxnId="{9819F1E1-1173-420F-9EAA-4C2C3159CDE5}">
      <dgm:prSet/>
      <dgm:spPr/>
      <dgm:t>
        <a:bodyPr/>
        <a:lstStyle/>
        <a:p>
          <a:endParaRPr lang="pt-BR"/>
        </a:p>
      </dgm:t>
    </dgm:pt>
    <dgm:pt modelId="{DAB35D57-1CE4-459A-9786-3CA5E8442C26}">
      <dgm:prSet phldrT="[Texto]"/>
      <dgm:spPr/>
      <dgm:t>
        <a:bodyPr/>
        <a:lstStyle/>
        <a:p>
          <a:r>
            <a:rPr lang="pt-BR" dirty="0" smtClean="0"/>
            <a:t>Planejamento da Visita</a:t>
          </a:r>
          <a:endParaRPr lang="pt-BR" dirty="0"/>
        </a:p>
      </dgm:t>
    </dgm:pt>
    <dgm:pt modelId="{BA5008DA-6022-474C-BD63-37860A52F162}" type="parTrans" cxnId="{4EFBC4D1-F126-4DC9-93C2-A5FC3C276165}">
      <dgm:prSet/>
      <dgm:spPr/>
      <dgm:t>
        <a:bodyPr/>
        <a:lstStyle/>
        <a:p>
          <a:endParaRPr lang="pt-BR"/>
        </a:p>
      </dgm:t>
    </dgm:pt>
    <dgm:pt modelId="{2F13EEA2-C90E-4C10-9505-8E84E7EB8169}" type="sibTrans" cxnId="{4EFBC4D1-F126-4DC9-93C2-A5FC3C276165}">
      <dgm:prSet/>
      <dgm:spPr/>
      <dgm:t>
        <a:bodyPr/>
        <a:lstStyle/>
        <a:p>
          <a:endParaRPr lang="pt-BR"/>
        </a:p>
      </dgm:t>
    </dgm:pt>
    <dgm:pt modelId="{FC366AF4-A8D6-45AA-A1D7-E14B5D3C2142}">
      <dgm:prSet phldrT="[Texto]"/>
      <dgm:spPr/>
      <dgm:t>
        <a:bodyPr/>
        <a:lstStyle/>
        <a:p>
          <a:r>
            <a:rPr lang="pt-BR" dirty="0" smtClean="0"/>
            <a:t>Visita às Candidatas</a:t>
          </a:r>
          <a:endParaRPr lang="pt-BR" dirty="0"/>
        </a:p>
      </dgm:t>
    </dgm:pt>
    <dgm:pt modelId="{57CA5B9F-D674-4A4A-8FE2-6A58BD34A7B2}" type="parTrans" cxnId="{A8E6B12D-DD47-4247-9104-AA268EDD670C}">
      <dgm:prSet/>
      <dgm:spPr/>
      <dgm:t>
        <a:bodyPr/>
        <a:lstStyle/>
        <a:p>
          <a:endParaRPr lang="pt-BR"/>
        </a:p>
      </dgm:t>
    </dgm:pt>
    <dgm:pt modelId="{5A2E92DF-81CC-41C6-ACB6-0D7D679DA78B}" type="sibTrans" cxnId="{A8E6B12D-DD47-4247-9104-AA268EDD670C}">
      <dgm:prSet/>
      <dgm:spPr/>
      <dgm:t>
        <a:bodyPr/>
        <a:lstStyle/>
        <a:p>
          <a:endParaRPr lang="pt-BR"/>
        </a:p>
      </dgm:t>
    </dgm:pt>
    <dgm:pt modelId="{26FF1070-69B6-4E36-94FD-0D67B3F50817}">
      <dgm:prSet phldrT="[Texto]"/>
      <dgm:spPr/>
      <dgm:t>
        <a:bodyPr/>
        <a:lstStyle/>
        <a:p>
          <a:r>
            <a:rPr lang="pt-BR" dirty="0" smtClean="0"/>
            <a:t>Seleção das Finalistas</a:t>
          </a:r>
          <a:endParaRPr lang="pt-BR" dirty="0"/>
        </a:p>
      </dgm:t>
    </dgm:pt>
    <dgm:pt modelId="{11BFE6AD-AF18-4704-81B7-5F40E80604D2}" type="parTrans" cxnId="{7E750F18-BE29-4EC4-8C49-3B15EDEF930D}">
      <dgm:prSet/>
      <dgm:spPr/>
      <dgm:t>
        <a:bodyPr/>
        <a:lstStyle/>
        <a:p>
          <a:endParaRPr lang="pt-BR"/>
        </a:p>
      </dgm:t>
    </dgm:pt>
    <dgm:pt modelId="{0CA7E0FE-5C09-4D2D-BDD0-CA67AE35BD47}" type="sibTrans" cxnId="{7E750F18-BE29-4EC4-8C49-3B15EDEF930D}">
      <dgm:prSet/>
      <dgm:spPr/>
      <dgm:t>
        <a:bodyPr/>
        <a:lstStyle/>
        <a:p>
          <a:endParaRPr lang="pt-BR"/>
        </a:p>
      </dgm:t>
    </dgm:pt>
    <dgm:pt modelId="{40EF9EFA-5D74-46CC-ABC2-BBEC35C36A1C}">
      <dgm:prSet phldrT="[Texto]"/>
      <dgm:spPr/>
      <dgm:t>
        <a:bodyPr/>
        <a:lstStyle/>
        <a:p>
          <a:r>
            <a:rPr lang="pt-BR" dirty="0" smtClean="0"/>
            <a:t>Comissão Julgadora Estadual</a:t>
          </a:r>
          <a:endParaRPr lang="pt-BR" dirty="0"/>
        </a:p>
      </dgm:t>
    </dgm:pt>
    <dgm:pt modelId="{D7E0B3BD-EA79-4303-AB33-37E2BD2B7431}" type="parTrans" cxnId="{D1D56C6D-39E3-41CB-BB9B-73677B9A609C}">
      <dgm:prSet/>
      <dgm:spPr/>
      <dgm:t>
        <a:bodyPr/>
        <a:lstStyle/>
        <a:p>
          <a:endParaRPr lang="pt-BR"/>
        </a:p>
      </dgm:t>
    </dgm:pt>
    <dgm:pt modelId="{321003E1-E988-4583-9A3C-29F9CAD8D841}" type="sibTrans" cxnId="{D1D56C6D-39E3-41CB-BB9B-73677B9A609C}">
      <dgm:prSet/>
      <dgm:spPr/>
      <dgm:t>
        <a:bodyPr/>
        <a:lstStyle/>
        <a:p>
          <a:endParaRPr lang="pt-BR"/>
        </a:p>
      </dgm:t>
    </dgm:pt>
    <dgm:pt modelId="{F1131CD6-BCD2-4C8D-89D3-471E99FA59EF}">
      <dgm:prSet phldrT="[Texto]"/>
      <dgm:spPr/>
      <dgm:t>
        <a:bodyPr/>
        <a:lstStyle/>
        <a:p>
          <a:r>
            <a:rPr lang="pt-BR" dirty="0" smtClean="0"/>
            <a:t>Cerimônia Estadual</a:t>
          </a:r>
          <a:endParaRPr lang="pt-BR" dirty="0"/>
        </a:p>
      </dgm:t>
    </dgm:pt>
    <dgm:pt modelId="{B9D98EB6-F502-4769-990D-2D617FD3113E}" type="parTrans" cxnId="{29C55B6C-90EF-4332-8F7B-5F6DCE9FC292}">
      <dgm:prSet/>
      <dgm:spPr/>
      <dgm:t>
        <a:bodyPr/>
        <a:lstStyle/>
        <a:p>
          <a:endParaRPr lang="pt-BR"/>
        </a:p>
      </dgm:t>
    </dgm:pt>
    <dgm:pt modelId="{0E55D3B8-31F3-439D-87AD-099109F95238}" type="sibTrans" cxnId="{29C55B6C-90EF-4332-8F7B-5F6DCE9FC292}">
      <dgm:prSet/>
      <dgm:spPr/>
      <dgm:t>
        <a:bodyPr/>
        <a:lstStyle/>
        <a:p>
          <a:endParaRPr lang="pt-BR"/>
        </a:p>
      </dgm:t>
    </dgm:pt>
    <dgm:pt modelId="{0D081C90-254B-403E-87ED-96EC244CF282}">
      <dgm:prSet phldrT="[Texto]"/>
      <dgm:spPr/>
      <dgm:t>
        <a:bodyPr/>
        <a:lstStyle/>
        <a:p>
          <a:r>
            <a:rPr lang="pt-BR" dirty="0" smtClean="0"/>
            <a:t>Envio das Devolutivas</a:t>
          </a:r>
          <a:endParaRPr lang="pt-BR" dirty="0"/>
        </a:p>
      </dgm:t>
    </dgm:pt>
    <dgm:pt modelId="{B3EAA1A2-3F25-479F-A3AB-AEFE760B4C27}" type="parTrans" cxnId="{67823EC3-9A94-48EE-AA4D-25E1D5FD6602}">
      <dgm:prSet/>
      <dgm:spPr/>
      <dgm:t>
        <a:bodyPr/>
        <a:lstStyle/>
        <a:p>
          <a:endParaRPr lang="pt-BR"/>
        </a:p>
      </dgm:t>
    </dgm:pt>
    <dgm:pt modelId="{0D2A1969-248B-42F6-8295-527353C20C14}" type="sibTrans" cxnId="{67823EC3-9A94-48EE-AA4D-25E1D5FD6602}">
      <dgm:prSet/>
      <dgm:spPr/>
      <dgm:t>
        <a:bodyPr/>
        <a:lstStyle/>
        <a:p>
          <a:endParaRPr lang="pt-BR"/>
        </a:p>
      </dgm:t>
    </dgm:pt>
    <dgm:pt modelId="{7350FD2D-DE15-4F81-AE8F-A7BA482E4607}" type="pres">
      <dgm:prSet presAssocID="{733841C9-8421-448A-831E-6AB6159780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D7B529-B6A1-4175-92B5-D93979A8F55C}" type="pres">
      <dgm:prSet presAssocID="{FDA9E5CC-EE1A-403E-896E-F7EC82D06700}" presName="node" presStyleLbl="node1" presStyleIdx="0" presStyleCnt="15" custLinFactNeighborX="-3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0BB4A-87D4-4511-B639-97AB01244292}" type="pres">
      <dgm:prSet presAssocID="{3233B721-17D8-43D2-9249-64AF7BAD366B}" presName="sibTrans" presStyleLbl="sibTrans2D1" presStyleIdx="0" presStyleCnt="14" custLinFactNeighborX="7118"/>
      <dgm:spPr/>
      <dgm:t>
        <a:bodyPr/>
        <a:lstStyle/>
        <a:p>
          <a:endParaRPr lang="pt-BR"/>
        </a:p>
      </dgm:t>
    </dgm:pt>
    <dgm:pt modelId="{45462A97-61EC-433B-93E2-F5DC8F23D366}" type="pres">
      <dgm:prSet presAssocID="{3233B721-17D8-43D2-9249-64AF7BAD366B}" presName="connectorText" presStyleLbl="sibTrans2D1" presStyleIdx="0" presStyleCnt="14"/>
      <dgm:spPr/>
      <dgm:t>
        <a:bodyPr/>
        <a:lstStyle/>
        <a:p>
          <a:endParaRPr lang="pt-BR"/>
        </a:p>
      </dgm:t>
    </dgm:pt>
    <dgm:pt modelId="{CD88E58C-3E68-47F5-BAE3-E598E0B5A4A9}" type="pres">
      <dgm:prSet presAssocID="{0F2FD64A-5B67-4EAE-ABE2-ABFD2F986476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27ADF3-3A72-449A-9769-036AC51B3B74}" type="pres">
      <dgm:prSet presAssocID="{A301F3A0-09B9-4BF9-8E7D-EE9880B9ED1D}" presName="sibTrans" presStyleLbl="sibTrans2D1" presStyleIdx="1" presStyleCnt="14"/>
      <dgm:spPr/>
      <dgm:t>
        <a:bodyPr/>
        <a:lstStyle/>
        <a:p>
          <a:endParaRPr lang="pt-BR"/>
        </a:p>
      </dgm:t>
    </dgm:pt>
    <dgm:pt modelId="{D6CA16D5-4C3F-45DA-9F64-4C16705E36EF}" type="pres">
      <dgm:prSet presAssocID="{A301F3A0-09B9-4BF9-8E7D-EE9880B9ED1D}" presName="connectorText" presStyleLbl="sibTrans2D1" presStyleIdx="1" presStyleCnt="14"/>
      <dgm:spPr/>
      <dgm:t>
        <a:bodyPr/>
        <a:lstStyle/>
        <a:p>
          <a:endParaRPr lang="pt-BR"/>
        </a:p>
      </dgm:t>
    </dgm:pt>
    <dgm:pt modelId="{BED8F953-4FA2-46BE-8A06-DA00EC75FFC0}" type="pres">
      <dgm:prSet presAssocID="{327A8526-DF7E-43E4-96EC-2DC655973473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706C3-F93E-4565-9830-C71D9A35C13F}" type="pres">
      <dgm:prSet presAssocID="{D846ABFB-11CD-422C-9BB2-5F33A689E07C}" presName="sibTrans" presStyleLbl="sibTrans2D1" presStyleIdx="2" presStyleCnt="14"/>
      <dgm:spPr/>
      <dgm:t>
        <a:bodyPr/>
        <a:lstStyle/>
        <a:p>
          <a:endParaRPr lang="pt-BR"/>
        </a:p>
      </dgm:t>
    </dgm:pt>
    <dgm:pt modelId="{97CA2149-29C9-4EF2-9E82-82E80828D488}" type="pres">
      <dgm:prSet presAssocID="{D846ABFB-11CD-422C-9BB2-5F33A689E07C}" presName="connectorText" presStyleLbl="sibTrans2D1" presStyleIdx="2" presStyleCnt="14"/>
      <dgm:spPr/>
      <dgm:t>
        <a:bodyPr/>
        <a:lstStyle/>
        <a:p>
          <a:endParaRPr lang="pt-BR"/>
        </a:p>
      </dgm:t>
    </dgm:pt>
    <dgm:pt modelId="{96438196-53B9-4F18-B545-905BD0FAD143}" type="pres">
      <dgm:prSet presAssocID="{A33688E0-9B32-472E-A1C2-08B841E434D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D712D3-00C0-499E-AE62-0CB8E0D92D9B}" type="pres">
      <dgm:prSet presAssocID="{3C8806EC-5516-4A4A-8336-4E6014285CF0}" presName="sibTrans" presStyleLbl="sibTrans2D1" presStyleIdx="3" presStyleCnt="14"/>
      <dgm:spPr/>
      <dgm:t>
        <a:bodyPr/>
        <a:lstStyle/>
        <a:p>
          <a:endParaRPr lang="pt-BR"/>
        </a:p>
      </dgm:t>
    </dgm:pt>
    <dgm:pt modelId="{40D4AC44-6574-48D4-BEE4-AC3AEF31AA79}" type="pres">
      <dgm:prSet presAssocID="{3C8806EC-5516-4A4A-8336-4E6014285CF0}" presName="connectorText" presStyleLbl="sibTrans2D1" presStyleIdx="3" presStyleCnt="14"/>
      <dgm:spPr/>
      <dgm:t>
        <a:bodyPr/>
        <a:lstStyle/>
        <a:p>
          <a:endParaRPr lang="pt-BR"/>
        </a:p>
      </dgm:t>
    </dgm:pt>
    <dgm:pt modelId="{E11B967C-8C1D-4AF4-8C45-C0B4E5D1C050}" type="pres">
      <dgm:prSet presAssocID="{65DBBCB8-C04E-4EEE-8361-99AA42B1987D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18468-A2E6-443E-A52A-E06151C35424}" type="pres">
      <dgm:prSet presAssocID="{8F1A8754-150D-4707-A264-38728111074C}" presName="sibTrans" presStyleLbl="sibTrans2D1" presStyleIdx="4" presStyleCnt="14"/>
      <dgm:spPr/>
      <dgm:t>
        <a:bodyPr/>
        <a:lstStyle/>
        <a:p>
          <a:endParaRPr lang="pt-BR"/>
        </a:p>
      </dgm:t>
    </dgm:pt>
    <dgm:pt modelId="{DBBE5F0D-4CF3-4175-B270-26882D8D90BB}" type="pres">
      <dgm:prSet presAssocID="{8F1A8754-150D-4707-A264-38728111074C}" presName="connectorText" presStyleLbl="sibTrans2D1" presStyleIdx="4" presStyleCnt="14"/>
      <dgm:spPr/>
      <dgm:t>
        <a:bodyPr/>
        <a:lstStyle/>
        <a:p>
          <a:endParaRPr lang="pt-BR"/>
        </a:p>
      </dgm:t>
    </dgm:pt>
    <dgm:pt modelId="{13816712-F9CA-41AD-BD76-D5CCCED46EAB}" type="pres">
      <dgm:prSet presAssocID="{AB462439-9A1C-48D9-AD92-F98579361B9C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BE4FC5-04FF-41AC-AA4A-75CBA1074389}" type="pres">
      <dgm:prSet presAssocID="{6B981E7B-4153-40FC-A0E3-5CEB97F565AA}" presName="sibTrans" presStyleLbl="sibTrans2D1" presStyleIdx="5" presStyleCnt="14"/>
      <dgm:spPr/>
      <dgm:t>
        <a:bodyPr/>
        <a:lstStyle/>
        <a:p>
          <a:endParaRPr lang="pt-BR"/>
        </a:p>
      </dgm:t>
    </dgm:pt>
    <dgm:pt modelId="{725AC63E-FD5C-4B1E-A635-500ADB70B437}" type="pres">
      <dgm:prSet presAssocID="{6B981E7B-4153-40FC-A0E3-5CEB97F565AA}" presName="connectorText" presStyleLbl="sibTrans2D1" presStyleIdx="5" presStyleCnt="14"/>
      <dgm:spPr/>
      <dgm:t>
        <a:bodyPr/>
        <a:lstStyle/>
        <a:p>
          <a:endParaRPr lang="pt-BR"/>
        </a:p>
      </dgm:t>
    </dgm:pt>
    <dgm:pt modelId="{14EDD594-F1C6-41AD-9B42-8B20BA37F0EF}" type="pres">
      <dgm:prSet presAssocID="{262C1E65-2FAD-4111-8E98-5FFC72B67047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B92E7-C903-48E1-92FD-1F15D1A4C7BB}" type="pres">
      <dgm:prSet presAssocID="{D6CC9A0F-F226-4C98-98F3-708443FC1A02}" presName="sibTrans" presStyleLbl="sibTrans2D1" presStyleIdx="6" presStyleCnt="14"/>
      <dgm:spPr/>
      <dgm:t>
        <a:bodyPr/>
        <a:lstStyle/>
        <a:p>
          <a:endParaRPr lang="pt-BR"/>
        </a:p>
      </dgm:t>
    </dgm:pt>
    <dgm:pt modelId="{AB63422C-5B2F-4FEB-94DF-5EDFE7BCCA8C}" type="pres">
      <dgm:prSet presAssocID="{D6CC9A0F-F226-4C98-98F3-708443FC1A02}" presName="connectorText" presStyleLbl="sibTrans2D1" presStyleIdx="6" presStyleCnt="14"/>
      <dgm:spPr/>
      <dgm:t>
        <a:bodyPr/>
        <a:lstStyle/>
        <a:p>
          <a:endParaRPr lang="pt-BR"/>
        </a:p>
      </dgm:t>
    </dgm:pt>
    <dgm:pt modelId="{C66917E3-ACF9-4507-AD18-45BB8B79AE9E}" type="pres">
      <dgm:prSet presAssocID="{ED5DB3EA-C004-45D9-AD24-0742DA03ED63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6E4E0-80C4-4E32-A99F-2287480E9F4C}" type="pres">
      <dgm:prSet presAssocID="{126F19C9-7923-4634-969C-B6437EFE069D}" presName="sibTrans" presStyleLbl="sibTrans2D1" presStyleIdx="7" presStyleCnt="14"/>
      <dgm:spPr/>
      <dgm:t>
        <a:bodyPr/>
        <a:lstStyle/>
        <a:p>
          <a:endParaRPr lang="pt-BR"/>
        </a:p>
      </dgm:t>
    </dgm:pt>
    <dgm:pt modelId="{F9CAA517-2745-4947-BDEB-2DBF0768CF33}" type="pres">
      <dgm:prSet presAssocID="{126F19C9-7923-4634-969C-B6437EFE069D}" presName="connectorText" presStyleLbl="sibTrans2D1" presStyleIdx="7" presStyleCnt="14"/>
      <dgm:spPr/>
      <dgm:t>
        <a:bodyPr/>
        <a:lstStyle/>
        <a:p>
          <a:endParaRPr lang="pt-BR"/>
        </a:p>
      </dgm:t>
    </dgm:pt>
    <dgm:pt modelId="{43076F54-8C14-4DF6-979D-FEFE0C18EDBB}" type="pres">
      <dgm:prSet presAssocID="{4734EB63-C97A-4008-A398-D78E5CB3B172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AD0C27-2282-4453-9333-2BABD426F3CC}" type="pres">
      <dgm:prSet presAssocID="{A61B5BFA-63AC-45DE-A708-5C2CE0AEFE80}" presName="sibTrans" presStyleLbl="sibTrans2D1" presStyleIdx="8" presStyleCnt="14"/>
      <dgm:spPr/>
      <dgm:t>
        <a:bodyPr/>
        <a:lstStyle/>
        <a:p>
          <a:endParaRPr lang="pt-BR"/>
        </a:p>
      </dgm:t>
    </dgm:pt>
    <dgm:pt modelId="{AE582E5A-7132-4D65-B697-EDB8D0CC7925}" type="pres">
      <dgm:prSet presAssocID="{A61B5BFA-63AC-45DE-A708-5C2CE0AEFE80}" presName="connectorText" presStyleLbl="sibTrans2D1" presStyleIdx="8" presStyleCnt="14"/>
      <dgm:spPr/>
      <dgm:t>
        <a:bodyPr/>
        <a:lstStyle/>
        <a:p>
          <a:endParaRPr lang="pt-BR"/>
        </a:p>
      </dgm:t>
    </dgm:pt>
    <dgm:pt modelId="{318A4596-59EA-4525-B3F4-88180187D493}" type="pres">
      <dgm:prSet presAssocID="{DAB35D57-1CE4-459A-9786-3CA5E8442C26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28E39-C339-4F84-B023-88861254BEE7}" type="pres">
      <dgm:prSet presAssocID="{2F13EEA2-C90E-4C10-9505-8E84E7EB8169}" presName="sibTrans" presStyleLbl="sibTrans2D1" presStyleIdx="9" presStyleCnt="14"/>
      <dgm:spPr/>
      <dgm:t>
        <a:bodyPr/>
        <a:lstStyle/>
        <a:p>
          <a:endParaRPr lang="pt-BR"/>
        </a:p>
      </dgm:t>
    </dgm:pt>
    <dgm:pt modelId="{B983E955-007C-47AA-B2B8-854569B9509F}" type="pres">
      <dgm:prSet presAssocID="{2F13EEA2-C90E-4C10-9505-8E84E7EB8169}" presName="connectorText" presStyleLbl="sibTrans2D1" presStyleIdx="9" presStyleCnt="14"/>
      <dgm:spPr/>
      <dgm:t>
        <a:bodyPr/>
        <a:lstStyle/>
        <a:p>
          <a:endParaRPr lang="pt-BR"/>
        </a:p>
      </dgm:t>
    </dgm:pt>
    <dgm:pt modelId="{F0EE31CF-2B80-4944-B52C-539897DD887A}" type="pres">
      <dgm:prSet presAssocID="{FC366AF4-A8D6-45AA-A1D7-E14B5D3C2142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EE54D-7F0C-4C54-BDBD-E04FF84BE1CC}" type="pres">
      <dgm:prSet presAssocID="{5A2E92DF-81CC-41C6-ACB6-0D7D679DA78B}" presName="sibTrans" presStyleLbl="sibTrans2D1" presStyleIdx="10" presStyleCnt="14"/>
      <dgm:spPr/>
      <dgm:t>
        <a:bodyPr/>
        <a:lstStyle/>
        <a:p>
          <a:endParaRPr lang="pt-BR"/>
        </a:p>
      </dgm:t>
    </dgm:pt>
    <dgm:pt modelId="{08BCE074-7DB4-4A87-9242-B7D22320D587}" type="pres">
      <dgm:prSet presAssocID="{5A2E92DF-81CC-41C6-ACB6-0D7D679DA78B}" presName="connectorText" presStyleLbl="sibTrans2D1" presStyleIdx="10" presStyleCnt="14"/>
      <dgm:spPr/>
      <dgm:t>
        <a:bodyPr/>
        <a:lstStyle/>
        <a:p>
          <a:endParaRPr lang="pt-BR"/>
        </a:p>
      </dgm:t>
    </dgm:pt>
    <dgm:pt modelId="{93EF00F0-7062-46EB-9505-CCE0A33CB29D}" type="pres">
      <dgm:prSet presAssocID="{26FF1070-69B6-4E36-94FD-0D67B3F5081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4C9F82-BEBC-4369-A86F-7AD0DCDF1A35}" type="pres">
      <dgm:prSet presAssocID="{0CA7E0FE-5C09-4D2D-BDD0-CA67AE35BD47}" presName="sibTrans" presStyleLbl="sibTrans2D1" presStyleIdx="11" presStyleCnt="14"/>
      <dgm:spPr/>
      <dgm:t>
        <a:bodyPr/>
        <a:lstStyle/>
        <a:p>
          <a:endParaRPr lang="pt-BR"/>
        </a:p>
      </dgm:t>
    </dgm:pt>
    <dgm:pt modelId="{5A6E5395-67DA-4F1F-BC3A-DBA4F9620DDB}" type="pres">
      <dgm:prSet presAssocID="{0CA7E0FE-5C09-4D2D-BDD0-CA67AE35BD47}" presName="connectorText" presStyleLbl="sibTrans2D1" presStyleIdx="11" presStyleCnt="14"/>
      <dgm:spPr/>
      <dgm:t>
        <a:bodyPr/>
        <a:lstStyle/>
        <a:p>
          <a:endParaRPr lang="pt-BR"/>
        </a:p>
      </dgm:t>
    </dgm:pt>
    <dgm:pt modelId="{8E7EDF03-3C50-48FC-ACC3-C17956A013DD}" type="pres">
      <dgm:prSet presAssocID="{40EF9EFA-5D74-46CC-ABC2-BBEC35C36A1C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56994C-8DA5-4906-861B-29D90822543E}" type="pres">
      <dgm:prSet presAssocID="{321003E1-E988-4583-9A3C-29F9CAD8D841}" presName="sibTrans" presStyleLbl="sibTrans2D1" presStyleIdx="12" presStyleCnt="14"/>
      <dgm:spPr/>
      <dgm:t>
        <a:bodyPr/>
        <a:lstStyle/>
        <a:p>
          <a:endParaRPr lang="pt-BR"/>
        </a:p>
      </dgm:t>
    </dgm:pt>
    <dgm:pt modelId="{7CECDD13-A044-4C6E-8188-F35DA0BDE150}" type="pres">
      <dgm:prSet presAssocID="{321003E1-E988-4583-9A3C-29F9CAD8D841}" presName="connectorText" presStyleLbl="sibTrans2D1" presStyleIdx="12" presStyleCnt="14"/>
      <dgm:spPr/>
      <dgm:t>
        <a:bodyPr/>
        <a:lstStyle/>
        <a:p>
          <a:endParaRPr lang="pt-BR"/>
        </a:p>
      </dgm:t>
    </dgm:pt>
    <dgm:pt modelId="{D8888A0E-356A-4242-B585-51473847321E}" type="pres">
      <dgm:prSet presAssocID="{F1131CD6-BCD2-4C8D-89D3-471E99FA59EF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56FDC4-31A6-43E3-978F-79B5B1C0F6CC}" type="pres">
      <dgm:prSet presAssocID="{0E55D3B8-31F3-439D-87AD-099109F95238}" presName="sibTrans" presStyleLbl="sibTrans2D1" presStyleIdx="13" presStyleCnt="14"/>
      <dgm:spPr/>
      <dgm:t>
        <a:bodyPr/>
        <a:lstStyle/>
        <a:p>
          <a:endParaRPr lang="pt-BR"/>
        </a:p>
      </dgm:t>
    </dgm:pt>
    <dgm:pt modelId="{20731517-DFE7-4C84-B4CF-8AEFE193DC78}" type="pres">
      <dgm:prSet presAssocID="{0E55D3B8-31F3-439D-87AD-099109F95238}" presName="connectorText" presStyleLbl="sibTrans2D1" presStyleIdx="13" presStyleCnt="14"/>
      <dgm:spPr/>
      <dgm:t>
        <a:bodyPr/>
        <a:lstStyle/>
        <a:p>
          <a:endParaRPr lang="pt-BR"/>
        </a:p>
      </dgm:t>
    </dgm:pt>
    <dgm:pt modelId="{0BBECB3D-F19A-4857-9B44-BB995C8ADFDC}" type="pres">
      <dgm:prSet presAssocID="{0D081C90-254B-403E-87ED-96EC244CF282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7EF56C-CB8E-45F1-B408-30D1792A9704}" type="presOf" srcId="{321003E1-E988-4583-9A3C-29F9CAD8D841}" destId="{0956994C-8DA5-4906-861B-29D90822543E}" srcOrd="0" destOrd="0" presId="urn:microsoft.com/office/officeart/2005/8/layout/process5"/>
    <dgm:cxn modelId="{CFE3B875-2A71-439A-A67B-79E4228638A2}" srcId="{733841C9-8421-448A-831E-6AB61597809A}" destId="{0F2FD64A-5B67-4EAE-ABE2-ABFD2F986476}" srcOrd="1" destOrd="0" parTransId="{0CA0C988-2E9D-4AA6-B9FA-B183755A0D59}" sibTransId="{A301F3A0-09B9-4BF9-8E7D-EE9880B9ED1D}"/>
    <dgm:cxn modelId="{3DB769A3-C540-4BBE-BEAE-6A2D71FE779C}" type="presOf" srcId="{0CA7E0FE-5C09-4D2D-BDD0-CA67AE35BD47}" destId="{1E4C9F82-BEBC-4369-A86F-7AD0DCDF1A35}" srcOrd="0" destOrd="0" presId="urn:microsoft.com/office/officeart/2005/8/layout/process5"/>
    <dgm:cxn modelId="{6C2955BA-A3DF-4440-BDBA-28B66A8859A9}" srcId="{733841C9-8421-448A-831E-6AB61597809A}" destId="{FDA9E5CC-EE1A-403E-896E-F7EC82D06700}" srcOrd="0" destOrd="0" parTransId="{93841E8E-3F76-46E9-A69F-9177F7B783DB}" sibTransId="{3233B721-17D8-43D2-9249-64AF7BAD366B}"/>
    <dgm:cxn modelId="{68D79B04-9A77-4344-A484-6C9443959B41}" type="presOf" srcId="{6B981E7B-4153-40FC-A0E3-5CEB97F565AA}" destId="{725AC63E-FD5C-4B1E-A635-500ADB70B437}" srcOrd="1" destOrd="0" presId="urn:microsoft.com/office/officeart/2005/8/layout/process5"/>
    <dgm:cxn modelId="{9D1D9597-93FA-40D0-B9D5-D7B0D2CFBB05}" type="presOf" srcId="{ED5DB3EA-C004-45D9-AD24-0742DA03ED63}" destId="{C66917E3-ACF9-4507-AD18-45BB8B79AE9E}" srcOrd="0" destOrd="0" presId="urn:microsoft.com/office/officeart/2005/8/layout/process5"/>
    <dgm:cxn modelId="{BF3AA983-25A9-482E-981D-D65442D5000B}" type="presOf" srcId="{65DBBCB8-C04E-4EEE-8361-99AA42B1987D}" destId="{E11B967C-8C1D-4AF4-8C45-C0B4E5D1C050}" srcOrd="0" destOrd="0" presId="urn:microsoft.com/office/officeart/2005/8/layout/process5"/>
    <dgm:cxn modelId="{D1D56C6D-39E3-41CB-BB9B-73677B9A609C}" srcId="{733841C9-8421-448A-831E-6AB61597809A}" destId="{40EF9EFA-5D74-46CC-ABC2-BBEC35C36A1C}" srcOrd="12" destOrd="0" parTransId="{D7E0B3BD-EA79-4303-AB33-37E2BD2B7431}" sibTransId="{321003E1-E988-4583-9A3C-29F9CAD8D841}"/>
    <dgm:cxn modelId="{A0844137-0B5D-4ED6-9943-F01F7826388A}" type="presOf" srcId="{327A8526-DF7E-43E4-96EC-2DC655973473}" destId="{BED8F953-4FA2-46BE-8A06-DA00EC75FFC0}" srcOrd="0" destOrd="0" presId="urn:microsoft.com/office/officeart/2005/8/layout/process5"/>
    <dgm:cxn modelId="{126A12FE-6875-477B-A976-5E4C5C6A6307}" type="presOf" srcId="{6B981E7B-4153-40FC-A0E3-5CEB97F565AA}" destId="{0DBE4FC5-04FF-41AC-AA4A-75CBA1074389}" srcOrd="0" destOrd="0" presId="urn:microsoft.com/office/officeart/2005/8/layout/process5"/>
    <dgm:cxn modelId="{0FAEB435-514A-4670-84DF-FE69F3E6A3A6}" type="presOf" srcId="{A301F3A0-09B9-4BF9-8E7D-EE9880B9ED1D}" destId="{D6CA16D5-4C3F-45DA-9F64-4C16705E36EF}" srcOrd="1" destOrd="0" presId="urn:microsoft.com/office/officeart/2005/8/layout/process5"/>
    <dgm:cxn modelId="{4EFBC4D1-F126-4DC9-93C2-A5FC3C276165}" srcId="{733841C9-8421-448A-831E-6AB61597809A}" destId="{DAB35D57-1CE4-459A-9786-3CA5E8442C26}" srcOrd="9" destOrd="0" parTransId="{BA5008DA-6022-474C-BD63-37860A52F162}" sibTransId="{2F13EEA2-C90E-4C10-9505-8E84E7EB8169}"/>
    <dgm:cxn modelId="{445D004F-BF84-4E28-995A-9D23B1EF8FC4}" type="presOf" srcId="{0E55D3B8-31F3-439D-87AD-099109F95238}" destId="{20731517-DFE7-4C84-B4CF-8AEFE193DC78}" srcOrd="1" destOrd="0" presId="urn:microsoft.com/office/officeart/2005/8/layout/process5"/>
    <dgm:cxn modelId="{67823EC3-9A94-48EE-AA4D-25E1D5FD6602}" srcId="{733841C9-8421-448A-831E-6AB61597809A}" destId="{0D081C90-254B-403E-87ED-96EC244CF282}" srcOrd="14" destOrd="0" parTransId="{B3EAA1A2-3F25-479F-A3AB-AEFE760B4C27}" sibTransId="{0D2A1969-248B-42F6-8295-527353C20C14}"/>
    <dgm:cxn modelId="{BB89A1DA-57FF-4DF3-A95E-3DC26590AC2C}" type="presOf" srcId="{FDA9E5CC-EE1A-403E-896E-F7EC82D06700}" destId="{18D7B529-B6A1-4175-92B5-D93979A8F55C}" srcOrd="0" destOrd="0" presId="urn:microsoft.com/office/officeart/2005/8/layout/process5"/>
    <dgm:cxn modelId="{7E750F18-BE29-4EC4-8C49-3B15EDEF930D}" srcId="{733841C9-8421-448A-831E-6AB61597809A}" destId="{26FF1070-69B6-4E36-94FD-0D67B3F50817}" srcOrd="11" destOrd="0" parTransId="{11BFE6AD-AF18-4704-81B7-5F40E80604D2}" sibTransId="{0CA7E0FE-5C09-4D2D-BDD0-CA67AE35BD47}"/>
    <dgm:cxn modelId="{0C5A267F-6165-466C-B112-5DE480BA5830}" type="presOf" srcId="{26FF1070-69B6-4E36-94FD-0D67B3F50817}" destId="{93EF00F0-7062-46EB-9505-CCE0A33CB29D}" srcOrd="0" destOrd="0" presId="urn:microsoft.com/office/officeart/2005/8/layout/process5"/>
    <dgm:cxn modelId="{1DEC5AB4-A106-4DD4-B957-B565F247BA0A}" type="presOf" srcId="{126F19C9-7923-4634-969C-B6437EFE069D}" destId="{F9CAA517-2745-4947-BDEB-2DBF0768CF33}" srcOrd="1" destOrd="0" presId="urn:microsoft.com/office/officeart/2005/8/layout/process5"/>
    <dgm:cxn modelId="{BD0EF539-B48C-442B-8C7C-6FC77EA78639}" srcId="{733841C9-8421-448A-831E-6AB61597809A}" destId="{ED5DB3EA-C004-45D9-AD24-0742DA03ED63}" srcOrd="7" destOrd="0" parTransId="{8F47A60C-E241-4A3E-9772-B53DCB02A3E6}" sibTransId="{126F19C9-7923-4634-969C-B6437EFE069D}"/>
    <dgm:cxn modelId="{47A7ADC7-FB6A-4494-B608-52F5693F6135}" type="presOf" srcId="{5A2E92DF-81CC-41C6-ACB6-0D7D679DA78B}" destId="{08BCE074-7DB4-4A87-9242-B7D22320D587}" srcOrd="1" destOrd="0" presId="urn:microsoft.com/office/officeart/2005/8/layout/process5"/>
    <dgm:cxn modelId="{1CA0EBA2-24F4-409C-A760-86AD1222DD72}" type="presOf" srcId="{D846ABFB-11CD-422C-9BB2-5F33A689E07C}" destId="{97CA2149-29C9-4EF2-9E82-82E80828D488}" srcOrd="1" destOrd="0" presId="urn:microsoft.com/office/officeart/2005/8/layout/process5"/>
    <dgm:cxn modelId="{6340C772-A548-47F9-B22C-EF34B5B16A49}" type="presOf" srcId="{F1131CD6-BCD2-4C8D-89D3-471E99FA59EF}" destId="{D8888A0E-356A-4242-B585-51473847321E}" srcOrd="0" destOrd="0" presId="urn:microsoft.com/office/officeart/2005/8/layout/process5"/>
    <dgm:cxn modelId="{E32F742E-51FB-4BE2-921F-E87AB425217D}" type="presOf" srcId="{40EF9EFA-5D74-46CC-ABC2-BBEC35C36A1C}" destId="{8E7EDF03-3C50-48FC-ACC3-C17956A013DD}" srcOrd="0" destOrd="0" presId="urn:microsoft.com/office/officeart/2005/8/layout/process5"/>
    <dgm:cxn modelId="{E91A7F0E-6915-41C6-A04D-1689BC279266}" type="presOf" srcId="{321003E1-E988-4583-9A3C-29F9CAD8D841}" destId="{7CECDD13-A044-4C6E-8188-F35DA0BDE150}" srcOrd="1" destOrd="0" presId="urn:microsoft.com/office/officeart/2005/8/layout/process5"/>
    <dgm:cxn modelId="{65DE2243-88CE-49AF-8DC1-00AF871ACBC2}" srcId="{733841C9-8421-448A-831E-6AB61597809A}" destId="{AB462439-9A1C-48D9-AD92-F98579361B9C}" srcOrd="5" destOrd="0" parTransId="{D5EDC9D5-5FC3-4107-84D4-F59E8384836E}" sibTransId="{6B981E7B-4153-40FC-A0E3-5CEB97F565AA}"/>
    <dgm:cxn modelId="{26896B95-F1D5-4A6A-B7C0-329A807C7515}" type="presOf" srcId="{FC366AF4-A8D6-45AA-A1D7-E14B5D3C2142}" destId="{F0EE31CF-2B80-4944-B52C-539897DD887A}" srcOrd="0" destOrd="0" presId="urn:microsoft.com/office/officeart/2005/8/layout/process5"/>
    <dgm:cxn modelId="{85999383-393F-4D84-9B19-1A2638BD2685}" type="presOf" srcId="{3C8806EC-5516-4A4A-8336-4E6014285CF0}" destId="{40D4AC44-6574-48D4-BEE4-AC3AEF31AA79}" srcOrd="1" destOrd="0" presId="urn:microsoft.com/office/officeart/2005/8/layout/process5"/>
    <dgm:cxn modelId="{104E1634-D2FD-46C2-B7F1-11990EF08079}" srcId="{733841C9-8421-448A-831E-6AB61597809A}" destId="{327A8526-DF7E-43E4-96EC-2DC655973473}" srcOrd="2" destOrd="0" parTransId="{0DD4BD23-C809-47B1-9ED2-5038F9F9A9CC}" sibTransId="{D846ABFB-11CD-422C-9BB2-5F33A689E07C}"/>
    <dgm:cxn modelId="{F4F97A7C-3959-4DB8-880F-A819FF46C950}" type="presOf" srcId="{D6CC9A0F-F226-4C98-98F3-708443FC1A02}" destId="{75FB92E7-C903-48E1-92FD-1F15D1A4C7BB}" srcOrd="0" destOrd="0" presId="urn:microsoft.com/office/officeart/2005/8/layout/process5"/>
    <dgm:cxn modelId="{EE304947-3F1B-4953-BF06-9BFCF3813092}" type="presOf" srcId="{AB462439-9A1C-48D9-AD92-F98579361B9C}" destId="{13816712-F9CA-41AD-BD76-D5CCCED46EAB}" srcOrd="0" destOrd="0" presId="urn:microsoft.com/office/officeart/2005/8/layout/process5"/>
    <dgm:cxn modelId="{E9CF8505-53ED-4928-A846-891B587E8694}" srcId="{733841C9-8421-448A-831E-6AB61597809A}" destId="{262C1E65-2FAD-4111-8E98-5FFC72B67047}" srcOrd="6" destOrd="0" parTransId="{DFDE4282-1E22-4243-A4FA-8EA3AA314026}" sibTransId="{D6CC9A0F-F226-4C98-98F3-708443FC1A02}"/>
    <dgm:cxn modelId="{29C55B6C-90EF-4332-8F7B-5F6DCE9FC292}" srcId="{733841C9-8421-448A-831E-6AB61597809A}" destId="{F1131CD6-BCD2-4C8D-89D3-471E99FA59EF}" srcOrd="13" destOrd="0" parTransId="{B9D98EB6-F502-4769-990D-2D617FD3113E}" sibTransId="{0E55D3B8-31F3-439D-87AD-099109F95238}"/>
    <dgm:cxn modelId="{7B0AA15F-1241-4008-9A8F-D15148AA0246}" type="presOf" srcId="{D846ABFB-11CD-422C-9BB2-5F33A689E07C}" destId="{232706C3-F93E-4565-9830-C71D9A35C13F}" srcOrd="0" destOrd="0" presId="urn:microsoft.com/office/officeart/2005/8/layout/process5"/>
    <dgm:cxn modelId="{D4EC6593-D2D7-4C91-A11A-E3618A403D0B}" type="presOf" srcId="{8F1A8754-150D-4707-A264-38728111074C}" destId="{DBBE5F0D-4CF3-4175-B270-26882D8D90BB}" srcOrd="1" destOrd="0" presId="urn:microsoft.com/office/officeart/2005/8/layout/process5"/>
    <dgm:cxn modelId="{9819F1E1-1173-420F-9EAA-4C2C3159CDE5}" srcId="{733841C9-8421-448A-831E-6AB61597809A}" destId="{4734EB63-C97A-4008-A398-D78E5CB3B172}" srcOrd="8" destOrd="0" parTransId="{BCEBEEF3-08F1-4FF4-B212-E74605108CE3}" sibTransId="{A61B5BFA-63AC-45DE-A708-5C2CE0AEFE80}"/>
    <dgm:cxn modelId="{548E960A-36AF-4D71-925D-FE65046DD713}" type="presOf" srcId="{262C1E65-2FAD-4111-8E98-5FFC72B67047}" destId="{14EDD594-F1C6-41AD-9B42-8B20BA37F0EF}" srcOrd="0" destOrd="0" presId="urn:microsoft.com/office/officeart/2005/8/layout/process5"/>
    <dgm:cxn modelId="{12C99EDF-FFEC-4781-A7E9-0F70422927AC}" type="presOf" srcId="{2F13EEA2-C90E-4C10-9505-8E84E7EB8169}" destId="{B983E955-007C-47AA-B2B8-854569B9509F}" srcOrd="1" destOrd="0" presId="urn:microsoft.com/office/officeart/2005/8/layout/process5"/>
    <dgm:cxn modelId="{A9007E50-7458-43DC-A45F-70A35A32C7BE}" type="presOf" srcId="{8F1A8754-150D-4707-A264-38728111074C}" destId="{6F818468-A2E6-443E-A52A-E06151C35424}" srcOrd="0" destOrd="0" presId="urn:microsoft.com/office/officeart/2005/8/layout/process5"/>
    <dgm:cxn modelId="{9021E9DB-1835-4D1B-B648-46BD7FB3EADB}" type="presOf" srcId="{DAB35D57-1CE4-459A-9786-3CA5E8442C26}" destId="{318A4596-59EA-4525-B3F4-88180187D493}" srcOrd="0" destOrd="0" presId="urn:microsoft.com/office/officeart/2005/8/layout/process5"/>
    <dgm:cxn modelId="{CC784B50-0B66-4A85-B413-D163C77F9B3D}" type="presOf" srcId="{3C8806EC-5516-4A4A-8336-4E6014285CF0}" destId="{50D712D3-00C0-499E-AE62-0CB8E0D92D9B}" srcOrd="0" destOrd="0" presId="urn:microsoft.com/office/officeart/2005/8/layout/process5"/>
    <dgm:cxn modelId="{AB863F9D-236E-4F39-966C-9BB9E4B1E1DB}" type="presOf" srcId="{733841C9-8421-448A-831E-6AB61597809A}" destId="{7350FD2D-DE15-4F81-AE8F-A7BA482E4607}" srcOrd="0" destOrd="0" presId="urn:microsoft.com/office/officeart/2005/8/layout/process5"/>
    <dgm:cxn modelId="{6DFCD6BA-DDCA-44B4-AE76-8B839917F746}" type="presOf" srcId="{A61B5BFA-63AC-45DE-A708-5C2CE0AEFE80}" destId="{AE582E5A-7132-4D65-B697-EDB8D0CC7925}" srcOrd="1" destOrd="0" presId="urn:microsoft.com/office/officeart/2005/8/layout/process5"/>
    <dgm:cxn modelId="{FA4248A9-1673-43E2-BCE5-771268CD1A2D}" type="presOf" srcId="{126F19C9-7923-4634-969C-B6437EFE069D}" destId="{ECC6E4E0-80C4-4E32-A99F-2287480E9F4C}" srcOrd="0" destOrd="0" presId="urn:microsoft.com/office/officeart/2005/8/layout/process5"/>
    <dgm:cxn modelId="{F61D961D-AC19-4E2F-9CA4-32DECC19DDA4}" type="presOf" srcId="{3233B721-17D8-43D2-9249-64AF7BAD366B}" destId="{CA00BB4A-87D4-4511-B639-97AB01244292}" srcOrd="0" destOrd="0" presId="urn:microsoft.com/office/officeart/2005/8/layout/process5"/>
    <dgm:cxn modelId="{7D0192D2-B96B-4769-A523-0BBB57792939}" type="presOf" srcId="{0F2FD64A-5B67-4EAE-ABE2-ABFD2F986476}" destId="{CD88E58C-3E68-47F5-BAE3-E598E0B5A4A9}" srcOrd="0" destOrd="0" presId="urn:microsoft.com/office/officeart/2005/8/layout/process5"/>
    <dgm:cxn modelId="{A8E6B12D-DD47-4247-9104-AA268EDD670C}" srcId="{733841C9-8421-448A-831E-6AB61597809A}" destId="{FC366AF4-A8D6-45AA-A1D7-E14B5D3C2142}" srcOrd="10" destOrd="0" parTransId="{57CA5B9F-D674-4A4A-8FE2-6A58BD34A7B2}" sibTransId="{5A2E92DF-81CC-41C6-ACB6-0D7D679DA78B}"/>
    <dgm:cxn modelId="{8A789903-B7E6-43B4-9FFF-87FB83873F13}" type="presOf" srcId="{A33688E0-9B32-472E-A1C2-08B841E434D3}" destId="{96438196-53B9-4F18-B545-905BD0FAD143}" srcOrd="0" destOrd="0" presId="urn:microsoft.com/office/officeart/2005/8/layout/process5"/>
    <dgm:cxn modelId="{9F16D962-628A-48A7-B0A0-1FDC93990B96}" type="presOf" srcId="{0D081C90-254B-403E-87ED-96EC244CF282}" destId="{0BBECB3D-F19A-4857-9B44-BB995C8ADFDC}" srcOrd="0" destOrd="0" presId="urn:microsoft.com/office/officeart/2005/8/layout/process5"/>
    <dgm:cxn modelId="{F296FFA5-9192-4C85-9B03-F42FE06FE1DF}" type="presOf" srcId="{A301F3A0-09B9-4BF9-8E7D-EE9880B9ED1D}" destId="{2627ADF3-3A72-449A-9769-036AC51B3B74}" srcOrd="0" destOrd="0" presId="urn:microsoft.com/office/officeart/2005/8/layout/process5"/>
    <dgm:cxn modelId="{8B7E72BE-A92D-41A3-80AA-EC3765CCE0ED}" type="presOf" srcId="{0E55D3B8-31F3-439D-87AD-099109F95238}" destId="{CE56FDC4-31A6-43E3-978F-79B5B1C0F6CC}" srcOrd="0" destOrd="0" presId="urn:microsoft.com/office/officeart/2005/8/layout/process5"/>
    <dgm:cxn modelId="{70FD2883-155E-4A21-A9D2-60790FFC9695}" type="presOf" srcId="{A61B5BFA-63AC-45DE-A708-5C2CE0AEFE80}" destId="{98AD0C27-2282-4453-9333-2BABD426F3CC}" srcOrd="0" destOrd="0" presId="urn:microsoft.com/office/officeart/2005/8/layout/process5"/>
    <dgm:cxn modelId="{10DD82F9-862A-4BBC-9146-35FD2CC2A84E}" srcId="{733841C9-8421-448A-831E-6AB61597809A}" destId="{65DBBCB8-C04E-4EEE-8361-99AA42B1987D}" srcOrd="4" destOrd="0" parTransId="{B96C455E-A9ED-4AED-852B-CE392572F126}" sibTransId="{8F1A8754-150D-4707-A264-38728111074C}"/>
    <dgm:cxn modelId="{BF83D40A-DD6C-4229-97AF-AC863BA969CF}" srcId="{733841C9-8421-448A-831E-6AB61597809A}" destId="{A33688E0-9B32-472E-A1C2-08B841E434D3}" srcOrd="3" destOrd="0" parTransId="{E622F953-CF17-490D-AFE4-46DDF3E6C57D}" sibTransId="{3C8806EC-5516-4A4A-8336-4E6014285CF0}"/>
    <dgm:cxn modelId="{9E5C2034-557F-4B4A-BB2B-4D9A7B45BE34}" type="presOf" srcId="{5A2E92DF-81CC-41C6-ACB6-0D7D679DA78B}" destId="{1B5EE54D-7F0C-4C54-BDBD-E04FF84BE1CC}" srcOrd="0" destOrd="0" presId="urn:microsoft.com/office/officeart/2005/8/layout/process5"/>
    <dgm:cxn modelId="{9D56A6B9-1F01-4656-A2C5-3BE39F53340C}" type="presOf" srcId="{D6CC9A0F-F226-4C98-98F3-708443FC1A02}" destId="{AB63422C-5B2F-4FEB-94DF-5EDFE7BCCA8C}" srcOrd="1" destOrd="0" presId="urn:microsoft.com/office/officeart/2005/8/layout/process5"/>
    <dgm:cxn modelId="{92F890AE-F47C-4A61-B9E8-FA47493566D9}" type="presOf" srcId="{0CA7E0FE-5C09-4D2D-BDD0-CA67AE35BD47}" destId="{5A6E5395-67DA-4F1F-BC3A-DBA4F9620DDB}" srcOrd="1" destOrd="0" presId="urn:microsoft.com/office/officeart/2005/8/layout/process5"/>
    <dgm:cxn modelId="{661FABE0-89FB-407E-A78A-3ED610F0561E}" type="presOf" srcId="{4734EB63-C97A-4008-A398-D78E5CB3B172}" destId="{43076F54-8C14-4DF6-979D-FEFE0C18EDBB}" srcOrd="0" destOrd="0" presId="urn:microsoft.com/office/officeart/2005/8/layout/process5"/>
    <dgm:cxn modelId="{6F6F1B46-1108-46FD-B227-E4C4006F8800}" type="presOf" srcId="{2F13EEA2-C90E-4C10-9505-8E84E7EB8169}" destId="{4D028E39-C339-4F84-B023-88861254BEE7}" srcOrd="0" destOrd="0" presId="urn:microsoft.com/office/officeart/2005/8/layout/process5"/>
    <dgm:cxn modelId="{3952C033-26F4-4A0E-8A1F-9FD717C0E9D2}" type="presOf" srcId="{3233B721-17D8-43D2-9249-64AF7BAD366B}" destId="{45462A97-61EC-433B-93E2-F5DC8F23D366}" srcOrd="1" destOrd="0" presId="urn:microsoft.com/office/officeart/2005/8/layout/process5"/>
    <dgm:cxn modelId="{F040B72E-2D1D-4FFB-8E5E-DB68A70FDF6D}" type="presParOf" srcId="{7350FD2D-DE15-4F81-AE8F-A7BA482E4607}" destId="{18D7B529-B6A1-4175-92B5-D93979A8F55C}" srcOrd="0" destOrd="0" presId="urn:microsoft.com/office/officeart/2005/8/layout/process5"/>
    <dgm:cxn modelId="{35AC8A75-5474-4601-85B0-AC07CE8452C2}" type="presParOf" srcId="{7350FD2D-DE15-4F81-AE8F-A7BA482E4607}" destId="{CA00BB4A-87D4-4511-B639-97AB01244292}" srcOrd="1" destOrd="0" presId="urn:microsoft.com/office/officeart/2005/8/layout/process5"/>
    <dgm:cxn modelId="{1F4C59FF-734C-428E-931A-E0A048A6BAFF}" type="presParOf" srcId="{CA00BB4A-87D4-4511-B639-97AB01244292}" destId="{45462A97-61EC-433B-93E2-F5DC8F23D366}" srcOrd="0" destOrd="0" presId="urn:microsoft.com/office/officeart/2005/8/layout/process5"/>
    <dgm:cxn modelId="{F1EEF7D8-4565-4F9D-85E0-2C97A7F07587}" type="presParOf" srcId="{7350FD2D-DE15-4F81-AE8F-A7BA482E4607}" destId="{CD88E58C-3E68-47F5-BAE3-E598E0B5A4A9}" srcOrd="2" destOrd="0" presId="urn:microsoft.com/office/officeart/2005/8/layout/process5"/>
    <dgm:cxn modelId="{E6674D7C-DED0-4656-9358-88DD102E401E}" type="presParOf" srcId="{7350FD2D-DE15-4F81-AE8F-A7BA482E4607}" destId="{2627ADF3-3A72-449A-9769-036AC51B3B74}" srcOrd="3" destOrd="0" presId="urn:microsoft.com/office/officeart/2005/8/layout/process5"/>
    <dgm:cxn modelId="{06D84D87-EED5-49DD-B386-813935920C80}" type="presParOf" srcId="{2627ADF3-3A72-449A-9769-036AC51B3B74}" destId="{D6CA16D5-4C3F-45DA-9F64-4C16705E36EF}" srcOrd="0" destOrd="0" presId="urn:microsoft.com/office/officeart/2005/8/layout/process5"/>
    <dgm:cxn modelId="{CB8FF39B-428A-4FD7-9F9F-0737DFD0B101}" type="presParOf" srcId="{7350FD2D-DE15-4F81-AE8F-A7BA482E4607}" destId="{BED8F953-4FA2-46BE-8A06-DA00EC75FFC0}" srcOrd="4" destOrd="0" presId="urn:microsoft.com/office/officeart/2005/8/layout/process5"/>
    <dgm:cxn modelId="{A1386196-ECA7-43E9-BE68-82D4E27362B1}" type="presParOf" srcId="{7350FD2D-DE15-4F81-AE8F-A7BA482E4607}" destId="{232706C3-F93E-4565-9830-C71D9A35C13F}" srcOrd="5" destOrd="0" presId="urn:microsoft.com/office/officeart/2005/8/layout/process5"/>
    <dgm:cxn modelId="{1094120E-EE3A-454A-8C68-FF386AF10046}" type="presParOf" srcId="{232706C3-F93E-4565-9830-C71D9A35C13F}" destId="{97CA2149-29C9-4EF2-9E82-82E80828D488}" srcOrd="0" destOrd="0" presId="urn:microsoft.com/office/officeart/2005/8/layout/process5"/>
    <dgm:cxn modelId="{B9A20FCB-2338-4C45-8C2B-F8895EFEBB81}" type="presParOf" srcId="{7350FD2D-DE15-4F81-AE8F-A7BA482E4607}" destId="{96438196-53B9-4F18-B545-905BD0FAD143}" srcOrd="6" destOrd="0" presId="urn:microsoft.com/office/officeart/2005/8/layout/process5"/>
    <dgm:cxn modelId="{2B2A093E-D494-4E84-8604-518AE0824AC8}" type="presParOf" srcId="{7350FD2D-DE15-4F81-AE8F-A7BA482E4607}" destId="{50D712D3-00C0-499E-AE62-0CB8E0D92D9B}" srcOrd="7" destOrd="0" presId="urn:microsoft.com/office/officeart/2005/8/layout/process5"/>
    <dgm:cxn modelId="{936E9382-9920-4CA7-936F-91AF15DAE199}" type="presParOf" srcId="{50D712D3-00C0-499E-AE62-0CB8E0D92D9B}" destId="{40D4AC44-6574-48D4-BEE4-AC3AEF31AA79}" srcOrd="0" destOrd="0" presId="urn:microsoft.com/office/officeart/2005/8/layout/process5"/>
    <dgm:cxn modelId="{CE222C41-30AA-48C2-BD4B-FAAB7DC3439E}" type="presParOf" srcId="{7350FD2D-DE15-4F81-AE8F-A7BA482E4607}" destId="{E11B967C-8C1D-4AF4-8C45-C0B4E5D1C050}" srcOrd="8" destOrd="0" presId="urn:microsoft.com/office/officeart/2005/8/layout/process5"/>
    <dgm:cxn modelId="{C0927A56-D55D-4349-9D9E-A12278D912F8}" type="presParOf" srcId="{7350FD2D-DE15-4F81-AE8F-A7BA482E4607}" destId="{6F818468-A2E6-443E-A52A-E06151C35424}" srcOrd="9" destOrd="0" presId="urn:microsoft.com/office/officeart/2005/8/layout/process5"/>
    <dgm:cxn modelId="{4BC2DA17-A139-42B4-AE51-D4D9C0509CA0}" type="presParOf" srcId="{6F818468-A2E6-443E-A52A-E06151C35424}" destId="{DBBE5F0D-4CF3-4175-B270-26882D8D90BB}" srcOrd="0" destOrd="0" presId="urn:microsoft.com/office/officeart/2005/8/layout/process5"/>
    <dgm:cxn modelId="{CD9A4FED-858C-433B-AB18-97B82A756952}" type="presParOf" srcId="{7350FD2D-DE15-4F81-AE8F-A7BA482E4607}" destId="{13816712-F9CA-41AD-BD76-D5CCCED46EAB}" srcOrd="10" destOrd="0" presId="urn:microsoft.com/office/officeart/2005/8/layout/process5"/>
    <dgm:cxn modelId="{9FB482E3-0558-42A0-ADC9-61F54FC0196E}" type="presParOf" srcId="{7350FD2D-DE15-4F81-AE8F-A7BA482E4607}" destId="{0DBE4FC5-04FF-41AC-AA4A-75CBA1074389}" srcOrd="11" destOrd="0" presId="urn:microsoft.com/office/officeart/2005/8/layout/process5"/>
    <dgm:cxn modelId="{F372C866-4775-4831-9E83-C4F9E5FB426D}" type="presParOf" srcId="{0DBE4FC5-04FF-41AC-AA4A-75CBA1074389}" destId="{725AC63E-FD5C-4B1E-A635-500ADB70B437}" srcOrd="0" destOrd="0" presId="urn:microsoft.com/office/officeart/2005/8/layout/process5"/>
    <dgm:cxn modelId="{2F7E9CE8-EC3E-4EE0-B968-F62879A1826E}" type="presParOf" srcId="{7350FD2D-DE15-4F81-AE8F-A7BA482E4607}" destId="{14EDD594-F1C6-41AD-9B42-8B20BA37F0EF}" srcOrd="12" destOrd="0" presId="urn:microsoft.com/office/officeart/2005/8/layout/process5"/>
    <dgm:cxn modelId="{2A0E0D0E-343C-4A70-A9EC-3BC7B7049782}" type="presParOf" srcId="{7350FD2D-DE15-4F81-AE8F-A7BA482E4607}" destId="{75FB92E7-C903-48E1-92FD-1F15D1A4C7BB}" srcOrd="13" destOrd="0" presId="urn:microsoft.com/office/officeart/2005/8/layout/process5"/>
    <dgm:cxn modelId="{65228FEE-8764-4694-8B2B-0ECF1B91EA5D}" type="presParOf" srcId="{75FB92E7-C903-48E1-92FD-1F15D1A4C7BB}" destId="{AB63422C-5B2F-4FEB-94DF-5EDFE7BCCA8C}" srcOrd="0" destOrd="0" presId="urn:microsoft.com/office/officeart/2005/8/layout/process5"/>
    <dgm:cxn modelId="{80D70C55-3ABC-4066-BC55-A6FF9E1428E5}" type="presParOf" srcId="{7350FD2D-DE15-4F81-AE8F-A7BA482E4607}" destId="{C66917E3-ACF9-4507-AD18-45BB8B79AE9E}" srcOrd="14" destOrd="0" presId="urn:microsoft.com/office/officeart/2005/8/layout/process5"/>
    <dgm:cxn modelId="{2F296FC5-4EB7-48BF-A2CC-9D91F28A93AA}" type="presParOf" srcId="{7350FD2D-DE15-4F81-AE8F-A7BA482E4607}" destId="{ECC6E4E0-80C4-4E32-A99F-2287480E9F4C}" srcOrd="15" destOrd="0" presId="urn:microsoft.com/office/officeart/2005/8/layout/process5"/>
    <dgm:cxn modelId="{EA9E9E1F-457A-454C-85C3-CE73D4D58B13}" type="presParOf" srcId="{ECC6E4E0-80C4-4E32-A99F-2287480E9F4C}" destId="{F9CAA517-2745-4947-BDEB-2DBF0768CF33}" srcOrd="0" destOrd="0" presId="urn:microsoft.com/office/officeart/2005/8/layout/process5"/>
    <dgm:cxn modelId="{C7BA8CC8-31E7-495B-B493-33BEB5246044}" type="presParOf" srcId="{7350FD2D-DE15-4F81-AE8F-A7BA482E4607}" destId="{43076F54-8C14-4DF6-979D-FEFE0C18EDBB}" srcOrd="16" destOrd="0" presId="urn:microsoft.com/office/officeart/2005/8/layout/process5"/>
    <dgm:cxn modelId="{2F4E9671-38FA-49B9-97D3-EF4F5F768CDF}" type="presParOf" srcId="{7350FD2D-DE15-4F81-AE8F-A7BA482E4607}" destId="{98AD0C27-2282-4453-9333-2BABD426F3CC}" srcOrd="17" destOrd="0" presId="urn:microsoft.com/office/officeart/2005/8/layout/process5"/>
    <dgm:cxn modelId="{E5D05BD0-7650-4109-8139-E704786E786F}" type="presParOf" srcId="{98AD0C27-2282-4453-9333-2BABD426F3CC}" destId="{AE582E5A-7132-4D65-B697-EDB8D0CC7925}" srcOrd="0" destOrd="0" presId="urn:microsoft.com/office/officeart/2005/8/layout/process5"/>
    <dgm:cxn modelId="{181CD488-E54E-41D6-BDB6-CE3BBCB25B63}" type="presParOf" srcId="{7350FD2D-DE15-4F81-AE8F-A7BA482E4607}" destId="{318A4596-59EA-4525-B3F4-88180187D493}" srcOrd="18" destOrd="0" presId="urn:microsoft.com/office/officeart/2005/8/layout/process5"/>
    <dgm:cxn modelId="{82195795-E560-445E-83B0-C6394715830D}" type="presParOf" srcId="{7350FD2D-DE15-4F81-AE8F-A7BA482E4607}" destId="{4D028E39-C339-4F84-B023-88861254BEE7}" srcOrd="19" destOrd="0" presId="urn:microsoft.com/office/officeart/2005/8/layout/process5"/>
    <dgm:cxn modelId="{4C0CE94D-08D4-4880-B8A4-C84FB5056B12}" type="presParOf" srcId="{4D028E39-C339-4F84-B023-88861254BEE7}" destId="{B983E955-007C-47AA-B2B8-854569B9509F}" srcOrd="0" destOrd="0" presId="urn:microsoft.com/office/officeart/2005/8/layout/process5"/>
    <dgm:cxn modelId="{C7C4B144-A74D-4FCC-8DB6-720F3AFF45B7}" type="presParOf" srcId="{7350FD2D-DE15-4F81-AE8F-A7BA482E4607}" destId="{F0EE31CF-2B80-4944-B52C-539897DD887A}" srcOrd="20" destOrd="0" presId="urn:microsoft.com/office/officeart/2005/8/layout/process5"/>
    <dgm:cxn modelId="{477FC63E-685B-4171-9D14-1F3BDC6EA21D}" type="presParOf" srcId="{7350FD2D-DE15-4F81-AE8F-A7BA482E4607}" destId="{1B5EE54D-7F0C-4C54-BDBD-E04FF84BE1CC}" srcOrd="21" destOrd="0" presId="urn:microsoft.com/office/officeart/2005/8/layout/process5"/>
    <dgm:cxn modelId="{3D0C80D7-0081-49FF-97B2-41DBAC41500B}" type="presParOf" srcId="{1B5EE54D-7F0C-4C54-BDBD-E04FF84BE1CC}" destId="{08BCE074-7DB4-4A87-9242-B7D22320D587}" srcOrd="0" destOrd="0" presId="urn:microsoft.com/office/officeart/2005/8/layout/process5"/>
    <dgm:cxn modelId="{62412F25-344E-47FC-BE06-14F54ECA727C}" type="presParOf" srcId="{7350FD2D-DE15-4F81-AE8F-A7BA482E4607}" destId="{93EF00F0-7062-46EB-9505-CCE0A33CB29D}" srcOrd="22" destOrd="0" presId="urn:microsoft.com/office/officeart/2005/8/layout/process5"/>
    <dgm:cxn modelId="{EA7EAFAA-A044-45D0-9478-FD6405FD3FA3}" type="presParOf" srcId="{7350FD2D-DE15-4F81-AE8F-A7BA482E4607}" destId="{1E4C9F82-BEBC-4369-A86F-7AD0DCDF1A35}" srcOrd="23" destOrd="0" presId="urn:microsoft.com/office/officeart/2005/8/layout/process5"/>
    <dgm:cxn modelId="{8312E7BF-F212-468C-B223-8DE494250F67}" type="presParOf" srcId="{1E4C9F82-BEBC-4369-A86F-7AD0DCDF1A35}" destId="{5A6E5395-67DA-4F1F-BC3A-DBA4F9620DDB}" srcOrd="0" destOrd="0" presId="urn:microsoft.com/office/officeart/2005/8/layout/process5"/>
    <dgm:cxn modelId="{39183B8A-D55C-41CA-864E-33B8F8459887}" type="presParOf" srcId="{7350FD2D-DE15-4F81-AE8F-A7BA482E4607}" destId="{8E7EDF03-3C50-48FC-ACC3-C17956A013DD}" srcOrd="24" destOrd="0" presId="urn:microsoft.com/office/officeart/2005/8/layout/process5"/>
    <dgm:cxn modelId="{CE7ED8F4-45A2-4558-9B0D-BC6A31128E97}" type="presParOf" srcId="{7350FD2D-DE15-4F81-AE8F-A7BA482E4607}" destId="{0956994C-8DA5-4906-861B-29D90822543E}" srcOrd="25" destOrd="0" presId="urn:microsoft.com/office/officeart/2005/8/layout/process5"/>
    <dgm:cxn modelId="{2D506447-757C-4831-81FD-DDA1D4C3A2A0}" type="presParOf" srcId="{0956994C-8DA5-4906-861B-29D90822543E}" destId="{7CECDD13-A044-4C6E-8188-F35DA0BDE150}" srcOrd="0" destOrd="0" presId="urn:microsoft.com/office/officeart/2005/8/layout/process5"/>
    <dgm:cxn modelId="{A4BEE493-92CC-4676-B5BB-B38C892FFF4D}" type="presParOf" srcId="{7350FD2D-DE15-4F81-AE8F-A7BA482E4607}" destId="{D8888A0E-356A-4242-B585-51473847321E}" srcOrd="26" destOrd="0" presId="urn:microsoft.com/office/officeart/2005/8/layout/process5"/>
    <dgm:cxn modelId="{79D501CF-CB00-40CE-A2D8-A6D3617FCFC1}" type="presParOf" srcId="{7350FD2D-DE15-4F81-AE8F-A7BA482E4607}" destId="{CE56FDC4-31A6-43E3-978F-79B5B1C0F6CC}" srcOrd="27" destOrd="0" presId="urn:microsoft.com/office/officeart/2005/8/layout/process5"/>
    <dgm:cxn modelId="{A21182FC-B89F-48EA-B97D-F7E5AC73B8D4}" type="presParOf" srcId="{CE56FDC4-31A6-43E3-978F-79B5B1C0F6CC}" destId="{20731517-DFE7-4C84-B4CF-8AEFE193DC78}" srcOrd="0" destOrd="0" presId="urn:microsoft.com/office/officeart/2005/8/layout/process5"/>
    <dgm:cxn modelId="{BFE479FD-4EA0-4666-83A6-2F2532E47C8D}" type="presParOf" srcId="{7350FD2D-DE15-4F81-AE8F-A7BA482E4607}" destId="{0BBECB3D-F19A-4857-9B44-BB995C8ADFDC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7B529-B6A1-4175-92B5-D93979A8F55C}">
      <dsp:nvSpPr>
        <dsp:cNvPr id="0" name=""/>
        <dsp:cNvSpPr/>
      </dsp:nvSpPr>
      <dsp:spPr>
        <a:xfrm>
          <a:off x="809862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do Ciclo</a:t>
          </a:r>
          <a:endParaRPr lang="pt-BR" sz="1300" kern="1200" dirty="0"/>
        </a:p>
      </dsp:txBody>
      <dsp:txXfrm>
        <a:off x="831930" y="24722"/>
        <a:ext cx="1211601" cy="709306"/>
      </dsp:txXfrm>
    </dsp:sp>
    <dsp:sp modelId="{CA00BB4A-87D4-4511-B639-97AB01244292}">
      <dsp:nvSpPr>
        <dsp:cNvPr id="0" name=""/>
        <dsp:cNvSpPr/>
      </dsp:nvSpPr>
      <dsp:spPr>
        <a:xfrm>
          <a:off x="2205368" y="223664"/>
          <a:ext cx="287427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05368" y="285948"/>
        <a:ext cx="201199" cy="186854"/>
      </dsp:txXfrm>
    </dsp:sp>
    <dsp:sp modelId="{CD88E58C-3E68-47F5-BAE3-E598E0B5A4A9}">
      <dsp:nvSpPr>
        <dsp:cNvPr id="0" name=""/>
        <dsp:cNvSpPr/>
      </dsp:nvSpPr>
      <dsp:spPr>
        <a:xfrm>
          <a:off x="2607915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Lançamento do Ciclo</a:t>
          </a:r>
          <a:endParaRPr lang="pt-BR" sz="1300" kern="1200" dirty="0"/>
        </a:p>
      </dsp:txBody>
      <dsp:txXfrm>
        <a:off x="2629983" y="24722"/>
        <a:ext cx="1211601" cy="709306"/>
      </dsp:txXfrm>
    </dsp:sp>
    <dsp:sp modelId="{2627ADF3-3A72-449A-9769-036AC51B3B74}">
      <dsp:nvSpPr>
        <dsp:cNvPr id="0" name=""/>
        <dsp:cNvSpPr/>
      </dsp:nvSpPr>
      <dsp:spPr>
        <a:xfrm>
          <a:off x="3974157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85948"/>
        <a:ext cx="186351" cy="186854"/>
      </dsp:txXfrm>
    </dsp:sp>
    <dsp:sp modelId="{BED8F953-4FA2-46BE-8A06-DA00EC75FFC0}">
      <dsp:nvSpPr>
        <dsp:cNvPr id="0" name=""/>
        <dsp:cNvSpPr/>
      </dsp:nvSpPr>
      <dsp:spPr>
        <a:xfrm>
          <a:off x="4365947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 Inscrições</a:t>
          </a:r>
          <a:endParaRPr lang="pt-BR" sz="1300" kern="1200" dirty="0"/>
        </a:p>
      </dsp:txBody>
      <dsp:txXfrm>
        <a:off x="4388015" y="24722"/>
        <a:ext cx="1211601" cy="709306"/>
      </dsp:txXfrm>
    </dsp:sp>
    <dsp:sp modelId="{232706C3-F93E-4565-9830-C71D9A35C13F}">
      <dsp:nvSpPr>
        <dsp:cNvPr id="0" name=""/>
        <dsp:cNvSpPr/>
      </dsp:nvSpPr>
      <dsp:spPr>
        <a:xfrm>
          <a:off x="5732189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85948"/>
        <a:ext cx="186351" cy="186854"/>
      </dsp:txXfrm>
    </dsp:sp>
    <dsp:sp modelId="{96438196-53B9-4F18-B545-905BD0FAD143}">
      <dsp:nvSpPr>
        <dsp:cNvPr id="0" name=""/>
        <dsp:cNvSpPr/>
      </dsp:nvSpPr>
      <dsp:spPr>
        <a:xfrm>
          <a:off x="6123979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Candidaturas</a:t>
          </a:r>
        </a:p>
      </dsp:txBody>
      <dsp:txXfrm>
        <a:off x="6146047" y="24722"/>
        <a:ext cx="1211601" cy="709306"/>
      </dsp:txXfrm>
    </dsp:sp>
    <dsp:sp modelId="{50D712D3-00C0-499E-AE62-0CB8E0D92D9B}">
      <dsp:nvSpPr>
        <dsp:cNvPr id="0" name=""/>
        <dsp:cNvSpPr/>
      </dsp:nvSpPr>
      <dsp:spPr>
        <a:xfrm rot="5400000">
          <a:off x="6618740" y="84399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866601"/>
        <a:ext cx="186854" cy="186351"/>
      </dsp:txXfrm>
    </dsp:sp>
    <dsp:sp modelId="{E11B967C-8C1D-4AF4-8C45-C0B4E5D1C050}">
      <dsp:nvSpPr>
        <dsp:cNvPr id="0" name=""/>
        <dsp:cNvSpPr/>
      </dsp:nvSpPr>
      <dsp:spPr>
        <a:xfrm>
          <a:off x="6123979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Capacitação dos Avaliadores e Verificadores  </a:t>
          </a:r>
          <a:endParaRPr lang="pt-BR" sz="1300" kern="1200" dirty="0"/>
        </a:p>
      </dsp:txBody>
      <dsp:txXfrm>
        <a:off x="6146047" y="1280459"/>
        <a:ext cx="1211601" cy="709306"/>
      </dsp:txXfrm>
    </dsp:sp>
    <dsp:sp modelId="{6F818468-A2E6-443E-A52A-E06151C35424}">
      <dsp:nvSpPr>
        <dsp:cNvPr id="0" name=""/>
        <dsp:cNvSpPr/>
      </dsp:nvSpPr>
      <dsp:spPr>
        <a:xfrm rot="10800000">
          <a:off x="5747258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1541685"/>
        <a:ext cx="186351" cy="186854"/>
      </dsp:txXfrm>
    </dsp:sp>
    <dsp:sp modelId="{13816712-F9CA-41AD-BD76-D5CCCED46EAB}">
      <dsp:nvSpPr>
        <dsp:cNvPr id="0" name=""/>
        <dsp:cNvSpPr/>
      </dsp:nvSpPr>
      <dsp:spPr>
        <a:xfrm>
          <a:off x="4365947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Avaliação Estadual</a:t>
          </a:r>
          <a:endParaRPr lang="pt-BR" sz="1300" kern="1200" dirty="0"/>
        </a:p>
      </dsp:txBody>
      <dsp:txXfrm>
        <a:off x="4388015" y="1280459"/>
        <a:ext cx="1211601" cy="709306"/>
      </dsp:txXfrm>
    </dsp:sp>
    <dsp:sp modelId="{0DBE4FC5-04FF-41AC-AA4A-75CBA1074389}">
      <dsp:nvSpPr>
        <dsp:cNvPr id="0" name=""/>
        <dsp:cNvSpPr/>
      </dsp:nvSpPr>
      <dsp:spPr>
        <a:xfrm rot="10800000">
          <a:off x="3989226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1541685"/>
        <a:ext cx="186351" cy="186854"/>
      </dsp:txXfrm>
    </dsp:sp>
    <dsp:sp modelId="{14EDD594-F1C6-41AD-9B42-8B20BA37F0EF}">
      <dsp:nvSpPr>
        <dsp:cNvPr id="0" name=""/>
        <dsp:cNvSpPr/>
      </dsp:nvSpPr>
      <dsp:spPr>
        <a:xfrm>
          <a:off x="2607915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Classificadas para Visita</a:t>
          </a:r>
          <a:endParaRPr lang="pt-BR" sz="1300" kern="1200" dirty="0"/>
        </a:p>
      </dsp:txBody>
      <dsp:txXfrm>
        <a:off x="2629983" y="1280459"/>
        <a:ext cx="1211601" cy="709306"/>
      </dsp:txXfrm>
    </dsp:sp>
    <dsp:sp modelId="{75FB92E7-C903-48E1-92FD-1F15D1A4C7BB}">
      <dsp:nvSpPr>
        <dsp:cNvPr id="0" name=""/>
        <dsp:cNvSpPr/>
      </dsp:nvSpPr>
      <dsp:spPr>
        <a:xfrm rot="10800000">
          <a:off x="2231194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2311059" y="1541685"/>
        <a:ext cx="186351" cy="186854"/>
      </dsp:txXfrm>
    </dsp:sp>
    <dsp:sp modelId="{C66917E3-ACF9-4507-AD18-45BB8B79AE9E}">
      <dsp:nvSpPr>
        <dsp:cNvPr id="0" name=""/>
        <dsp:cNvSpPr/>
      </dsp:nvSpPr>
      <dsp:spPr>
        <a:xfrm>
          <a:off x="849883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Conferência da Documentação</a:t>
          </a:r>
          <a:endParaRPr lang="pt-BR" sz="1300" kern="1200" dirty="0"/>
        </a:p>
      </dsp:txBody>
      <dsp:txXfrm>
        <a:off x="871951" y="1280459"/>
        <a:ext cx="1211601" cy="709306"/>
      </dsp:txXfrm>
    </dsp:sp>
    <dsp:sp modelId="{ECC6E4E0-80C4-4E32-A99F-2287480E9F4C}">
      <dsp:nvSpPr>
        <dsp:cNvPr id="0" name=""/>
        <dsp:cNvSpPr/>
      </dsp:nvSpPr>
      <dsp:spPr>
        <a:xfrm rot="5400000">
          <a:off x="1344643" y="2099735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1384325" y="2122338"/>
        <a:ext cx="186854" cy="186351"/>
      </dsp:txXfrm>
    </dsp:sp>
    <dsp:sp modelId="{43076F54-8C14-4DF6-979D-FEFE0C18EDBB}">
      <dsp:nvSpPr>
        <dsp:cNvPr id="0" name=""/>
        <dsp:cNvSpPr/>
      </dsp:nvSpPr>
      <dsp:spPr>
        <a:xfrm>
          <a:off x="849883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Designação dos Verificadores</a:t>
          </a:r>
          <a:endParaRPr lang="pt-BR" sz="1300" kern="1200" dirty="0"/>
        </a:p>
      </dsp:txBody>
      <dsp:txXfrm>
        <a:off x="871951" y="2536196"/>
        <a:ext cx="1211601" cy="709306"/>
      </dsp:txXfrm>
    </dsp:sp>
    <dsp:sp modelId="{98AD0C27-2282-4453-9333-2BABD426F3CC}">
      <dsp:nvSpPr>
        <dsp:cNvPr id="0" name=""/>
        <dsp:cNvSpPr/>
      </dsp:nvSpPr>
      <dsp:spPr>
        <a:xfrm>
          <a:off x="2216125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16125" y="2797422"/>
        <a:ext cx="186351" cy="186854"/>
      </dsp:txXfrm>
    </dsp:sp>
    <dsp:sp modelId="{318A4596-59EA-4525-B3F4-88180187D493}">
      <dsp:nvSpPr>
        <dsp:cNvPr id="0" name=""/>
        <dsp:cNvSpPr/>
      </dsp:nvSpPr>
      <dsp:spPr>
        <a:xfrm>
          <a:off x="2607915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da Visita</a:t>
          </a:r>
          <a:endParaRPr lang="pt-BR" sz="1300" kern="1200" dirty="0"/>
        </a:p>
      </dsp:txBody>
      <dsp:txXfrm>
        <a:off x="2629983" y="2536196"/>
        <a:ext cx="1211601" cy="709306"/>
      </dsp:txXfrm>
    </dsp:sp>
    <dsp:sp modelId="{4D028E39-C339-4F84-B023-88861254BEE7}">
      <dsp:nvSpPr>
        <dsp:cNvPr id="0" name=""/>
        <dsp:cNvSpPr/>
      </dsp:nvSpPr>
      <dsp:spPr>
        <a:xfrm>
          <a:off x="3974157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797422"/>
        <a:ext cx="186351" cy="186854"/>
      </dsp:txXfrm>
    </dsp:sp>
    <dsp:sp modelId="{F0EE31CF-2B80-4944-B52C-539897DD887A}">
      <dsp:nvSpPr>
        <dsp:cNvPr id="0" name=""/>
        <dsp:cNvSpPr/>
      </dsp:nvSpPr>
      <dsp:spPr>
        <a:xfrm>
          <a:off x="4365947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Visita às Candidatas</a:t>
          </a:r>
          <a:endParaRPr lang="pt-BR" sz="1300" kern="1200" dirty="0"/>
        </a:p>
      </dsp:txBody>
      <dsp:txXfrm>
        <a:off x="4388015" y="2536196"/>
        <a:ext cx="1211601" cy="709306"/>
      </dsp:txXfrm>
    </dsp:sp>
    <dsp:sp modelId="{1B5EE54D-7F0C-4C54-BDBD-E04FF84BE1CC}">
      <dsp:nvSpPr>
        <dsp:cNvPr id="0" name=""/>
        <dsp:cNvSpPr/>
      </dsp:nvSpPr>
      <dsp:spPr>
        <a:xfrm>
          <a:off x="5732189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797422"/>
        <a:ext cx="186351" cy="186854"/>
      </dsp:txXfrm>
    </dsp:sp>
    <dsp:sp modelId="{93EF00F0-7062-46EB-9505-CCE0A33CB29D}">
      <dsp:nvSpPr>
        <dsp:cNvPr id="0" name=""/>
        <dsp:cNvSpPr/>
      </dsp:nvSpPr>
      <dsp:spPr>
        <a:xfrm>
          <a:off x="6123979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Finalistas</a:t>
          </a:r>
          <a:endParaRPr lang="pt-BR" sz="1300" kern="1200" dirty="0"/>
        </a:p>
      </dsp:txBody>
      <dsp:txXfrm>
        <a:off x="6146047" y="2536196"/>
        <a:ext cx="1211601" cy="709306"/>
      </dsp:txXfrm>
    </dsp:sp>
    <dsp:sp modelId="{1E4C9F82-BEBC-4369-A86F-7AD0DCDF1A35}">
      <dsp:nvSpPr>
        <dsp:cNvPr id="0" name=""/>
        <dsp:cNvSpPr/>
      </dsp:nvSpPr>
      <dsp:spPr>
        <a:xfrm rot="5400000">
          <a:off x="6618740" y="3355472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3378075"/>
        <a:ext cx="186854" cy="186351"/>
      </dsp:txXfrm>
    </dsp:sp>
    <dsp:sp modelId="{8E7EDF03-3C50-48FC-ACC3-C17956A013DD}">
      <dsp:nvSpPr>
        <dsp:cNvPr id="0" name=""/>
        <dsp:cNvSpPr/>
      </dsp:nvSpPr>
      <dsp:spPr>
        <a:xfrm>
          <a:off x="6123979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Comissão Julgadora Estadual</a:t>
          </a:r>
          <a:endParaRPr lang="pt-BR" sz="1300" kern="1200" dirty="0"/>
        </a:p>
      </dsp:txBody>
      <dsp:txXfrm>
        <a:off x="6146047" y="3791934"/>
        <a:ext cx="1211601" cy="709306"/>
      </dsp:txXfrm>
    </dsp:sp>
    <dsp:sp modelId="{0956994C-8DA5-4906-861B-29D90822543E}">
      <dsp:nvSpPr>
        <dsp:cNvPr id="0" name=""/>
        <dsp:cNvSpPr/>
      </dsp:nvSpPr>
      <dsp:spPr>
        <a:xfrm rot="10800000">
          <a:off x="5747258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4053160"/>
        <a:ext cx="186351" cy="186854"/>
      </dsp:txXfrm>
    </dsp:sp>
    <dsp:sp modelId="{D8888A0E-356A-4242-B585-51473847321E}">
      <dsp:nvSpPr>
        <dsp:cNvPr id="0" name=""/>
        <dsp:cNvSpPr/>
      </dsp:nvSpPr>
      <dsp:spPr>
        <a:xfrm>
          <a:off x="4365947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Cerimônia Estadual</a:t>
          </a:r>
          <a:endParaRPr lang="pt-BR" sz="1300" kern="1200" dirty="0"/>
        </a:p>
      </dsp:txBody>
      <dsp:txXfrm>
        <a:off x="4388015" y="3791934"/>
        <a:ext cx="1211601" cy="709306"/>
      </dsp:txXfrm>
    </dsp:sp>
    <dsp:sp modelId="{CE56FDC4-31A6-43E3-978F-79B5B1C0F6CC}">
      <dsp:nvSpPr>
        <dsp:cNvPr id="0" name=""/>
        <dsp:cNvSpPr/>
      </dsp:nvSpPr>
      <dsp:spPr>
        <a:xfrm rot="10800000">
          <a:off x="3989226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4053160"/>
        <a:ext cx="186351" cy="186854"/>
      </dsp:txXfrm>
    </dsp:sp>
    <dsp:sp modelId="{0BBECB3D-F19A-4857-9B44-BB995C8ADFDC}">
      <dsp:nvSpPr>
        <dsp:cNvPr id="0" name=""/>
        <dsp:cNvSpPr/>
      </dsp:nvSpPr>
      <dsp:spPr>
        <a:xfrm>
          <a:off x="2607915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das Devolutivas</a:t>
          </a:r>
          <a:endParaRPr lang="pt-BR" sz="1300" kern="1200" dirty="0"/>
        </a:p>
      </dsp:txBody>
      <dsp:txXfrm>
        <a:off x="2629983" y="3791934"/>
        <a:ext cx="1211601" cy="70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24A8-5A31-4D08-9CAA-6911F729F028}">
      <dsp:nvSpPr>
        <dsp:cNvPr id="0" name=""/>
        <dsp:cNvSpPr/>
      </dsp:nvSpPr>
      <dsp:spPr>
        <a:xfrm>
          <a:off x="2571" y="90621"/>
          <a:ext cx="2507456" cy="6184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/>
            <a:t>Fase 1</a:t>
          </a:r>
        </a:p>
      </dsp:txBody>
      <dsp:txXfrm>
        <a:off x="2571" y="90621"/>
        <a:ext cx="2507456" cy="618416"/>
      </dsp:txXfrm>
    </dsp:sp>
    <dsp:sp modelId="{2B9051D5-214A-40C9-A7D2-06A7BD136732}">
      <dsp:nvSpPr>
        <dsp:cNvPr id="0" name=""/>
        <dsp:cNvSpPr/>
      </dsp:nvSpPr>
      <dsp:spPr>
        <a:xfrm>
          <a:off x="2571" y="709749"/>
          <a:ext cx="2507456" cy="4485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100% Gestão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RAA (padrão)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Ranking Candidatas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Designar Avaliadores (2 a 3 pessoas)</a:t>
          </a:r>
          <a:endParaRPr lang="pt-BR" sz="1900" b="1" kern="1200" dirty="0">
            <a:solidFill>
              <a:schemeClr val="tx2"/>
            </a:solidFill>
          </a:endParaRPr>
        </a:p>
      </dsp:txBody>
      <dsp:txXfrm>
        <a:off x="2571" y="709749"/>
        <a:ext cx="2507456" cy="4485329"/>
      </dsp:txXfrm>
    </dsp:sp>
    <dsp:sp modelId="{B9052FA0-2AE7-44ED-838D-BE98B279B961}">
      <dsp:nvSpPr>
        <dsp:cNvPr id="0" name=""/>
        <dsp:cNvSpPr/>
      </dsp:nvSpPr>
      <dsp:spPr>
        <a:xfrm>
          <a:off x="2861071" y="90621"/>
          <a:ext cx="2507456" cy="6184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/>
            <a:t>Fase 2</a:t>
          </a:r>
        </a:p>
      </dsp:txBody>
      <dsp:txXfrm>
        <a:off x="2861071" y="90621"/>
        <a:ext cx="2507456" cy="618416"/>
      </dsp:txXfrm>
    </dsp:sp>
    <dsp:sp modelId="{CA98FFC8-9AEE-4F7C-96FE-DF980F51D4D5}">
      <dsp:nvSpPr>
        <dsp:cNvPr id="0" name=""/>
        <dsp:cNvSpPr/>
      </dsp:nvSpPr>
      <dsp:spPr>
        <a:xfrm>
          <a:off x="2861071" y="709749"/>
          <a:ext cx="2507456" cy="4485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50% Gestão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50% Relato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RA Interno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Ranking Classificadas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Verificação dos documentos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Designar Verificadores</a:t>
          </a:r>
          <a:endParaRPr lang="pt-BR" sz="1900" b="1" kern="1200" dirty="0">
            <a:solidFill>
              <a:schemeClr val="tx2"/>
            </a:solidFill>
          </a:endParaRPr>
        </a:p>
      </dsp:txBody>
      <dsp:txXfrm>
        <a:off x="2861071" y="709749"/>
        <a:ext cx="2507456" cy="4485329"/>
      </dsp:txXfrm>
    </dsp:sp>
    <dsp:sp modelId="{8B90673E-FE69-47A2-97FA-661C3C6EFA29}">
      <dsp:nvSpPr>
        <dsp:cNvPr id="0" name=""/>
        <dsp:cNvSpPr/>
      </dsp:nvSpPr>
      <dsp:spPr>
        <a:xfrm>
          <a:off x="5719571" y="90621"/>
          <a:ext cx="2507456" cy="6184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/>
            <a:t>Fase 3</a:t>
          </a:r>
        </a:p>
      </dsp:txBody>
      <dsp:txXfrm>
        <a:off x="5719571" y="90621"/>
        <a:ext cx="2507456" cy="618416"/>
      </dsp:txXfrm>
    </dsp:sp>
    <dsp:sp modelId="{7DD65885-4705-49A9-A27F-34DC1F3AA6B2}">
      <dsp:nvSpPr>
        <dsp:cNvPr id="0" name=""/>
        <dsp:cNvSpPr/>
      </dsp:nvSpPr>
      <dsp:spPr>
        <a:xfrm>
          <a:off x="5719571" y="709749"/>
          <a:ext cx="2507456" cy="4485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20% Gestão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60% Relato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20% Bônus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RA Interno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Ranking Finalistas</a:t>
          </a: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900" b="1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 dirty="0" smtClean="0">
              <a:solidFill>
                <a:schemeClr val="tx2"/>
              </a:solidFill>
            </a:rPr>
            <a:t>Marcar vencedoras (ouro, prata e bronze)</a:t>
          </a:r>
          <a:endParaRPr lang="pt-BR" sz="1900" b="1" kern="1200" dirty="0">
            <a:solidFill>
              <a:schemeClr val="tx2"/>
            </a:solidFill>
          </a:endParaRPr>
        </a:p>
      </dsp:txBody>
      <dsp:txXfrm>
        <a:off x="5719571" y="709749"/>
        <a:ext cx="2507456" cy="4485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14666-BF64-4462-A71A-6C5605F93F09}">
      <dsp:nvSpPr>
        <dsp:cNvPr id="0" name=""/>
        <dsp:cNvSpPr/>
      </dsp:nvSpPr>
      <dsp:spPr>
        <a:xfrm>
          <a:off x="39365" y="771972"/>
          <a:ext cx="5250625" cy="2589111"/>
        </a:xfrm>
        <a:prstGeom prst="rightArrow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E9B20310-5705-4376-B352-23439673569D}">
      <dsp:nvSpPr>
        <dsp:cNvPr id="0" name=""/>
        <dsp:cNvSpPr/>
      </dsp:nvSpPr>
      <dsp:spPr>
        <a:xfrm>
          <a:off x="223359" y="1587167"/>
          <a:ext cx="2045162" cy="958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dirty="0" smtClean="0">
              <a:latin typeface="Calibri" pitchFamily="34" charset="0"/>
            </a:rPr>
            <a:t>Criação do Negócio</a:t>
          </a:r>
          <a:endParaRPr lang="pt-BR" sz="2300" b="1" kern="1200" dirty="0">
            <a:latin typeface="Calibri" pitchFamily="34" charset="0"/>
          </a:endParaRPr>
        </a:p>
      </dsp:txBody>
      <dsp:txXfrm>
        <a:off x="270160" y="1633968"/>
        <a:ext cx="1951560" cy="865118"/>
      </dsp:txXfrm>
    </dsp:sp>
    <dsp:sp modelId="{787ED381-6FE2-4B35-877F-ECD37F0A51DC}">
      <dsp:nvSpPr>
        <dsp:cNvPr id="0" name=""/>
        <dsp:cNvSpPr/>
      </dsp:nvSpPr>
      <dsp:spPr>
        <a:xfrm>
          <a:off x="2006075" y="1587167"/>
          <a:ext cx="2236836" cy="95872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dirty="0" smtClean="0">
              <a:latin typeface="Calibri" pitchFamily="34" charset="0"/>
            </a:rPr>
            <a:t>Condução do negócio</a:t>
          </a:r>
          <a:endParaRPr lang="pt-BR" sz="2300" b="1" kern="1200" dirty="0">
            <a:latin typeface="Calibri" pitchFamily="34" charset="0"/>
          </a:endParaRPr>
        </a:p>
      </dsp:txBody>
      <dsp:txXfrm>
        <a:off x="2052876" y="1633968"/>
        <a:ext cx="2143234" cy="865118"/>
      </dsp:txXfrm>
    </dsp:sp>
    <dsp:sp modelId="{991051A4-215F-48FA-9675-134DA6E2CCCE}">
      <dsp:nvSpPr>
        <dsp:cNvPr id="0" name=""/>
        <dsp:cNvSpPr/>
      </dsp:nvSpPr>
      <dsp:spPr>
        <a:xfrm>
          <a:off x="4162429" y="1605287"/>
          <a:ext cx="2177674" cy="922481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dirty="0" smtClean="0">
              <a:latin typeface="Calibri" pitchFamily="34" charset="0"/>
            </a:rPr>
            <a:t>Geração de Valor</a:t>
          </a:r>
          <a:endParaRPr lang="pt-BR" sz="2300" b="1" kern="1200" dirty="0">
            <a:latin typeface="Calibri" pitchFamily="34" charset="0"/>
          </a:endParaRPr>
        </a:p>
      </dsp:txBody>
      <dsp:txXfrm>
        <a:off x="4207461" y="1650319"/>
        <a:ext cx="2087610" cy="832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7B529-B6A1-4175-92B5-D93979A8F55C}">
      <dsp:nvSpPr>
        <dsp:cNvPr id="0" name=""/>
        <dsp:cNvSpPr/>
      </dsp:nvSpPr>
      <dsp:spPr>
        <a:xfrm>
          <a:off x="809862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do Ciclo</a:t>
          </a:r>
          <a:endParaRPr lang="pt-BR" sz="1300" kern="1200" dirty="0"/>
        </a:p>
      </dsp:txBody>
      <dsp:txXfrm>
        <a:off x="831930" y="24722"/>
        <a:ext cx="1211601" cy="709306"/>
      </dsp:txXfrm>
    </dsp:sp>
    <dsp:sp modelId="{CA00BB4A-87D4-4511-B639-97AB01244292}">
      <dsp:nvSpPr>
        <dsp:cNvPr id="0" name=""/>
        <dsp:cNvSpPr/>
      </dsp:nvSpPr>
      <dsp:spPr>
        <a:xfrm>
          <a:off x="2205368" y="223664"/>
          <a:ext cx="287427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05368" y="285948"/>
        <a:ext cx="201199" cy="186854"/>
      </dsp:txXfrm>
    </dsp:sp>
    <dsp:sp modelId="{CD88E58C-3E68-47F5-BAE3-E598E0B5A4A9}">
      <dsp:nvSpPr>
        <dsp:cNvPr id="0" name=""/>
        <dsp:cNvSpPr/>
      </dsp:nvSpPr>
      <dsp:spPr>
        <a:xfrm>
          <a:off x="2607915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Lançamento do Ciclo</a:t>
          </a:r>
          <a:endParaRPr lang="pt-BR" sz="1300" kern="1200" dirty="0"/>
        </a:p>
      </dsp:txBody>
      <dsp:txXfrm>
        <a:off x="2629983" y="24722"/>
        <a:ext cx="1211601" cy="709306"/>
      </dsp:txXfrm>
    </dsp:sp>
    <dsp:sp modelId="{2627ADF3-3A72-449A-9769-036AC51B3B74}">
      <dsp:nvSpPr>
        <dsp:cNvPr id="0" name=""/>
        <dsp:cNvSpPr/>
      </dsp:nvSpPr>
      <dsp:spPr>
        <a:xfrm>
          <a:off x="3974157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85948"/>
        <a:ext cx="186351" cy="186854"/>
      </dsp:txXfrm>
    </dsp:sp>
    <dsp:sp modelId="{BED8F953-4FA2-46BE-8A06-DA00EC75FFC0}">
      <dsp:nvSpPr>
        <dsp:cNvPr id="0" name=""/>
        <dsp:cNvSpPr/>
      </dsp:nvSpPr>
      <dsp:spPr>
        <a:xfrm>
          <a:off x="4365947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 Inscrições</a:t>
          </a:r>
          <a:endParaRPr lang="pt-BR" sz="1300" kern="1200" dirty="0"/>
        </a:p>
      </dsp:txBody>
      <dsp:txXfrm>
        <a:off x="4388015" y="24722"/>
        <a:ext cx="1211601" cy="709306"/>
      </dsp:txXfrm>
    </dsp:sp>
    <dsp:sp modelId="{232706C3-F93E-4565-9830-C71D9A35C13F}">
      <dsp:nvSpPr>
        <dsp:cNvPr id="0" name=""/>
        <dsp:cNvSpPr/>
      </dsp:nvSpPr>
      <dsp:spPr>
        <a:xfrm>
          <a:off x="5732189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85948"/>
        <a:ext cx="186351" cy="186854"/>
      </dsp:txXfrm>
    </dsp:sp>
    <dsp:sp modelId="{96438196-53B9-4F18-B545-905BD0FAD143}">
      <dsp:nvSpPr>
        <dsp:cNvPr id="0" name=""/>
        <dsp:cNvSpPr/>
      </dsp:nvSpPr>
      <dsp:spPr>
        <a:xfrm>
          <a:off x="6123979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Candidaturas</a:t>
          </a:r>
        </a:p>
      </dsp:txBody>
      <dsp:txXfrm>
        <a:off x="6146047" y="24722"/>
        <a:ext cx="1211601" cy="709306"/>
      </dsp:txXfrm>
    </dsp:sp>
    <dsp:sp modelId="{50D712D3-00C0-499E-AE62-0CB8E0D92D9B}">
      <dsp:nvSpPr>
        <dsp:cNvPr id="0" name=""/>
        <dsp:cNvSpPr/>
      </dsp:nvSpPr>
      <dsp:spPr>
        <a:xfrm rot="5400000">
          <a:off x="6618740" y="84399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866601"/>
        <a:ext cx="186854" cy="186351"/>
      </dsp:txXfrm>
    </dsp:sp>
    <dsp:sp modelId="{E11B967C-8C1D-4AF4-8C45-C0B4E5D1C050}">
      <dsp:nvSpPr>
        <dsp:cNvPr id="0" name=""/>
        <dsp:cNvSpPr/>
      </dsp:nvSpPr>
      <dsp:spPr>
        <a:xfrm>
          <a:off x="6123979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Capacitação dos Avaliadores e Verificadores  </a:t>
          </a:r>
          <a:endParaRPr lang="pt-BR" sz="1300" kern="1200" dirty="0"/>
        </a:p>
      </dsp:txBody>
      <dsp:txXfrm>
        <a:off x="6146047" y="1280459"/>
        <a:ext cx="1211601" cy="709306"/>
      </dsp:txXfrm>
    </dsp:sp>
    <dsp:sp modelId="{6F818468-A2E6-443E-A52A-E06151C35424}">
      <dsp:nvSpPr>
        <dsp:cNvPr id="0" name=""/>
        <dsp:cNvSpPr/>
      </dsp:nvSpPr>
      <dsp:spPr>
        <a:xfrm rot="10800000">
          <a:off x="5747258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1541685"/>
        <a:ext cx="186351" cy="186854"/>
      </dsp:txXfrm>
    </dsp:sp>
    <dsp:sp modelId="{13816712-F9CA-41AD-BD76-D5CCCED46EAB}">
      <dsp:nvSpPr>
        <dsp:cNvPr id="0" name=""/>
        <dsp:cNvSpPr/>
      </dsp:nvSpPr>
      <dsp:spPr>
        <a:xfrm>
          <a:off x="4365947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Avaliação Estadual</a:t>
          </a:r>
          <a:endParaRPr lang="pt-BR" sz="1300" kern="1200" dirty="0"/>
        </a:p>
      </dsp:txBody>
      <dsp:txXfrm>
        <a:off x="4388015" y="1280459"/>
        <a:ext cx="1211601" cy="709306"/>
      </dsp:txXfrm>
    </dsp:sp>
    <dsp:sp modelId="{0DBE4FC5-04FF-41AC-AA4A-75CBA1074389}">
      <dsp:nvSpPr>
        <dsp:cNvPr id="0" name=""/>
        <dsp:cNvSpPr/>
      </dsp:nvSpPr>
      <dsp:spPr>
        <a:xfrm rot="10800000">
          <a:off x="3989226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1541685"/>
        <a:ext cx="186351" cy="186854"/>
      </dsp:txXfrm>
    </dsp:sp>
    <dsp:sp modelId="{14EDD594-F1C6-41AD-9B42-8B20BA37F0EF}">
      <dsp:nvSpPr>
        <dsp:cNvPr id="0" name=""/>
        <dsp:cNvSpPr/>
      </dsp:nvSpPr>
      <dsp:spPr>
        <a:xfrm>
          <a:off x="2607915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Classificadas para Visita</a:t>
          </a:r>
          <a:endParaRPr lang="pt-BR" sz="1300" kern="1200" dirty="0"/>
        </a:p>
      </dsp:txBody>
      <dsp:txXfrm>
        <a:off x="2629983" y="1280459"/>
        <a:ext cx="1211601" cy="709306"/>
      </dsp:txXfrm>
    </dsp:sp>
    <dsp:sp modelId="{75FB92E7-C903-48E1-92FD-1F15D1A4C7BB}">
      <dsp:nvSpPr>
        <dsp:cNvPr id="0" name=""/>
        <dsp:cNvSpPr/>
      </dsp:nvSpPr>
      <dsp:spPr>
        <a:xfrm rot="10800000">
          <a:off x="2231194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2311059" y="1541685"/>
        <a:ext cx="186351" cy="186854"/>
      </dsp:txXfrm>
    </dsp:sp>
    <dsp:sp modelId="{C66917E3-ACF9-4507-AD18-45BB8B79AE9E}">
      <dsp:nvSpPr>
        <dsp:cNvPr id="0" name=""/>
        <dsp:cNvSpPr/>
      </dsp:nvSpPr>
      <dsp:spPr>
        <a:xfrm>
          <a:off x="849883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Conferência da Documentação</a:t>
          </a:r>
          <a:endParaRPr lang="pt-BR" sz="1300" kern="1200" dirty="0"/>
        </a:p>
      </dsp:txBody>
      <dsp:txXfrm>
        <a:off x="871951" y="1280459"/>
        <a:ext cx="1211601" cy="709306"/>
      </dsp:txXfrm>
    </dsp:sp>
    <dsp:sp modelId="{ECC6E4E0-80C4-4E32-A99F-2287480E9F4C}">
      <dsp:nvSpPr>
        <dsp:cNvPr id="0" name=""/>
        <dsp:cNvSpPr/>
      </dsp:nvSpPr>
      <dsp:spPr>
        <a:xfrm rot="5400000">
          <a:off x="1344643" y="2099735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1384325" y="2122338"/>
        <a:ext cx="186854" cy="186351"/>
      </dsp:txXfrm>
    </dsp:sp>
    <dsp:sp modelId="{43076F54-8C14-4DF6-979D-FEFE0C18EDBB}">
      <dsp:nvSpPr>
        <dsp:cNvPr id="0" name=""/>
        <dsp:cNvSpPr/>
      </dsp:nvSpPr>
      <dsp:spPr>
        <a:xfrm>
          <a:off x="849883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Designação dos Verificadores</a:t>
          </a:r>
          <a:endParaRPr lang="pt-BR" sz="1300" kern="1200" dirty="0"/>
        </a:p>
      </dsp:txBody>
      <dsp:txXfrm>
        <a:off x="871951" y="2536196"/>
        <a:ext cx="1211601" cy="709306"/>
      </dsp:txXfrm>
    </dsp:sp>
    <dsp:sp modelId="{98AD0C27-2282-4453-9333-2BABD426F3CC}">
      <dsp:nvSpPr>
        <dsp:cNvPr id="0" name=""/>
        <dsp:cNvSpPr/>
      </dsp:nvSpPr>
      <dsp:spPr>
        <a:xfrm>
          <a:off x="2216125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16125" y="2797422"/>
        <a:ext cx="186351" cy="186854"/>
      </dsp:txXfrm>
    </dsp:sp>
    <dsp:sp modelId="{318A4596-59EA-4525-B3F4-88180187D493}">
      <dsp:nvSpPr>
        <dsp:cNvPr id="0" name=""/>
        <dsp:cNvSpPr/>
      </dsp:nvSpPr>
      <dsp:spPr>
        <a:xfrm>
          <a:off x="2607915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da Visita</a:t>
          </a:r>
          <a:endParaRPr lang="pt-BR" sz="1300" kern="1200" dirty="0"/>
        </a:p>
      </dsp:txBody>
      <dsp:txXfrm>
        <a:off x="2629983" y="2536196"/>
        <a:ext cx="1211601" cy="709306"/>
      </dsp:txXfrm>
    </dsp:sp>
    <dsp:sp modelId="{4D028E39-C339-4F84-B023-88861254BEE7}">
      <dsp:nvSpPr>
        <dsp:cNvPr id="0" name=""/>
        <dsp:cNvSpPr/>
      </dsp:nvSpPr>
      <dsp:spPr>
        <a:xfrm>
          <a:off x="3974157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797422"/>
        <a:ext cx="186351" cy="186854"/>
      </dsp:txXfrm>
    </dsp:sp>
    <dsp:sp modelId="{F0EE31CF-2B80-4944-B52C-539897DD887A}">
      <dsp:nvSpPr>
        <dsp:cNvPr id="0" name=""/>
        <dsp:cNvSpPr/>
      </dsp:nvSpPr>
      <dsp:spPr>
        <a:xfrm>
          <a:off x="4365947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Visita às Candidatas</a:t>
          </a:r>
          <a:endParaRPr lang="pt-BR" sz="1300" kern="1200" dirty="0"/>
        </a:p>
      </dsp:txBody>
      <dsp:txXfrm>
        <a:off x="4388015" y="2536196"/>
        <a:ext cx="1211601" cy="709306"/>
      </dsp:txXfrm>
    </dsp:sp>
    <dsp:sp modelId="{1B5EE54D-7F0C-4C54-BDBD-E04FF84BE1CC}">
      <dsp:nvSpPr>
        <dsp:cNvPr id="0" name=""/>
        <dsp:cNvSpPr/>
      </dsp:nvSpPr>
      <dsp:spPr>
        <a:xfrm>
          <a:off x="5732189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797422"/>
        <a:ext cx="186351" cy="186854"/>
      </dsp:txXfrm>
    </dsp:sp>
    <dsp:sp modelId="{93EF00F0-7062-46EB-9505-CCE0A33CB29D}">
      <dsp:nvSpPr>
        <dsp:cNvPr id="0" name=""/>
        <dsp:cNvSpPr/>
      </dsp:nvSpPr>
      <dsp:spPr>
        <a:xfrm>
          <a:off x="6123979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Finalistas</a:t>
          </a:r>
          <a:endParaRPr lang="pt-BR" sz="1300" kern="1200" dirty="0"/>
        </a:p>
      </dsp:txBody>
      <dsp:txXfrm>
        <a:off x="6146047" y="2536196"/>
        <a:ext cx="1211601" cy="709306"/>
      </dsp:txXfrm>
    </dsp:sp>
    <dsp:sp modelId="{1E4C9F82-BEBC-4369-A86F-7AD0DCDF1A35}">
      <dsp:nvSpPr>
        <dsp:cNvPr id="0" name=""/>
        <dsp:cNvSpPr/>
      </dsp:nvSpPr>
      <dsp:spPr>
        <a:xfrm rot="5400000">
          <a:off x="6618740" y="3355472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3378075"/>
        <a:ext cx="186854" cy="186351"/>
      </dsp:txXfrm>
    </dsp:sp>
    <dsp:sp modelId="{8E7EDF03-3C50-48FC-ACC3-C17956A013DD}">
      <dsp:nvSpPr>
        <dsp:cNvPr id="0" name=""/>
        <dsp:cNvSpPr/>
      </dsp:nvSpPr>
      <dsp:spPr>
        <a:xfrm>
          <a:off x="6123979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Comissão Julgadora Estadual</a:t>
          </a:r>
          <a:endParaRPr lang="pt-BR" sz="1300" kern="1200" dirty="0"/>
        </a:p>
      </dsp:txBody>
      <dsp:txXfrm>
        <a:off x="6146047" y="3791934"/>
        <a:ext cx="1211601" cy="709306"/>
      </dsp:txXfrm>
    </dsp:sp>
    <dsp:sp modelId="{0956994C-8DA5-4906-861B-29D90822543E}">
      <dsp:nvSpPr>
        <dsp:cNvPr id="0" name=""/>
        <dsp:cNvSpPr/>
      </dsp:nvSpPr>
      <dsp:spPr>
        <a:xfrm rot="10800000">
          <a:off x="5747258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4053160"/>
        <a:ext cx="186351" cy="186854"/>
      </dsp:txXfrm>
    </dsp:sp>
    <dsp:sp modelId="{D8888A0E-356A-4242-B585-51473847321E}">
      <dsp:nvSpPr>
        <dsp:cNvPr id="0" name=""/>
        <dsp:cNvSpPr/>
      </dsp:nvSpPr>
      <dsp:spPr>
        <a:xfrm>
          <a:off x="4365947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Cerimônia Estadual</a:t>
          </a:r>
          <a:endParaRPr lang="pt-BR" sz="1300" kern="1200" dirty="0"/>
        </a:p>
      </dsp:txBody>
      <dsp:txXfrm>
        <a:off x="4388015" y="3791934"/>
        <a:ext cx="1211601" cy="709306"/>
      </dsp:txXfrm>
    </dsp:sp>
    <dsp:sp modelId="{CE56FDC4-31A6-43E3-978F-79B5B1C0F6CC}">
      <dsp:nvSpPr>
        <dsp:cNvPr id="0" name=""/>
        <dsp:cNvSpPr/>
      </dsp:nvSpPr>
      <dsp:spPr>
        <a:xfrm rot="10800000">
          <a:off x="3989226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4053160"/>
        <a:ext cx="186351" cy="186854"/>
      </dsp:txXfrm>
    </dsp:sp>
    <dsp:sp modelId="{0BBECB3D-F19A-4857-9B44-BB995C8ADFDC}">
      <dsp:nvSpPr>
        <dsp:cNvPr id="0" name=""/>
        <dsp:cNvSpPr/>
      </dsp:nvSpPr>
      <dsp:spPr>
        <a:xfrm>
          <a:off x="2607915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das Devolutivas</a:t>
          </a:r>
          <a:endParaRPr lang="pt-BR" sz="1300" kern="1200" dirty="0"/>
        </a:p>
      </dsp:txBody>
      <dsp:txXfrm>
        <a:off x="2629983" y="3791934"/>
        <a:ext cx="1211601" cy="709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7B529-B6A1-4175-92B5-D93979A8F55C}">
      <dsp:nvSpPr>
        <dsp:cNvPr id="0" name=""/>
        <dsp:cNvSpPr/>
      </dsp:nvSpPr>
      <dsp:spPr>
        <a:xfrm>
          <a:off x="809862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do Ciclo</a:t>
          </a:r>
          <a:endParaRPr lang="pt-BR" sz="1300" kern="1200" dirty="0"/>
        </a:p>
      </dsp:txBody>
      <dsp:txXfrm>
        <a:off x="831930" y="24722"/>
        <a:ext cx="1211601" cy="709306"/>
      </dsp:txXfrm>
    </dsp:sp>
    <dsp:sp modelId="{CA00BB4A-87D4-4511-B639-97AB01244292}">
      <dsp:nvSpPr>
        <dsp:cNvPr id="0" name=""/>
        <dsp:cNvSpPr/>
      </dsp:nvSpPr>
      <dsp:spPr>
        <a:xfrm>
          <a:off x="2205368" y="223664"/>
          <a:ext cx="287427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05368" y="285948"/>
        <a:ext cx="201199" cy="186854"/>
      </dsp:txXfrm>
    </dsp:sp>
    <dsp:sp modelId="{CD88E58C-3E68-47F5-BAE3-E598E0B5A4A9}">
      <dsp:nvSpPr>
        <dsp:cNvPr id="0" name=""/>
        <dsp:cNvSpPr/>
      </dsp:nvSpPr>
      <dsp:spPr>
        <a:xfrm>
          <a:off x="2607915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Lançamento do Ciclo</a:t>
          </a:r>
          <a:endParaRPr lang="pt-BR" sz="1300" kern="1200" dirty="0"/>
        </a:p>
      </dsp:txBody>
      <dsp:txXfrm>
        <a:off x="2629983" y="24722"/>
        <a:ext cx="1211601" cy="709306"/>
      </dsp:txXfrm>
    </dsp:sp>
    <dsp:sp modelId="{2627ADF3-3A72-449A-9769-036AC51B3B74}">
      <dsp:nvSpPr>
        <dsp:cNvPr id="0" name=""/>
        <dsp:cNvSpPr/>
      </dsp:nvSpPr>
      <dsp:spPr>
        <a:xfrm>
          <a:off x="3974157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85948"/>
        <a:ext cx="186351" cy="186854"/>
      </dsp:txXfrm>
    </dsp:sp>
    <dsp:sp modelId="{BED8F953-4FA2-46BE-8A06-DA00EC75FFC0}">
      <dsp:nvSpPr>
        <dsp:cNvPr id="0" name=""/>
        <dsp:cNvSpPr/>
      </dsp:nvSpPr>
      <dsp:spPr>
        <a:xfrm>
          <a:off x="4365947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 Inscrições</a:t>
          </a:r>
          <a:endParaRPr lang="pt-BR" sz="1300" kern="1200" dirty="0"/>
        </a:p>
      </dsp:txBody>
      <dsp:txXfrm>
        <a:off x="4388015" y="24722"/>
        <a:ext cx="1211601" cy="709306"/>
      </dsp:txXfrm>
    </dsp:sp>
    <dsp:sp modelId="{232706C3-F93E-4565-9830-C71D9A35C13F}">
      <dsp:nvSpPr>
        <dsp:cNvPr id="0" name=""/>
        <dsp:cNvSpPr/>
      </dsp:nvSpPr>
      <dsp:spPr>
        <a:xfrm>
          <a:off x="5732189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85948"/>
        <a:ext cx="186351" cy="186854"/>
      </dsp:txXfrm>
    </dsp:sp>
    <dsp:sp modelId="{96438196-53B9-4F18-B545-905BD0FAD143}">
      <dsp:nvSpPr>
        <dsp:cNvPr id="0" name=""/>
        <dsp:cNvSpPr/>
      </dsp:nvSpPr>
      <dsp:spPr>
        <a:xfrm>
          <a:off x="6123979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Candidaturas</a:t>
          </a:r>
        </a:p>
      </dsp:txBody>
      <dsp:txXfrm>
        <a:off x="6146047" y="24722"/>
        <a:ext cx="1211601" cy="709306"/>
      </dsp:txXfrm>
    </dsp:sp>
    <dsp:sp modelId="{50D712D3-00C0-499E-AE62-0CB8E0D92D9B}">
      <dsp:nvSpPr>
        <dsp:cNvPr id="0" name=""/>
        <dsp:cNvSpPr/>
      </dsp:nvSpPr>
      <dsp:spPr>
        <a:xfrm rot="5400000">
          <a:off x="6618740" y="84399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866601"/>
        <a:ext cx="186854" cy="186351"/>
      </dsp:txXfrm>
    </dsp:sp>
    <dsp:sp modelId="{E11B967C-8C1D-4AF4-8C45-C0B4E5D1C050}">
      <dsp:nvSpPr>
        <dsp:cNvPr id="0" name=""/>
        <dsp:cNvSpPr/>
      </dsp:nvSpPr>
      <dsp:spPr>
        <a:xfrm>
          <a:off x="6123979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Capacitação dos Avaliadores e Verificadores  </a:t>
          </a:r>
          <a:endParaRPr lang="pt-BR" sz="1300" kern="1200" dirty="0"/>
        </a:p>
      </dsp:txBody>
      <dsp:txXfrm>
        <a:off x="6146047" y="1280459"/>
        <a:ext cx="1211601" cy="709306"/>
      </dsp:txXfrm>
    </dsp:sp>
    <dsp:sp modelId="{6F818468-A2E6-443E-A52A-E06151C35424}">
      <dsp:nvSpPr>
        <dsp:cNvPr id="0" name=""/>
        <dsp:cNvSpPr/>
      </dsp:nvSpPr>
      <dsp:spPr>
        <a:xfrm rot="10800000">
          <a:off x="5747258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1541685"/>
        <a:ext cx="186351" cy="186854"/>
      </dsp:txXfrm>
    </dsp:sp>
    <dsp:sp modelId="{13816712-F9CA-41AD-BD76-D5CCCED46EAB}">
      <dsp:nvSpPr>
        <dsp:cNvPr id="0" name=""/>
        <dsp:cNvSpPr/>
      </dsp:nvSpPr>
      <dsp:spPr>
        <a:xfrm>
          <a:off x="4365947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Avaliação Estadual</a:t>
          </a:r>
          <a:endParaRPr lang="pt-BR" sz="1300" kern="1200" dirty="0"/>
        </a:p>
      </dsp:txBody>
      <dsp:txXfrm>
        <a:off x="4388015" y="1280459"/>
        <a:ext cx="1211601" cy="709306"/>
      </dsp:txXfrm>
    </dsp:sp>
    <dsp:sp modelId="{0DBE4FC5-04FF-41AC-AA4A-75CBA1074389}">
      <dsp:nvSpPr>
        <dsp:cNvPr id="0" name=""/>
        <dsp:cNvSpPr/>
      </dsp:nvSpPr>
      <dsp:spPr>
        <a:xfrm rot="10800000">
          <a:off x="3989226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1541685"/>
        <a:ext cx="186351" cy="186854"/>
      </dsp:txXfrm>
    </dsp:sp>
    <dsp:sp modelId="{14EDD594-F1C6-41AD-9B42-8B20BA37F0EF}">
      <dsp:nvSpPr>
        <dsp:cNvPr id="0" name=""/>
        <dsp:cNvSpPr/>
      </dsp:nvSpPr>
      <dsp:spPr>
        <a:xfrm>
          <a:off x="2607915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Classificadas para Visita</a:t>
          </a:r>
          <a:endParaRPr lang="pt-BR" sz="1300" kern="1200" dirty="0"/>
        </a:p>
      </dsp:txBody>
      <dsp:txXfrm>
        <a:off x="2629983" y="1280459"/>
        <a:ext cx="1211601" cy="709306"/>
      </dsp:txXfrm>
    </dsp:sp>
    <dsp:sp modelId="{75FB92E7-C903-48E1-92FD-1F15D1A4C7BB}">
      <dsp:nvSpPr>
        <dsp:cNvPr id="0" name=""/>
        <dsp:cNvSpPr/>
      </dsp:nvSpPr>
      <dsp:spPr>
        <a:xfrm rot="10800000">
          <a:off x="2231194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2311059" y="1541685"/>
        <a:ext cx="186351" cy="186854"/>
      </dsp:txXfrm>
    </dsp:sp>
    <dsp:sp modelId="{C66917E3-ACF9-4507-AD18-45BB8B79AE9E}">
      <dsp:nvSpPr>
        <dsp:cNvPr id="0" name=""/>
        <dsp:cNvSpPr/>
      </dsp:nvSpPr>
      <dsp:spPr>
        <a:xfrm>
          <a:off x="849883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Conferência da Documentação</a:t>
          </a:r>
          <a:endParaRPr lang="pt-BR" sz="1300" kern="1200" dirty="0"/>
        </a:p>
      </dsp:txBody>
      <dsp:txXfrm>
        <a:off x="871951" y="1280459"/>
        <a:ext cx="1211601" cy="709306"/>
      </dsp:txXfrm>
    </dsp:sp>
    <dsp:sp modelId="{ECC6E4E0-80C4-4E32-A99F-2287480E9F4C}">
      <dsp:nvSpPr>
        <dsp:cNvPr id="0" name=""/>
        <dsp:cNvSpPr/>
      </dsp:nvSpPr>
      <dsp:spPr>
        <a:xfrm rot="5400000">
          <a:off x="1344643" y="2099735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1384325" y="2122338"/>
        <a:ext cx="186854" cy="186351"/>
      </dsp:txXfrm>
    </dsp:sp>
    <dsp:sp modelId="{43076F54-8C14-4DF6-979D-FEFE0C18EDBB}">
      <dsp:nvSpPr>
        <dsp:cNvPr id="0" name=""/>
        <dsp:cNvSpPr/>
      </dsp:nvSpPr>
      <dsp:spPr>
        <a:xfrm>
          <a:off x="849883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Designação dos Verificadores</a:t>
          </a:r>
          <a:endParaRPr lang="pt-BR" sz="1300" kern="1200" dirty="0"/>
        </a:p>
      </dsp:txBody>
      <dsp:txXfrm>
        <a:off x="871951" y="2536196"/>
        <a:ext cx="1211601" cy="709306"/>
      </dsp:txXfrm>
    </dsp:sp>
    <dsp:sp modelId="{98AD0C27-2282-4453-9333-2BABD426F3CC}">
      <dsp:nvSpPr>
        <dsp:cNvPr id="0" name=""/>
        <dsp:cNvSpPr/>
      </dsp:nvSpPr>
      <dsp:spPr>
        <a:xfrm>
          <a:off x="2216125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16125" y="2797422"/>
        <a:ext cx="186351" cy="186854"/>
      </dsp:txXfrm>
    </dsp:sp>
    <dsp:sp modelId="{318A4596-59EA-4525-B3F4-88180187D493}">
      <dsp:nvSpPr>
        <dsp:cNvPr id="0" name=""/>
        <dsp:cNvSpPr/>
      </dsp:nvSpPr>
      <dsp:spPr>
        <a:xfrm>
          <a:off x="2607915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da Visita</a:t>
          </a:r>
          <a:endParaRPr lang="pt-BR" sz="1300" kern="1200" dirty="0"/>
        </a:p>
      </dsp:txBody>
      <dsp:txXfrm>
        <a:off x="2629983" y="2536196"/>
        <a:ext cx="1211601" cy="709306"/>
      </dsp:txXfrm>
    </dsp:sp>
    <dsp:sp modelId="{4D028E39-C339-4F84-B023-88861254BEE7}">
      <dsp:nvSpPr>
        <dsp:cNvPr id="0" name=""/>
        <dsp:cNvSpPr/>
      </dsp:nvSpPr>
      <dsp:spPr>
        <a:xfrm>
          <a:off x="3974157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797422"/>
        <a:ext cx="186351" cy="186854"/>
      </dsp:txXfrm>
    </dsp:sp>
    <dsp:sp modelId="{F0EE31CF-2B80-4944-B52C-539897DD887A}">
      <dsp:nvSpPr>
        <dsp:cNvPr id="0" name=""/>
        <dsp:cNvSpPr/>
      </dsp:nvSpPr>
      <dsp:spPr>
        <a:xfrm>
          <a:off x="4365947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Visita às Candidatas</a:t>
          </a:r>
          <a:endParaRPr lang="pt-BR" sz="1300" kern="1200" dirty="0"/>
        </a:p>
      </dsp:txBody>
      <dsp:txXfrm>
        <a:off x="4388015" y="2536196"/>
        <a:ext cx="1211601" cy="709306"/>
      </dsp:txXfrm>
    </dsp:sp>
    <dsp:sp modelId="{1B5EE54D-7F0C-4C54-BDBD-E04FF84BE1CC}">
      <dsp:nvSpPr>
        <dsp:cNvPr id="0" name=""/>
        <dsp:cNvSpPr/>
      </dsp:nvSpPr>
      <dsp:spPr>
        <a:xfrm>
          <a:off x="5732189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797422"/>
        <a:ext cx="186351" cy="186854"/>
      </dsp:txXfrm>
    </dsp:sp>
    <dsp:sp modelId="{93EF00F0-7062-46EB-9505-CCE0A33CB29D}">
      <dsp:nvSpPr>
        <dsp:cNvPr id="0" name=""/>
        <dsp:cNvSpPr/>
      </dsp:nvSpPr>
      <dsp:spPr>
        <a:xfrm>
          <a:off x="6123979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Finalistas</a:t>
          </a:r>
          <a:endParaRPr lang="pt-BR" sz="1300" kern="1200" dirty="0"/>
        </a:p>
      </dsp:txBody>
      <dsp:txXfrm>
        <a:off x="6146047" y="2536196"/>
        <a:ext cx="1211601" cy="709306"/>
      </dsp:txXfrm>
    </dsp:sp>
    <dsp:sp modelId="{1E4C9F82-BEBC-4369-A86F-7AD0DCDF1A35}">
      <dsp:nvSpPr>
        <dsp:cNvPr id="0" name=""/>
        <dsp:cNvSpPr/>
      </dsp:nvSpPr>
      <dsp:spPr>
        <a:xfrm rot="5400000">
          <a:off x="6618740" y="3355472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3378075"/>
        <a:ext cx="186854" cy="186351"/>
      </dsp:txXfrm>
    </dsp:sp>
    <dsp:sp modelId="{8E7EDF03-3C50-48FC-ACC3-C17956A013DD}">
      <dsp:nvSpPr>
        <dsp:cNvPr id="0" name=""/>
        <dsp:cNvSpPr/>
      </dsp:nvSpPr>
      <dsp:spPr>
        <a:xfrm>
          <a:off x="6123979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Comissão Julgadora Estadual</a:t>
          </a:r>
          <a:endParaRPr lang="pt-BR" sz="1300" kern="1200" dirty="0"/>
        </a:p>
      </dsp:txBody>
      <dsp:txXfrm>
        <a:off x="6146047" y="3791934"/>
        <a:ext cx="1211601" cy="709306"/>
      </dsp:txXfrm>
    </dsp:sp>
    <dsp:sp modelId="{0956994C-8DA5-4906-861B-29D90822543E}">
      <dsp:nvSpPr>
        <dsp:cNvPr id="0" name=""/>
        <dsp:cNvSpPr/>
      </dsp:nvSpPr>
      <dsp:spPr>
        <a:xfrm rot="10800000">
          <a:off x="5747258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4053160"/>
        <a:ext cx="186351" cy="186854"/>
      </dsp:txXfrm>
    </dsp:sp>
    <dsp:sp modelId="{D8888A0E-356A-4242-B585-51473847321E}">
      <dsp:nvSpPr>
        <dsp:cNvPr id="0" name=""/>
        <dsp:cNvSpPr/>
      </dsp:nvSpPr>
      <dsp:spPr>
        <a:xfrm>
          <a:off x="4365947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Cerimônia Estadual</a:t>
          </a:r>
          <a:endParaRPr lang="pt-BR" sz="1300" kern="1200" dirty="0"/>
        </a:p>
      </dsp:txBody>
      <dsp:txXfrm>
        <a:off x="4388015" y="3791934"/>
        <a:ext cx="1211601" cy="709306"/>
      </dsp:txXfrm>
    </dsp:sp>
    <dsp:sp modelId="{CE56FDC4-31A6-43E3-978F-79B5B1C0F6CC}">
      <dsp:nvSpPr>
        <dsp:cNvPr id="0" name=""/>
        <dsp:cNvSpPr/>
      </dsp:nvSpPr>
      <dsp:spPr>
        <a:xfrm rot="10800000">
          <a:off x="3989226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4053160"/>
        <a:ext cx="186351" cy="186854"/>
      </dsp:txXfrm>
    </dsp:sp>
    <dsp:sp modelId="{0BBECB3D-F19A-4857-9B44-BB995C8ADFDC}">
      <dsp:nvSpPr>
        <dsp:cNvPr id="0" name=""/>
        <dsp:cNvSpPr/>
      </dsp:nvSpPr>
      <dsp:spPr>
        <a:xfrm>
          <a:off x="2607915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das Devolutivas</a:t>
          </a:r>
          <a:endParaRPr lang="pt-BR" sz="1300" kern="1200" dirty="0"/>
        </a:p>
      </dsp:txBody>
      <dsp:txXfrm>
        <a:off x="2629983" y="3791934"/>
        <a:ext cx="1211601" cy="709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7B529-B6A1-4175-92B5-D93979A8F55C}">
      <dsp:nvSpPr>
        <dsp:cNvPr id="0" name=""/>
        <dsp:cNvSpPr/>
      </dsp:nvSpPr>
      <dsp:spPr>
        <a:xfrm>
          <a:off x="809862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do Ciclo</a:t>
          </a:r>
          <a:endParaRPr lang="pt-BR" sz="1300" kern="1200" dirty="0"/>
        </a:p>
      </dsp:txBody>
      <dsp:txXfrm>
        <a:off x="831930" y="24722"/>
        <a:ext cx="1211601" cy="709306"/>
      </dsp:txXfrm>
    </dsp:sp>
    <dsp:sp modelId="{CA00BB4A-87D4-4511-B639-97AB01244292}">
      <dsp:nvSpPr>
        <dsp:cNvPr id="0" name=""/>
        <dsp:cNvSpPr/>
      </dsp:nvSpPr>
      <dsp:spPr>
        <a:xfrm>
          <a:off x="2205368" y="223664"/>
          <a:ext cx="287427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05368" y="285948"/>
        <a:ext cx="201199" cy="186854"/>
      </dsp:txXfrm>
    </dsp:sp>
    <dsp:sp modelId="{CD88E58C-3E68-47F5-BAE3-E598E0B5A4A9}">
      <dsp:nvSpPr>
        <dsp:cNvPr id="0" name=""/>
        <dsp:cNvSpPr/>
      </dsp:nvSpPr>
      <dsp:spPr>
        <a:xfrm>
          <a:off x="2607915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Lançamento do Ciclo</a:t>
          </a:r>
          <a:endParaRPr lang="pt-BR" sz="1300" kern="1200" dirty="0"/>
        </a:p>
      </dsp:txBody>
      <dsp:txXfrm>
        <a:off x="2629983" y="24722"/>
        <a:ext cx="1211601" cy="709306"/>
      </dsp:txXfrm>
    </dsp:sp>
    <dsp:sp modelId="{2627ADF3-3A72-449A-9769-036AC51B3B74}">
      <dsp:nvSpPr>
        <dsp:cNvPr id="0" name=""/>
        <dsp:cNvSpPr/>
      </dsp:nvSpPr>
      <dsp:spPr>
        <a:xfrm>
          <a:off x="3974157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85948"/>
        <a:ext cx="186351" cy="186854"/>
      </dsp:txXfrm>
    </dsp:sp>
    <dsp:sp modelId="{BED8F953-4FA2-46BE-8A06-DA00EC75FFC0}">
      <dsp:nvSpPr>
        <dsp:cNvPr id="0" name=""/>
        <dsp:cNvSpPr/>
      </dsp:nvSpPr>
      <dsp:spPr>
        <a:xfrm>
          <a:off x="4365947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 Inscrições</a:t>
          </a:r>
          <a:endParaRPr lang="pt-BR" sz="1300" kern="1200" dirty="0"/>
        </a:p>
      </dsp:txBody>
      <dsp:txXfrm>
        <a:off x="4388015" y="24722"/>
        <a:ext cx="1211601" cy="709306"/>
      </dsp:txXfrm>
    </dsp:sp>
    <dsp:sp modelId="{232706C3-F93E-4565-9830-C71D9A35C13F}">
      <dsp:nvSpPr>
        <dsp:cNvPr id="0" name=""/>
        <dsp:cNvSpPr/>
      </dsp:nvSpPr>
      <dsp:spPr>
        <a:xfrm>
          <a:off x="5732189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85948"/>
        <a:ext cx="186351" cy="186854"/>
      </dsp:txXfrm>
    </dsp:sp>
    <dsp:sp modelId="{96438196-53B9-4F18-B545-905BD0FAD143}">
      <dsp:nvSpPr>
        <dsp:cNvPr id="0" name=""/>
        <dsp:cNvSpPr/>
      </dsp:nvSpPr>
      <dsp:spPr>
        <a:xfrm>
          <a:off x="6123979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Candidaturas</a:t>
          </a:r>
        </a:p>
      </dsp:txBody>
      <dsp:txXfrm>
        <a:off x="6146047" y="24722"/>
        <a:ext cx="1211601" cy="709306"/>
      </dsp:txXfrm>
    </dsp:sp>
    <dsp:sp modelId="{50D712D3-00C0-499E-AE62-0CB8E0D92D9B}">
      <dsp:nvSpPr>
        <dsp:cNvPr id="0" name=""/>
        <dsp:cNvSpPr/>
      </dsp:nvSpPr>
      <dsp:spPr>
        <a:xfrm rot="5400000">
          <a:off x="6618740" y="84399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866601"/>
        <a:ext cx="186854" cy="186351"/>
      </dsp:txXfrm>
    </dsp:sp>
    <dsp:sp modelId="{E11B967C-8C1D-4AF4-8C45-C0B4E5D1C050}">
      <dsp:nvSpPr>
        <dsp:cNvPr id="0" name=""/>
        <dsp:cNvSpPr/>
      </dsp:nvSpPr>
      <dsp:spPr>
        <a:xfrm>
          <a:off x="6123979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Capacitação dos Avaliadores e Verificadores  </a:t>
          </a:r>
          <a:endParaRPr lang="pt-BR" sz="1300" kern="1200" dirty="0"/>
        </a:p>
      </dsp:txBody>
      <dsp:txXfrm>
        <a:off x="6146047" y="1280459"/>
        <a:ext cx="1211601" cy="709306"/>
      </dsp:txXfrm>
    </dsp:sp>
    <dsp:sp modelId="{6F818468-A2E6-443E-A52A-E06151C35424}">
      <dsp:nvSpPr>
        <dsp:cNvPr id="0" name=""/>
        <dsp:cNvSpPr/>
      </dsp:nvSpPr>
      <dsp:spPr>
        <a:xfrm rot="10800000">
          <a:off x="5747258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1541685"/>
        <a:ext cx="186351" cy="186854"/>
      </dsp:txXfrm>
    </dsp:sp>
    <dsp:sp modelId="{13816712-F9CA-41AD-BD76-D5CCCED46EAB}">
      <dsp:nvSpPr>
        <dsp:cNvPr id="0" name=""/>
        <dsp:cNvSpPr/>
      </dsp:nvSpPr>
      <dsp:spPr>
        <a:xfrm>
          <a:off x="4365947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Avaliação Estadual</a:t>
          </a:r>
          <a:endParaRPr lang="pt-BR" sz="1300" kern="1200" dirty="0"/>
        </a:p>
      </dsp:txBody>
      <dsp:txXfrm>
        <a:off x="4388015" y="1280459"/>
        <a:ext cx="1211601" cy="709306"/>
      </dsp:txXfrm>
    </dsp:sp>
    <dsp:sp modelId="{0DBE4FC5-04FF-41AC-AA4A-75CBA1074389}">
      <dsp:nvSpPr>
        <dsp:cNvPr id="0" name=""/>
        <dsp:cNvSpPr/>
      </dsp:nvSpPr>
      <dsp:spPr>
        <a:xfrm rot="10800000">
          <a:off x="3989226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1541685"/>
        <a:ext cx="186351" cy="186854"/>
      </dsp:txXfrm>
    </dsp:sp>
    <dsp:sp modelId="{14EDD594-F1C6-41AD-9B42-8B20BA37F0EF}">
      <dsp:nvSpPr>
        <dsp:cNvPr id="0" name=""/>
        <dsp:cNvSpPr/>
      </dsp:nvSpPr>
      <dsp:spPr>
        <a:xfrm>
          <a:off x="2607915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Classificadas para Visita</a:t>
          </a:r>
          <a:endParaRPr lang="pt-BR" sz="1300" kern="1200" dirty="0"/>
        </a:p>
      </dsp:txBody>
      <dsp:txXfrm>
        <a:off x="2629983" y="1280459"/>
        <a:ext cx="1211601" cy="709306"/>
      </dsp:txXfrm>
    </dsp:sp>
    <dsp:sp modelId="{75FB92E7-C903-48E1-92FD-1F15D1A4C7BB}">
      <dsp:nvSpPr>
        <dsp:cNvPr id="0" name=""/>
        <dsp:cNvSpPr/>
      </dsp:nvSpPr>
      <dsp:spPr>
        <a:xfrm rot="10800000">
          <a:off x="2231194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2311059" y="1541685"/>
        <a:ext cx="186351" cy="186854"/>
      </dsp:txXfrm>
    </dsp:sp>
    <dsp:sp modelId="{C66917E3-ACF9-4507-AD18-45BB8B79AE9E}">
      <dsp:nvSpPr>
        <dsp:cNvPr id="0" name=""/>
        <dsp:cNvSpPr/>
      </dsp:nvSpPr>
      <dsp:spPr>
        <a:xfrm>
          <a:off x="849883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Conferência da Documentação</a:t>
          </a:r>
          <a:endParaRPr lang="pt-BR" sz="1300" kern="1200" dirty="0"/>
        </a:p>
      </dsp:txBody>
      <dsp:txXfrm>
        <a:off x="871951" y="1280459"/>
        <a:ext cx="1211601" cy="709306"/>
      </dsp:txXfrm>
    </dsp:sp>
    <dsp:sp modelId="{ECC6E4E0-80C4-4E32-A99F-2287480E9F4C}">
      <dsp:nvSpPr>
        <dsp:cNvPr id="0" name=""/>
        <dsp:cNvSpPr/>
      </dsp:nvSpPr>
      <dsp:spPr>
        <a:xfrm rot="5400000">
          <a:off x="1344643" y="2099735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1384325" y="2122338"/>
        <a:ext cx="186854" cy="186351"/>
      </dsp:txXfrm>
    </dsp:sp>
    <dsp:sp modelId="{43076F54-8C14-4DF6-979D-FEFE0C18EDBB}">
      <dsp:nvSpPr>
        <dsp:cNvPr id="0" name=""/>
        <dsp:cNvSpPr/>
      </dsp:nvSpPr>
      <dsp:spPr>
        <a:xfrm>
          <a:off x="849883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Designação dos Verificadores</a:t>
          </a:r>
          <a:endParaRPr lang="pt-BR" sz="1300" kern="1200" dirty="0"/>
        </a:p>
      </dsp:txBody>
      <dsp:txXfrm>
        <a:off x="871951" y="2536196"/>
        <a:ext cx="1211601" cy="709306"/>
      </dsp:txXfrm>
    </dsp:sp>
    <dsp:sp modelId="{98AD0C27-2282-4453-9333-2BABD426F3CC}">
      <dsp:nvSpPr>
        <dsp:cNvPr id="0" name=""/>
        <dsp:cNvSpPr/>
      </dsp:nvSpPr>
      <dsp:spPr>
        <a:xfrm>
          <a:off x="2216125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16125" y="2797422"/>
        <a:ext cx="186351" cy="186854"/>
      </dsp:txXfrm>
    </dsp:sp>
    <dsp:sp modelId="{318A4596-59EA-4525-B3F4-88180187D493}">
      <dsp:nvSpPr>
        <dsp:cNvPr id="0" name=""/>
        <dsp:cNvSpPr/>
      </dsp:nvSpPr>
      <dsp:spPr>
        <a:xfrm>
          <a:off x="2607915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da Visita</a:t>
          </a:r>
          <a:endParaRPr lang="pt-BR" sz="1300" kern="1200" dirty="0"/>
        </a:p>
      </dsp:txBody>
      <dsp:txXfrm>
        <a:off x="2629983" y="2536196"/>
        <a:ext cx="1211601" cy="709306"/>
      </dsp:txXfrm>
    </dsp:sp>
    <dsp:sp modelId="{4D028E39-C339-4F84-B023-88861254BEE7}">
      <dsp:nvSpPr>
        <dsp:cNvPr id="0" name=""/>
        <dsp:cNvSpPr/>
      </dsp:nvSpPr>
      <dsp:spPr>
        <a:xfrm>
          <a:off x="3974157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797422"/>
        <a:ext cx="186351" cy="186854"/>
      </dsp:txXfrm>
    </dsp:sp>
    <dsp:sp modelId="{F0EE31CF-2B80-4944-B52C-539897DD887A}">
      <dsp:nvSpPr>
        <dsp:cNvPr id="0" name=""/>
        <dsp:cNvSpPr/>
      </dsp:nvSpPr>
      <dsp:spPr>
        <a:xfrm>
          <a:off x="4365947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Visita às Candidatas</a:t>
          </a:r>
          <a:endParaRPr lang="pt-BR" sz="1300" kern="1200" dirty="0"/>
        </a:p>
      </dsp:txBody>
      <dsp:txXfrm>
        <a:off x="4388015" y="2536196"/>
        <a:ext cx="1211601" cy="709306"/>
      </dsp:txXfrm>
    </dsp:sp>
    <dsp:sp modelId="{1B5EE54D-7F0C-4C54-BDBD-E04FF84BE1CC}">
      <dsp:nvSpPr>
        <dsp:cNvPr id="0" name=""/>
        <dsp:cNvSpPr/>
      </dsp:nvSpPr>
      <dsp:spPr>
        <a:xfrm>
          <a:off x="5732189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797422"/>
        <a:ext cx="186351" cy="186854"/>
      </dsp:txXfrm>
    </dsp:sp>
    <dsp:sp modelId="{93EF00F0-7062-46EB-9505-CCE0A33CB29D}">
      <dsp:nvSpPr>
        <dsp:cNvPr id="0" name=""/>
        <dsp:cNvSpPr/>
      </dsp:nvSpPr>
      <dsp:spPr>
        <a:xfrm>
          <a:off x="6123979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Finalistas</a:t>
          </a:r>
          <a:endParaRPr lang="pt-BR" sz="1300" kern="1200" dirty="0"/>
        </a:p>
      </dsp:txBody>
      <dsp:txXfrm>
        <a:off x="6146047" y="2536196"/>
        <a:ext cx="1211601" cy="709306"/>
      </dsp:txXfrm>
    </dsp:sp>
    <dsp:sp modelId="{1E4C9F82-BEBC-4369-A86F-7AD0DCDF1A35}">
      <dsp:nvSpPr>
        <dsp:cNvPr id="0" name=""/>
        <dsp:cNvSpPr/>
      </dsp:nvSpPr>
      <dsp:spPr>
        <a:xfrm rot="5400000">
          <a:off x="6618740" y="3355472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3378075"/>
        <a:ext cx="186854" cy="186351"/>
      </dsp:txXfrm>
    </dsp:sp>
    <dsp:sp modelId="{8E7EDF03-3C50-48FC-ACC3-C17956A013DD}">
      <dsp:nvSpPr>
        <dsp:cNvPr id="0" name=""/>
        <dsp:cNvSpPr/>
      </dsp:nvSpPr>
      <dsp:spPr>
        <a:xfrm>
          <a:off x="6123979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Comissão Julgadora Estadual</a:t>
          </a:r>
          <a:endParaRPr lang="pt-BR" sz="1300" kern="1200" dirty="0"/>
        </a:p>
      </dsp:txBody>
      <dsp:txXfrm>
        <a:off x="6146047" y="3791934"/>
        <a:ext cx="1211601" cy="709306"/>
      </dsp:txXfrm>
    </dsp:sp>
    <dsp:sp modelId="{0956994C-8DA5-4906-861B-29D90822543E}">
      <dsp:nvSpPr>
        <dsp:cNvPr id="0" name=""/>
        <dsp:cNvSpPr/>
      </dsp:nvSpPr>
      <dsp:spPr>
        <a:xfrm rot="10800000">
          <a:off x="5747258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4053160"/>
        <a:ext cx="186351" cy="186854"/>
      </dsp:txXfrm>
    </dsp:sp>
    <dsp:sp modelId="{D8888A0E-356A-4242-B585-51473847321E}">
      <dsp:nvSpPr>
        <dsp:cNvPr id="0" name=""/>
        <dsp:cNvSpPr/>
      </dsp:nvSpPr>
      <dsp:spPr>
        <a:xfrm>
          <a:off x="4365947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Cerimônia Estadual</a:t>
          </a:r>
          <a:endParaRPr lang="pt-BR" sz="1300" kern="1200" dirty="0"/>
        </a:p>
      </dsp:txBody>
      <dsp:txXfrm>
        <a:off x="4388015" y="3791934"/>
        <a:ext cx="1211601" cy="709306"/>
      </dsp:txXfrm>
    </dsp:sp>
    <dsp:sp modelId="{CE56FDC4-31A6-43E3-978F-79B5B1C0F6CC}">
      <dsp:nvSpPr>
        <dsp:cNvPr id="0" name=""/>
        <dsp:cNvSpPr/>
      </dsp:nvSpPr>
      <dsp:spPr>
        <a:xfrm rot="10800000">
          <a:off x="3989226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4053160"/>
        <a:ext cx="186351" cy="186854"/>
      </dsp:txXfrm>
    </dsp:sp>
    <dsp:sp modelId="{0BBECB3D-F19A-4857-9B44-BB995C8ADFDC}">
      <dsp:nvSpPr>
        <dsp:cNvPr id="0" name=""/>
        <dsp:cNvSpPr/>
      </dsp:nvSpPr>
      <dsp:spPr>
        <a:xfrm>
          <a:off x="2607915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das Devolutivas</a:t>
          </a:r>
          <a:endParaRPr lang="pt-BR" sz="1300" kern="1200" dirty="0"/>
        </a:p>
      </dsp:txBody>
      <dsp:txXfrm>
        <a:off x="2629983" y="3791934"/>
        <a:ext cx="1211601" cy="7093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7B529-B6A1-4175-92B5-D93979A8F55C}">
      <dsp:nvSpPr>
        <dsp:cNvPr id="0" name=""/>
        <dsp:cNvSpPr/>
      </dsp:nvSpPr>
      <dsp:spPr>
        <a:xfrm>
          <a:off x="809862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do Ciclo</a:t>
          </a:r>
          <a:endParaRPr lang="pt-BR" sz="1300" kern="1200" dirty="0"/>
        </a:p>
      </dsp:txBody>
      <dsp:txXfrm>
        <a:off x="831930" y="24722"/>
        <a:ext cx="1211601" cy="709306"/>
      </dsp:txXfrm>
    </dsp:sp>
    <dsp:sp modelId="{CA00BB4A-87D4-4511-B639-97AB01244292}">
      <dsp:nvSpPr>
        <dsp:cNvPr id="0" name=""/>
        <dsp:cNvSpPr/>
      </dsp:nvSpPr>
      <dsp:spPr>
        <a:xfrm>
          <a:off x="2205368" y="223664"/>
          <a:ext cx="287427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05368" y="285948"/>
        <a:ext cx="201199" cy="186854"/>
      </dsp:txXfrm>
    </dsp:sp>
    <dsp:sp modelId="{CD88E58C-3E68-47F5-BAE3-E598E0B5A4A9}">
      <dsp:nvSpPr>
        <dsp:cNvPr id="0" name=""/>
        <dsp:cNvSpPr/>
      </dsp:nvSpPr>
      <dsp:spPr>
        <a:xfrm>
          <a:off x="2607915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Lançamento do Ciclo</a:t>
          </a:r>
          <a:endParaRPr lang="pt-BR" sz="1300" kern="1200" dirty="0"/>
        </a:p>
      </dsp:txBody>
      <dsp:txXfrm>
        <a:off x="2629983" y="24722"/>
        <a:ext cx="1211601" cy="709306"/>
      </dsp:txXfrm>
    </dsp:sp>
    <dsp:sp modelId="{2627ADF3-3A72-449A-9769-036AC51B3B74}">
      <dsp:nvSpPr>
        <dsp:cNvPr id="0" name=""/>
        <dsp:cNvSpPr/>
      </dsp:nvSpPr>
      <dsp:spPr>
        <a:xfrm>
          <a:off x="3974157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85948"/>
        <a:ext cx="186351" cy="186854"/>
      </dsp:txXfrm>
    </dsp:sp>
    <dsp:sp modelId="{BED8F953-4FA2-46BE-8A06-DA00EC75FFC0}">
      <dsp:nvSpPr>
        <dsp:cNvPr id="0" name=""/>
        <dsp:cNvSpPr/>
      </dsp:nvSpPr>
      <dsp:spPr>
        <a:xfrm>
          <a:off x="4365947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 Inscrições</a:t>
          </a:r>
          <a:endParaRPr lang="pt-BR" sz="1300" kern="1200" dirty="0"/>
        </a:p>
      </dsp:txBody>
      <dsp:txXfrm>
        <a:off x="4388015" y="24722"/>
        <a:ext cx="1211601" cy="709306"/>
      </dsp:txXfrm>
    </dsp:sp>
    <dsp:sp modelId="{232706C3-F93E-4565-9830-C71D9A35C13F}">
      <dsp:nvSpPr>
        <dsp:cNvPr id="0" name=""/>
        <dsp:cNvSpPr/>
      </dsp:nvSpPr>
      <dsp:spPr>
        <a:xfrm>
          <a:off x="5732189" y="223664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85948"/>
        <a:ext cx="186351" cy="186854"/>
      </dsp:txXfrm>
    </dsp:sp>
    <dsp:sp modelId="{96438196-53B9-4F18-B545-905BD0FAD143}">
      <dsp:nvSpPr>
        <dsp:cNvPr id="0" name=""/>
        <dsp:cNvSpPr/>
      </dsp:nvSpPr>
      <dsp:spPr>
        <a:xfrm>
          <a:off x="6123979" y="2654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Recebimento das Candidaturas</a:t>
          </a:r>
        </a:p>
      </dsp:txBody>
      <dsp:txXfrm>
        <a:off x="6146047" y="24722"/>
        <a:ext cx="1211601" cy="709306"/>
      </dsp:txXfrm>
    </dsp:sp>
    <dsp:sp modelId="{50D712D3-00C0-499E-AE62-0CB8E0D92D9B}">
      <dsp:nvSpPr>
        <dsp:cNvPr id="0" name=""/>
        <dsp:cNvSpPr/>
      </dsp:nvSpPr>
      <dsp:spPr>
        <a:xfrm rot="5400000">
          <a:off x="6618740" y="84399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866601"/>
        <a:ext cx="186854" cy="186351"/>
      </dsp:txXfrm>
    </dsp:sp>
    <dsp:sp modelId="{E11B967C-8C1D-4AF4-8C45-C0B4E5D1C050}">
      <dsp:nvSpPr>
        <dsp:cNvPr id="0" name=""/>
        <dsp:cNvSpPr/>
      </dsp:nvSpPr>
      <dsp:spPr>
        <a:xfrm>
          <a:off x="6123979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Capacitação dos Avaliadores e Verificadores  </a:t>
          </a:r>
          <a:endParaRPr lang="pt-BR" sz="1300" kern="1200" dirty="0"/>
        </a:p>
      </dsp:txBody>
      <dsp:txXfrm>
        <a:off x="6146047" y="1280459"/>
        <a:ext cx="1211601" cy="709306"/>
      </dsp:txXfrm>
    </dsp:sp>
    <dsp:sp modelId="{6F818468-A2E6-443E-A52A-E06151C35424}">
      <dsp:nvSpPr>
        <dsp:cNvPr id="0" name=""/>
        <dsp:cNvSpPr/>
      </dsp:nvSpPr>
      <dsp:spPr>
        <a:xfrm rot="10800000">
          <a:off x="5747258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1541685"/>
        <a:ext cx="186351" cy="186854"/>
      </dsp:txXfrm>
    </dsp:sp>
    <dsp:sp modelId="{13816712-F9CA-41AD-BD76-D5CCCED46EAB}">
      <dsp:nvSpPr>
        <dsp:cNvPr id="0" name=""/>
        <dsp:cNvSpPr/>
      </dsp:nvSpPr>
      <dsp:spPr>
        <a:xfrm>
          <a:off x="4365947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Avaliação Estadual</a:t>
          </a:r>
          <a:endParaRPr lang="pt-BR" sz="1300" kern="1200" dirty="0"/>
        </a:p>
      </dsp:txBody>
      <dsp:txXfrm>
        <a:off x="4388015" y="1280459"/>
        <a:ext cx="1211601" cy="709306"/>
      </dsp:txXfrm>
    </dsp:sp>
    <dsp:sp modelId="{0DBE4FC5-04FF-41AC-AA4A-75CBA1074389}">
      <dsp:nvSpPr>
        <dsp:cNvPr id="0" name=""/>
        <dsp:cNvSpPr/>
      </dsp:nvSpPr>
      <dsp:spPr>
        <a:xfrm rot="10800000">
          <a:off x="3989226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1541685"/>
        <a:ext cx="186351" cy="186854"/>
      </dsp:txXfrm>
    </dsp:sp>
    <dsp:sp modelId="{14EDD594-F1C6-41AD-9B42-8B20BA37F0EF}">
      <dsp:nvSpPr>
        <dsp:cNvPr id="0" name=""/>
        <dsp:cNvSpPr/>
      </dsp:nvSpPr>
      <dsp:spPr>
        <a:xfrm>
          <a:off x="2607915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Classificadas para Visita</a:t>
          </a:r>
          <a:endParaRPr lang="pt-BR" sz="1300" kern="1200" dirty="0"/>
        </a:p>
      </dsp:txBody>
      <dsp:txXfrm>
        <a:off x="2629983" y="1280459"/>
        <a:ext cx="1211601" cy="709306"/>
      </dsp:txXfrm>
    </dsp:sp>
    <dsp:sp modelId="{75FB92E7-C903-48E1-92FD-1F15D1A4C7BB}">
      <dsp:nvSpPr>
        <dsp:cNvPr id="0" name=""/>
        <dsp:cNvSpPr/>
      </dsp:nvSpPr>
      <dsp:spPr>
        <a:xfrm rot="10800000">
          <a:off x="2231194" y="1479401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2311059" y="1541685"/>
        <a:ext cx="186351" cy="186854"/>
      </dsp:txXfrm>
    </dsp:sp>
    <dsp:sp modelId="{C66917E3-ACF9-4507-AD18-45BB8B79AE9E}">
      <dsp:nvSpPr>
        <dsp:cNvPr id="0" name=""/>
        <dsp:cNvSpPr/>
      </dsp:nvSpPr>
      <dsp:spPr>
        <a:xfrm>
          <a:off x="849883" y="1258391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Conferência da Documentação</a:t>
          </a:r>
          <a:endParaRPr lang="pt-BR" sz="1300" kern="1200" dirty="0"/>
        </a:p>
      </dsp:txBody>
      <dsp:txXfrm>
        <a:off x="871951" y="1280459"/>
        <a:ext cx="1211601" cy="709306"/>
      </dsp:txXfrm>
    </dsp:sp>
    <dsp:sp modelId="{ECC6E4E0-80C4-4E32-A99F-2287480E9F4C}">
      <dsp:nvSpPr>
        <dsp:cNvPr id="0" name=""/>
        <dsp:cNvSpPr/>
      </dsp:nvSpPr>
      <dsp:spPr>
        <a:xfrm rot="5400000">
          <a:off x="1344643" y="2099735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1384325" y="2122338"/>
        <a:ext cx="186854" cy="186351"/>
      </dsp:txXfrm>
    </dsp:sp>
    <dsp:sp modelId="{43076F54-8C14-4DF6-979D-FEFE0C18EDBB}">
      <dsp:nvSpPr>
        <dsp:cNvPr id="0" name=""/>
        <dsp:cNvSpPr/>
      </dsp:nvSpPr>
      <dsp:spPr>
        <a:xfrm>
          <a:off x="849883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Designação dos Verificadores</a:t>
          </a:r>
          <a:endParaRPr lang="pt-BR" sz="1300" kern="1200" dirty="0"/>
        </a:p>
      </dsp:txBody>
      <dsp:txXfrm>
        <a:off x="871951" y="2536196"/>
        <a:ext cx="1211601" cy="709306"/>
      </dsp:txXfrm>
    </dsp:sp>
    <dsp:sp modelId="{98AD0C27-2282-4453-9333-2BABD426F3CC}">
      <dsp:nvSpPr>
        <dsp:cNvPr id="0" name=""/>
        <dsp:cNvSpPr/>
      </dsp:nvSpPr>
      <dsp:spPr>
        <a:xfrm>
          <a:off x="2216125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16125" y="2797422"/>
        <a:ext cx="186351" cy="186854"/>
      </dsp:txXfrm>
    </dsp:sp>
    <dsp:sp modelId="{318A4596-59EA-4525-B3F4-88180187D493}">
      <dsp:nvSpPr>
        <dsp:cNvPr id="0" name=""/>
        <dsp:cNvSpPr/>
      </dsp:nvSpPr>
      <dsp:spPr>
        <a:xfrm>
          <a:off x="2607915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 da Visita</a:t>
          </a:r>
          <a:endParaRPr lang="pt-BR" sz="1300" kern="1200" dirty="0"/>
        </a:p>
      </dsp:txBody>
      <dsp:txXfrm>
        <a:off x="2629983" y="2536196"/>
        <a:ext cx="1211601" cy="709306"/>
      </dsp:txXfrm>
    </dsp:sp>
    <dsp:sp modelId="{4D028E39-C339-4F84-B023-88861254BEE7}">
      <dsp:nvSpPr>
        <dsp:cNvPr id="0" name=""/>
        <dsp:cNvSpPr/>
      </dsp:nvSpPr>
      <dsp:spPr>
        <a:xfrm>
          <a:off x="3974157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974157" y="2797422"/>
        <a:ext cx="186351" cy="186854"/>
      </dsp:txXfrm>
    </dsp:sp>
    <dsp:sp modelId="{F0EE31CF-2B80-4944-B52C-539897DD887A}">
      <dsp:nvSpPr>
        <dsp:cNvPr id="0" name=""/>
        <dsp:cNvSpPr/>
      </dsp:nvSpPr>
      <dsp:spPr>
        <a:xfrm>
          <a:off x="4365947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Visita às Candidatas</a:t>
          </a:r>
          <a:endParaRPr lang="pt-BR" sz="1300" kern="1200" dirty="0"/>
        </a:p>
      </dsp:txBody>
      <dsp:txXfrm>
        <a:off x="4388015" y="2536196"/>
        <a:ext cx="1211601" cy="709306"/>
      </dsp:txXfrm>
    </dsp:sp>
    <dsp:sp modelId="{1B5EE54D-7F0C-4C54-BDBD-E04FF84BE1CC}">
      <dsp:nvSpPr>
        <dsp:cNvPr id="0" name=""/>
        <dsp:cNvSpPr/>
      </dsp:nvSpPr>
      <dsp:spPr>
        <a:xfrm>
          <a:off x="5732189" y="2735138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32189" y="2797422"/>
        <a:ext cx="186351" cy="186854"/>
      </dsp:txXfrm>
    </dsp:sp>
    <dsp:sp modelId="{93EF00F0-7062-46EB-9505-CCE0A33CB29D}">
      <dsp:nvSpPr>
        <dsp:cNvPr id="0" name=""/>
        <dsp:cNvSpPr/>
      </dsp:nvSpPr>
      <dsp:spPr>
        <a:xfrm>
          <a:off x="6123979" y="2514128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Seleção das Finalistas</a:t>
          </a:r>
          <a:endParaRPr lang="pt-BR" sz="1300" kern="1200" dirty="0"/>
        </a:p>
      </dsp:txBody>
      <dsp:txXfrm>
        <a:off x="6146047" y="2536196"/>
        <a:ext cx="1211601" cy="709306"/>
      </dsp:txXfrm>
    </dsp:sp>
    <dsp:sp modelId="{1E4C9F82-BEBC-4369-A86F-7AD0DCDF1A35}">
      <dsp:nvSpPr>
        <dsp:cNvPr id="0" name=""/>
        <dsp:cNvSpPr/>
      </dsp:nvSpPr>
      <dsp:spPr>
        <a:xfrm rot="5400000">
          <a:off x="6618740" y="3355472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-5400000">
        <a:off x="6658422" y="3378075"/>
        <a:ext cx="186854" cy="186351"/>
      </dsp:txXfrm>
    </dsp:sp>
    <dsp:sp modelId="{8E7EDF03-3C50-48FC-ACC3-C17956A013DD}">
      <dsp:nvSpPr>
        <dsp:cNvPr id="0" name=""/>
        <dsp:cNvSpPr/>
      </dsp:nvSpPr>
      <dsp:spPr>
        <a:xfrm>
          <a:off x="6123979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Comissão Julgadora Estadual</a:t>
          </a:r>
          <a:endParaRPr lang="pt-BR" sz="1300" kern="1200" dirty="0"/>
        </a:p>
      </dsp:txBody>
      <dsp:txXfrm>
        <a:off x="6146047" y="3791934"/>
        <a:ext cx="1211601" cy="709306"/>
      </dsp:txXfrm>
    </dsp:sp>
    <dsp:sp modelId="{0956994C-8DA5-4906-861B-29D90822543E}">
      <dsp:nvSpPr>
        <dsp:cNvPr id="0" name=""/>
        <dsp:cNvSpPr/>
      </dsp:nvSpPr>
      <dsp:spPr>
        <a:xfrm rot="10800000">
          <a:off x="5747258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5827123" y="4053160"/>
        <a:ext cx="186351" cy="186854"/>
      </dsp:txXfrm>
    </dsp:sp>
    <dsp:sp modelId="{D8888A0E-356A-4242-B585-51473847321E}">
      <dsp:nvSpPr>
        <dsp:cNvPr id="0" name=""/>
        <dsp:cNvSpPr/>
      </dsp:nvSpPr>
      <dsp:spPr>
        <a:xfrm>
          <a:off x="4365947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Cerimônia Estadual</a:t>
          </a:r>
          <a:endParaRPr lang="pt-BR" sz="1300" kern="1200" dirty="0"/>
        </a:p>
      </dsp:txBody>
      <dsp:txXfrm>
        <a:off x="4388015" y="3791934"/>
        <a:ext cx="1211601" cy="709306"/>
      </dsp:txXfrm>
    </dsp:sp>
    <dsp:sp modelId="{CE56FDC4-31A6-43E3-978F-79B5B1C0F6CC}">
      <dsp:nvSpPr>
        <dsp:cNvPr id="0" name=""/>
        <dsp:cNvSpPr/>
      </dsp:nvSpPr>
      <dsp:spPr>
        <a:xfrm rot="10800000">
          <a:off x="3989226" y="3990876"/>
          <a:ext cx="266216" cy="31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 rot="10800000">
        <a:off x="4069091" y="4053160"/>
        <a:ext cx="186351" cy="186854"/>
      </dsp:txXfrm>
    </dsp:sp>
    <dsp:sp modelId="{0BBECB3D-F19A-4857-9B44-BB995C8ADFDC}">
      <dsp:nvSpPr>
        <dsp:cNvPr id="0" name=""/>
        <dsp:cNvSpPr/>
      </dsp:nvSpPr>
      <dsp:spPr>
        <a:xfrm>
          <a:off x="2607915" y="3769866"/>
          <a:ext cx="1255737" cy="753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das Devolutivas</a:t>
          </a:r>
          <a:endParaRPr lang="pt-BR" sz="1300" kern="1200" dirty="0"/>
        </a:p>
      </dsp:txBody>
      <dsp:txXfrm>
        <a:off x="2629983" y="3791934"/>
        <a:ext cx="1211601" cy="70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35D78-7444-4685-850E-17BC72B87F3D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F688-ECE3-471D-9A41-57DF3C5733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41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4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4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4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4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4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6842-EE94-4006-BB23-285F95B4901A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612D-360C-4471-8C1B-6AF3BEE75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1050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4E93-0C33-4DA2-981A-6D2F7771BCD3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89DDA-413A-4565-B1A8-7E867019B7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DA9A46-0F39-4198-9AED-043BE29FC65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9223D-F70B-4B39-BE5F-97B571865018}" type="datetime1">
              <a:rPr lang="pt-BR" smtClean="0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34C2-79D2-47C1-B007-1EACD6731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1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E6FDF37-B9E6-44FA-8FE0-7301C8C644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489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0640DDC6-4E19-4015-8821-1FF2BE2946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07F4320-E71D-48E6-A8CD-040E3E447E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29689" t="28843" r="40671" b="20901"/>
          <a:stretch>
            <a:fillRect/>
          </a:stretch>
        </p:blipFill>
        <p:spPr bwMode="auto">
          <a:xfrm>
            <a:off x="6765708" y="0"/>
            <a:ext cx="23782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45D7AD8-7DFB-4593-98CF-38C7CEAE5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DFB59C0-DDEF-45B5-99AA-38D88AA00522}" type="datetime1">
              <a:rPr lang="pt-BR" smtClean="0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FC656B4-FC13-4F36-832E-DBEE8B13B4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59DC518-4A22-43EF-BF53-28DBE41628D1}" type="datetime1">
              <a:rPr lang="pt-BR" smtClean="0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530D481-ED83-423C-BA3D-535BD96641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C0540AE-1F3B-4AF9-995B-393200127DDB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64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mPSMN.bmp"/>
          <p:cNvPicPr>
            <a:picLocks noChangeAspect="1"/>
          </p:cNvPicPr>
          <p:nvPr userDrawn="1"/>
        </p:nvPicPr>
        <p:blipFill>
          <a:blip r:embed="rId2" cstate="print">
            <a:lum bright="-7000"/>
          </a:blip>
          <a:stretch>
            <a:fillRect/>
          </a:stretch>
        </p:blipFill>
        <p:spPr>
          <a:xfrm>
            <a:off x="0" y="0"/>
            <a:ext cx="62799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146C8-EF32-44FB-9EB5-B3D483FB96FD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F0D9-F477-4F5A-910F-4A4747AB5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D18A-3D5E-47C3-8410-E0198E97C889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A07-9199-43A2-82F7-D8DFE32E6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6C8A-C3BC-4C6B-B2DD-62113B98C134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6DFA-84D6-4BE8-95EE-4D34B35D9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B931-CEA2-4F7E-9CF7-31CD49EB0922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17AD6-2DCA-40F4-A584-98A8134022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BF0E-FC13-4A34-822C-7A82D285ED66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4212-5A23-47BA-824C-715DF6D7CF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75E46D-13D9-4B27-8CB4-93A233BFA49E}" type="datetime1">
              <a:rPr lang="pt-BR"/>
              <a:pPr>
                <a:defRPr/>
              </a:pPr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448B7-3AE2-4615-BC03-B6897E8EC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" name="Imagem 7" descr="Figura de mulher.jpg"/>
          <p:cNvPicPr>
            <a:picLocks noChangeAspect="1"/>
          </p:cNvPicPr>
          <p:nvPr userDrawn="1"/>
        </p:nvPicPr>
        <p:blipFill>
          <a:blip r:embed="rId2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13" y="1357298"/>
            <a:ext cx="2623096" cy="53578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89" r:id="rId12"/>
    <p:sldLayoutId id="2147483716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4" r:id="rId21"/>
    <p:sldLayoutId id="2147483775" r:id="rId22"/>
    <p:sldLayoutId id="2147483776" r:id="rId2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C9E9-B60D-4EA1-B272-A805A449D325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133-497E-44EF-BDD0-DB4457465299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Configura&#231;&#245;es%20locais/Temp/Capacita&#231;&#227;o%20Banca%20Avaliadora.ppt" TargetMode="Externa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Configura&#231;&#245;es%20locais/Temp/Capacita&#231;&#227;o%20Banca%20Avaliadora.ppt" TargetMode="Externa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Configura&#231;&#245;es%20locais/Temp/Capacita&#231;&#227;o%20Banca%20Avaliadora.ppt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30065"/>
          </a:xfrm>
        </p:spPr>
        <p:txBody>
          <a:bodyPr/>
          <a:lstStyle/>
          <a:p>
            <a:r>
              <a:rPr lang="pt-BR" i="1" dirty="0" smtClean="0">
                <a:solidFill>
                  <a:schemeClr val="accent4">
                    <a:lumMod val="75000"/>
                  </a:schemeClr>
                </a:solidFill>
              </a:rPr>
              <a:t>Workshop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de Boas Práticas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Prêmio SEBRAE 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Mulher de Negócios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ciclo 2015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Brasília, 28 de Julho de 2015.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8136904" cy="1752600"/>
          </a:xfrm>
        </p:spPr>
        <p:txBody>
          <a:bodyPr/>
          <a:lstStyle/>
          <a:p>
            <a:r>
              <a:rPr lang="pt-BR" dirty="0" smtClean="0"/>
              <a:t>Realizadores e Parceiros:</a:t>
            </a:r>
          </a:p>
          <a:p>
            <a:endParaRPr lang="pt-BR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28" y="5719524"/>
            <a:ext cx="7124328" cy="932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Fase 1 – Ranking Candidatas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708525"/>
          </a:xfrm>
        </p:spPr>
        <p:txBody>
          <a:bodyPr/>
          <a:lstStyle/>
          <a:p>
            <a:r>
              <a:rPr lang="pt-BR" sz="2400" b="1" dirty="0" smtClean="0">
                <a:solidFill>
                  <a:schemeClr val="tx2"/>
                </a:solidFill>
              </a:rPr>
              <a:t>Gestão – 100% (</a:t>
            </a:r>
            <a:r>
              <a:rPr lang="pt-BR" sz="2400" b="1" dirty="0" smtClean="0">
                <a:solidFill>
                  <a:srgbClr val="FF0000"/>
                </a:solidFill>
              </a:rPr>
              <a:t>16 Questões</a:t>
            </a:r>
            <a:r>
              <a:rPr lang="pt-BR" sz="2400" b="1" dirty="0" smtClean="0">
                <a:solidFill>
                  <a:schemeClr val="tx2"/>
                </a:solidFill>
              </a:rPr>
              <a:t>): Ranking candidatas (para seleção das empresas a serem lidas e analisadas pelos avaliadores).</a:t>
            </a:r>
          </a:p>
          <a:p>
            <a:endParaRPr lang="pt-BR" sz="2400" b="1" dirty="0" smtClean="0">
              <a:solidFill>
                <a:schemeClr val="tx2"/>
              </a:solidFill>
            </a:endParaRPr>
          </a:p>
          <a:p>
            <a:r>
              <a:rPr lang="pt-BR" sz="2400" b="1" dirty="0" smtClean="0">
                <a:solidFill>
                  <a:schemeClr val="tx2"/>
                </a:solidFill>
              </a:rPr>
              <a:t>Filtro será definido em função do número de avaliadores disponíveis (mas cada relato deverá ser lido por 2 ou 3 pessoas). </a:t>
            </a:r>
          </a:p>
          <a:p>
            <a:endParaRPr lang="pt-BR" sz="2400" b="1" dirty="0" smtClean="0">
              <a:solidFill>
                <a:schemeClr val="tx2"/>
              </a:solidFill>
            </a:endParaRPr>
          </a:p>
          <a:p>
            <a:r>
              <a:rPr lang="pt-BR" sz="2400" b="1" dirty="0" smtClean="0">
                <a:solidFill>
                  <a:schemeClr val="tx2"/>
                </a:solidFill>
              </a:rPr>
              <a:t>Recomendação do filtro: acima de 50% no ranking de gestão.</a:t>
            </a:r>
          </a:p>
          <a:p>
            <a:endParaRPr lang="pt-BR" sz="2400" b="1" dirty="0" smtClean="0">
              <a:solidFill>
                <a:schemeClr val="tx2"/>
              </a:solidFill>
            </a:endParaRPr>
          </a:p>
          <a:p>
            <a:r>
              <a:rPr lang="pt-BR" sz="2400" b="1" dirty="0" smtClean="0">
                <a:solidFill>
                  <a:schemeClr val="tx2"/>
                </a:solidFill>
              </a:rPr>
              <a:t>Marcar empresas e designar avaliadores no sistema.</a:t>
            </a:r>
            <a:endParaRPr lang="pt-B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142852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Novo Questionário – 16 perguntas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80312" y="4941168"/>
            <a:ext cx="1763688" cy="1916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05833"/>
              </p:ext>
            </p:extLst>
          </p:nvPr>
        </p:nvGraphicFramePr>
        <p:xfrm>
          <a:off x="142877" y="1142984"/>
          <a:ext cx="8858279" cy="5681472"/>
        </p:xfrm>
        <a:graphic>
          <a:graphicData uri="http://schemas.openxmlformats.org/drawingml/2006/table">
            <a:tbl>
              <a:tblPr firstRow="1" firstCol="1" bandRow="1"/>
              <a:tblGrid>
                <a:gridCol w="6333696"/>
                <a:gridCol w="644333"/>
                <a:gridCol w="647435"/>
                <a:gridCol w="647435"/>
                <a:gridCol w="585380"/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Tópico</a:t>
                      </a:r>
                      <a:endParaRPr lang="pt-BR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Grau de Satisfação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03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Muito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Pouco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Nada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Conhecimento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 as características dos meus clientes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Conhecimento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 o grau de satisfação dos clientes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Divulgação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 produtos e serviços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Expansão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 vendas para novas áreas ou lançamento de novos produtos (ou serviços)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Conhecimento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 os concorrentes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Gestão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Fornecedores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Identificação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Cálculo dos Custos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Cálculo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periódico de indicadores de desempenho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Análise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 preços de venda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Dimensionamento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 Necessidade de Capital de Giro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 Atualização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fluxo de caixa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Gestão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 pessoas (legislação e responsabilidade social)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 Gestão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 pessoas (desenvolvimento da equipe)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 Pagamento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Impostos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Disposição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física dos móveis, materiais e equipamentos (</a:t>
                      </a:r>
                      <a:r>
                        <a:rPr lang="pt-BR" sz="1600" b="1" i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Layout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 Existência </a:t>
                      </a:r>
                      <a:r>
                        <a:rPr lang="pt-BR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utilização do Plano de Negócio</a:t>
                      </a:r>
                      <a:endParaRPr lang="pt-BR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5720" y="4786322"/>
            <a:ext cx="8501122" cy="200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5720" y="1071546"/>
            <a:ext cx="8501122" cy="3643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142852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Exemplo Pergunta Questionário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57158" y="1071546"/>
            <a:ext cx="8429684" cy="5237179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pt-BR" sz="2400" b="1" dirty="0" smtClean="0">
                <a:solidFill>
                  <a:schemeClr val="tx2"/>
                </a:solidFill>
              </a:rPr>
              <a:t>Conhecimento sobre as características dos meus clientes</a:t>
            </a:r>
          </a:p>
          <a:p>
            <a:pPr marL="514350" lvl="0" indent="-514350">
              <a:buNone/>
            </a:pPr>
            <a:r>
              <a:rPr lang="pt-BR" sz="2000" b="1" dirty="0" smtClean="0">
                <a:solidFill>
                  <a:schemeClr val="tx2"/>
                </a:solidFill>
              </a:rPr>
              <a:t>Perguntas facilitadoras:</a:t>
            </a:r>
          </a:p>
          <a:p>
            <a:pPr lvl="0"/>
            <a:r>
              <a:rPr lang="pt-BR" sz="1800" dirty="0" smtClean="0">
                <a:solidFill>
                  <a:schemeClr val="tx2"/>
                </a:solidFill>
              </a:rPr>
              <a:t>Tenho informações a respeito das características dos clientes da empresa</a:t>
            </a:r>
          </a:p>
          <a:p>
            <a:pPr lvl="0"/>
            <a:r>
              <a:rPr lang="pt-BR" sz="1800" dirty="0" smtClean="0">
                <a:solidFill>
                  <a:schemeClr val="tx2"/>
                </a:solidFill>
              </a:rPr>
              <a:t>Possuo o cadastro detalhado dos meus clientes</a:t>
            </a:r>
          </a:p>
          <a:p>
            <a:pPr lvl="0"/>
            <a:r>
              <a:rPr lang="pt-BR" sz="1800" dirty="0" smtClean="0">
                <a:solidFill>
                  <a:schemeClr val="tx2"/>
                </a:solidFill>
              </a:rPr>
              <a:t>Utilizo informações sobre as características dos clientes para potencializar as vendas com ações de marketing mais focadas e eficientes</a:t>
            </a:r>
          </a:p>
          <a:p>
            <a:pPr lvl="0"/>
            <a:r>
              <a:rPr lang="pt-BR" sz="1800" dirty="0" smtClean="0">
                <a:solidFill>
                  <a:schemeClr val="tx2"/>
                </a:solidFill>
              </a:rPr>
              <a:t>Atualizo o cadastro de clientes com que </a:t>
            </a:r>
            <a:r>
              <a:rPr lang="pt-BR" sz="1800" dirty="0" err="1" smtClean="0">
                <a:solidFill>
                  <a:schemeClr val="tx2"/>
                </a:solidFill>
              </a:rPr>
              <a:t>frequência</a:t>
            </a:r>
            <a:endParaRPr lang="pt-BR" sz="1800" dirty="0" smtClean="0">
              <a:solidFill>
                <a:schemeClr val="tx2"/>
              </a:solidFill>
            </a:endParaRPr>
          </a:p>
          <a:p>
            <a:pPr lvl="0"/>
            <a:r>
              <a:rPr lang="pt-BR" sz="1800" dirty="0" smtClean="0">
                <a:solidFill>
                  <a:schemeClr val="tx2"/>
                </a:solidFill>
              </a:rPr>
              <a:t>Sei o tamanho do meu mercado potencial: quantas pessoas (físicas ou jurídicas), existem no mercado em que atuo, com características similares a da maioria dos clientes da empresa</a:t>
            </a:r>
          </a:p>
          <a:p>
            <a:r>
              <a:rPr lang="pt-BR" sz="1800" dirty="0" smtClean="0">
                <a:solidFill>
                  <a:schemeClr val="tx2"/>
                </a:solidFill>
              </a:rPr>
              <a:t>Sei a </a:t>
            </a:r>
            <a:r>
              <a:rPr lang="pt-BR" sz="1800" dirty="0" err="1" smtClean="0">
                <a:solidFill>
                  <a:schemeClr val="tx2"/>
                </a:solidFill>
              </a:rPr>
              <a:t>frequência</a:t>
            </a:r>
            <a:r>
              <a:rPr lang="pt-BR" sz="1800" dirty="0" smtClean="0">
                <a:solidFill>
                  <a:schemeClr val="tx2"/>
                </a:solidFill>
              </a:rPr>
              <a:t> (periodicidade) com a qual os clientes compram da empresa</a:t>
            </a:r>
          </a:p>
          <a:p>
            <a:endParaRPr lang="pt-BR" sz="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pt-BR" sz="1800" b="1" dirty="0" smtClean="0">
                <a:solidFill>
                  <a:schemeClr val="tx2"/>
                </a:solidFill>
              </a:rPr>
              <a:t>(    ) Totalmente Satisfeita</a:t>
            </a:r>
            <a:r>
              <a:rPr lang="pt-BR" sz="1800" dirty="0" smtClean="0">
                <a:solidFill>
                  <a:schemeClr val="tx2"/>
                </a:solidFill>
              </a:rPr>
              <a:t> – quando </a:t>
            </a:r>
            <a:r>
              <a:rPr lang="pt-BR" sz="1800" u="sng" dirty="0" smtClean="0">
                <a:solidFill>
                  <a:schemeClr val="tx2"/>
                </a:solidFill>
              </a:rPr>
              <a:t>todas as afirmações </a:t>
            </a:r>
            <a:r>
              <a:rPr lang="pt-BR" sz="1800" dirty="0" smtClean="0">
                <a:solidFill>
                  <a:schemeClr val="tx2"/>
                </a:solidFill>
              </a:rPr>
              <a:t>do tópico forem verdadeiras;</a:t>
            </a:r>
          </a:p>
          <a:p>
            <a:pPr>
              <a:buNone/>
            </a:pPr>
            <a:r>
              <a:rPr lang="pt-BR" sz="1800" b="1" dirty="0" smtClean="0">
                <a:solidFill>
                  <a:schemeClr val="tx2"/>
                </a:solidFill>
              </a:rPr>
              <a:t>(    ) Muito Satisfeita</a:t>
            </a:r>
            <a:r>
              <a:rPr lang="pt-BR" sz="1800" dirty="0" smtClean="0">
                <a:solidFill>
                  <a:schemeClr val="tx2"/>
                </a:solidFill>
              </a:rPr>
              <a:t> – quando a </a:t>
            </a:r>
            <a:r>
              <a:rPr lang="pt-BR" sz="1800" u="sng" dirty="0" smtClean="0">
                <a:solidFill>
                  <a:schemeClr val="tx2"/>
                </a:solidFill>
              </a:rPr>
              <a:t>maioria (metade mais uma) </a:t>
            </a:r>
            <a:r>
              <a:rPr lang="pt-BR" sz="1800" dirty="0" smtClean="0">
                <a:solidFill>
                  <a:schemeClr val="tx2"/>
                </a:solidFill>
              </a:rPr>
              <a:t>das afirmações do tópico for verdadeira;</a:t>
            </a:r>
          </a:p>
          <a:p>
            <a:pPr>
              <a:buNone/>
            </a:pPr>
            <a:r>
              <a:rPr lang="pt-BR" sz="1800" b="1" dirty="0" smtClean="0">
                <a:solidFill>
                  <a:schemeClr val="tx2"/>
                </a:solidFill>
              </a:rPr>
              <a:t>(    ) Pouco Satisfeita</a:t>
            </a:r>
            <a:r>
              <a:rPr lang="pt-BR" sz="1800" dirty="0" smtClean="0">
                <a:solidFill>
                  <a:schemeClr val="tx2"/>
                </a:solidFill>
              </a:rPr>
              <a:t> – quando </a:t>
            </a:r>
            <a:r>
              <a:rPr lang="pt-BR" sz="1800" u="sng" dirty="0" smtClean="0">
                <a:solidFill>
                  <a:schemeClr val="tx2"/>
                </a:solidFill>
              </a:rPr>
              <a:t>algumas (metade ou menos) </a:t>
            </a:r>
            <a:r>
              <a:rPr lang="pt-BR" sz="1800" dirty="0" smtClean="0">
                <a:solidFill>
                  <a:schemeClr val="tx2"/>
                </a:solidFill>
              </a:rPr>
              <a:t>das afirmações do tópico forem verdadeiras;</a:t>
            </a:r>
          </a:p>
          <a:p>
            <a:pPr>
              <a:buNone/>
            </a:pPr>
            <a:r>
              <a:rPr lang="pt-BR" sz="1800" b="1" dirty="0" smtClean="0">
                <a:solidFill>
                  <a:schemeClr val="tx2"/>
                </a:solidFill>
              </a:rPr>
              <a:t>(    ) Nada Satisfeita</a:t>
            </a:r>
            <a:r>
              <a:rPr lang="pt-BR" sz="1800" dirty="0" smtClean="0">
                <a:solidFill>
                  <a:schemeClr val="tx2"/>
                </a:solidFill>
              </a:rPr>
              <a:t> – quando </a:t>
            </a:r>
            <a:r>
              <a:rPr lang="pt-BR" sz="1800" u="sng" dirty="0" smtClean="0">
                <a:solidFill>
                  <a:schemeClr val="tx2"/>
                </a:solidFill>
              </a:rPr>
              <a:t>nenhuma </a:t>
            </a:r>
            <a:r>
              <a:rPr lang="pt-BR" sz="1800" dirty="0" smtClean="0">
                <a:solidFill>
                  <a:schemeClr val="tx2"/>
                </a:solidFill>
              </a:rPr>
              <a:t>das informações do tópico for verdadeira.</a:t>
            </a:r>
            <a:r>
              <a:rPr lang="pt-BR" sz="1800" dirty="0" smtClean="0"/>
              <a:t> 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617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3"/>
          <p:cNvSpPr txBox="1">
            <a:spLocks noChangeArrowheads="1"/>
          </p:cNvSpPr>
          <p:nvPr/>
        </p:nvSpPr>
        <p:spPr bwMode="auto">
          <a:xfrm>
            <a:off x="1166813" y="1466850"/>
            <a:ext cx="765333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3200" b="1" dirty="0">
                <a:latin typeface="Calibri" pitchFamily="34" charset="0"/>
              </a:rPr>
              <a:t>1. </a:t>
            </a:r>
            <a:r>
              <a:rPr lang="pt-BR" sz="3200" b="1" dirty="0">
                <a:solidFill>
                  <a:schemeClr val="tx2"/>
                </a:solidFill>
                <a:latin typeface="Calibri" pitchFamily="34" charset="0"/>
              </a:rPr>
              <a:t>Criação do Negócio</a:t>
            </a:r>
            <a:endParaRPr lang="pt-BR" sz="3200" dirty="0">
              <a:solidFill>
                <a:schemeClr val="tx2"/>
              </a:solidFill>
              <a:latin typeface="Calibri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1.1 PENSAMENTO SISTÊMICO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1.2 CULTURA DE INOVAÇÃO</a:t>
            </a:r>
            <a:endParaRPr lang="pt-BR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1000" b="1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3200" b="1" dirty="0">
                <a:solidFill>
                  <a:schemeClr val="tx2"/>
                </a:solidFill>
                <a:latin typeface="Calibri" pitchFamily="34" charset="0"/>
              </a:rPr>
              <a:t>2. Desenvolvimento (Condução) do Negócio</a:t>
            </a:r>
            <a:endParaRPr lang="pt-BR" sz="3200" dirty="0">
              <a:solidFill>
                <a:schemeClr val="tx2"/>
              </a:solidFill>
              <a:latin typeface="Calibri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2.1 LIDERANÇA E CONSTÂNCIA DE PROPÓSITOS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2.2 ORIENTAÇÃO POR PROCESSOS E INFORMAÇÕES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2.3 VALORIZAÇÃO DAS PESSOAS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2.4 CONHECIMENTO SOBRE O CLIENTE E O MERCADO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2.5 RESPONSABILIDADE SOCIAL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2.6 DESENVOLVIMENTO DE PARCERIAS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1000" b="1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3200" b="1" dirty="0">
                <a:solidFill>
                  <a:schemeClr val="tx2"/>
                </a:solidFill>
                <a:latin typeface="Calibri" pitchFamily="34" charset="0"/>
              </a:rPr>
              <a:t>3. Resultados</a:t>
            </a:r>
            <a:endParaRPr lang="pt-BR" sz="3200" dirty="0">
              <a:solidFill>
                <a:schemeClr val="tx2"/>
              </a:solidFill>
              <a:latin typeface="Calibri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3.1 VISÃO DE FUTURO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3.2 APRENDIZADO ORGANIZACIONAL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3.3 GERAÇÃO DE VALOR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Critérios de Avaliação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CFB7D-D8ED-4992-BD43-180CBD2D2948}" type="slidenum">
              <a:rPr lang="pt-BR" sz="1400" smtClean="0">
                <a:latin typeface="+mn-lt"/>
              </a:rPr>
              <a:pPr>
                <a:defRPr/>
              </a:pPr>
              <a:t>13</a:t>
            </a:fld>
            <a:endParaRPr lang="pt-B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161108"/>
              </p:ext>
            </p:extLst>
          </p:nvPr>
        </p:nvGraphicFramePr>
        <p:xfrm>
          <a:off x="323528" y="578601"/>
          <a:ext cx="7560840" cy="413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de cantos arredondados 3"/>
          <p:cNvSpPr/>
          <p:nvPr/>
        </p:nvSpPr>
        <p:spPr bwMode="auto">
          <a:xfrm>
            <a:off x="6948264" y="1968983"/>
            <a:ext cx="1763688" cy="4226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3 critérios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11 sub critérios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24 </a:t>
            </a:r>
            <a:r>
              <a:rPr lang="pt-B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itens *   </a:t>
            </a:r>
            <a:r>
              <a:rPr 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(requisitos)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cs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Avaliação</a:t>
            </a:r>
          </a:p>
        </p:txBody>
      </p:sp>
      <p:sp>
        <p:nvSpPr>
          <p:cNvPr id="114694" name="Rectangle 1"/>
          <p:cNvSpPr>
            <a:spLocks noChangeArrowheads="1"/>
          </p:cNvSpPr>
          <p:nvPr/>
        </p:nvSpPr>
        <p:spPr bwMode="auto">
          <a:xfrm>
            <a:off x="395288" y="3806825"/>
            <a:ext cx="640873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pt-BR" sz="2000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Os três critérios que compõem o Instrumento de Avaliação estão fundamentados na definição de que para empreender são necessários:</a:t>
            </a:r>
          </a:p>
          <a:p>
            <a:pPr algn="just" eaLnBrk="0" hangingPunct="0">
              <a:buFontTx/>
              <a:buBlip>
                <a:blip r:embed="rId7"/>
              </a:buBlip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o </a:t>
            </a:r>
            <a:r>
              <a:rPr lang="pt-BR" sz="20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QUERER</a:t>
            </a:r>
            <a:r>
              <a:rPr lang="pt-BR" sz="2000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traduzido no critério </a:t>
            </a:r>
            <a:r>
              <a:rPr lang="pt-BR" sz="20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CRIAÇÃO DO NEGÓCIO</a:t>
            </a:r>
            <a:r>
              <a:rPr lang="pt-BR" sz="2000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endParaRPr lang="pt-BR" sz="2000" dirty="0">
              <a:solidFill>
                <a:schemeClr val="tx2"/>
              </a:solidFill>
              <a:latin typeface="Calibri" pitchFamily="34" charset="0"/>
            </a:endParaRPr>
          </a:p>
          <a:p>
            <a:pPr algn="just" eaLnBrk="0" hangingPunct="0">
              <a:buFontTx/>
              <a:buBlip>
                <a:blip r:embed="rId7"/>
              </a:buBlip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 o </a:t>
            </a:r>
            <a:r>
              <a:rPr lang="pt-BR" sz="2000" b="1" dirty="0">
                <a:solidFill>
                  <a:schemeClr val="tx2"/>
                </a:solidFill>
                <a:latin typeface="Calibri" pitchFamily="34" charset="0"/>
              </a:rPr>
              <a:t>FAZER</a:t>
            </a: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 traduzido no critério </a:t>
            </a:r>
            <a:r>
              <a:rPr lang="pt-BR" sz="2000" b="1" dirty="0">
                <a:solidFill>
                  <a:schemeClr val="tx2"/>
                </a:solidFill>
                <a:latin typeface="Calibri" pitchFamily="34" charset="0"/>
              </a:rPr>
              <a:t>DESENVOLVIMENTO (CONDUÇÃO) DO NEGÓCIO</a:t>
            </a: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 e </a:t>
            </a:r>
          </a:p>
          <a:p>
            <a:pPr algn="just" eaLnBrk="0" hangingPunct="0">
              <a:buFontTx/>
              <a:buBlip>
                <a:blip r:embed="rId7"/>
              </a:buBlip>
            </a:pP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 o </a:t>
            </a:r>
            <a:r>
              <a:rPr lang="pt-BR" sz="2000" b="1" dirty="0">
                <a:solidFill>
                  <a:schemeClr val="tx2"/>
                </a:solidFill>
                <a:latin typeface="Calibri" pitchFamily="34" charset="0"/>
              </a:rPr>
              <a:t>CONQUISTAR</a:t>
            </a: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 resultados que impactem para todos que, de alguma forma, são afetados pelo Negócio, conforme será checado no critério </a:t>
            </a:r>
            <a:r>
              <a:rPr lang="pt-BR" sz="2000" b="1" dirty="0">
                <a:solidFill>
                  <a:schemeClr val="tx2"/>
                </a:solidFill>
                <a:latin typeface="Calibri" pitchFamily="34" charset="0"/>
              </a:rPr>
              <a:t>RESULTADOS</a:t>
            </a:r>
            <a:r>
              <a:rPr lang="pt-BR" sz="2000" dirty="0">
                <a:solidFill>
                  <a:schemeClr val="tx2"/>
                </a:solidFill>
                <a:latin typeface="Calibri" pitchFamily="34" charset="0"/>
              </a:rPr>
              <a:t>.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83005-989D-496B-9668-16808693292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67" y="615162"/>
            <a:ext cx="8455885" cy="5694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14282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o explicativo em seta para baixo 22"/>
          <p:cNvSpPr/>
          <p:nvPr/>
        </p:nvSpPr>
        <p:spPr>
          <a:xfrm>
            <a:off x="5158408" y="1571612"/>
            <a:ext cx="3528392" cy="43204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 e Relato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429124" y="3143248"/>
            <a:ext cx="1500198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Com base no Manual do Gestor do Prêmio, complete as tabelas, sobre o processo de avaliação e verificação das candidatas.  (10 min. Grupo + 5 min. para correção de outro grupo)</a:t>
            </a:r>
          </a:p>
          <a:p>
            <a:endParaRPr lang="pt-BR" sz="2800" dirty="0" smtClean="0">
              <a:solidFill>
                <a:schemeClr val="tx2"/>
              </a:solidFill>
            </a:endParaRPr>
          </a:p>
          <a:p>
            <a:r>
              <a:rPr lang="pt-BR" sz="2000" b="1" dirty="0" smtClean="0">
                <a:solidFill>
                  <a:schemeClr val="tx2"/>
                </a:solidFill>
              </a:rPr>
              <a:t>Grupo 1: Criação do Negócio (1.1 e 1.2)</a:t>
            </a:r>
            <a:endParaRPr lang="pt-BR" sz="2000" dirty="0" smtClean="0">
              <a:solidFill>
                <a:schemeClr val="tx2"/>
              </a:solidFill>
            </a:endParaRPr>
          </a:p>
          <a:p>
            <a:r>
              <a:rPr lang="pt-BR" sz="2000" b="1" dirty="0" smtClean="0">
                <a:solidFill>
                  <a:schemeClr val="tx2"/>
                </a:solidFill>
              </a:rPr>
              <a:t>Grupo 2: Desenvolvimento e condução do Negócio (2.1, 2.2 e 2.3)</a:t>
            </a:r>
            <a:endParaRPr lang="pt-BR" sz="2000" dirty="0" smtClean="0">
              <a:solidFill>
                <a:schemeClr val="tx2"/>
              </a:solidFill>
            </a:endParaRPr>
          </a:p>
          <a:p>
            <a:r>
              <a:rPr lang="pt-BR" sz="2000" b="1" dirty="0" smtClean="0">
                <a:solidFill>
                  <a:schemeClr val="tx2"/>
                </a:solidFill>
              </a:rPr>
              <a:t>Grupo 3: Desenvolvimento e condução do Negócio (2.4, 2.5 e 2.6)</a:t>
            </a:r>
            <a:endParaRPr lang="pt-BR" sz="2000" dirty="0" smtClean="0">
              <a:solidFill>
                <a:schemeClr val="tx2"/>
              </a:solidFill>
            </a:endParaRPr>
          </a:p>
          <a:p>
            <a:r>
              <a:rPr lang="pt-BR" sz="2000" b="1" dirty="0" smtClean="0">
                <a:solidFill>
                  <a:schemeClr val="tx2"/>
                </a:solidFill>
              </a:rPr>
              <a:t>Grupo 4: Resultados (3.1 e 3.2)</a:t>
            </a:r>
          </a:p>
          <a:p>
            <a:endParaRPr lang="pt-BR" sz="2000" b="1" dirty="0" smtClean="0">
              <a:solidFill>
                <a:schemeClr val="tx2"/>
              </a:solidFill>
            </a:endParaRPr>
          </a:p>
          <a:p>
            <a:r>
              <a:rPr lang="pt-BR" sz="2000" b="1" dirty="0" smtClean="0">
                <a:solidFill>
                  <a:schemeClr val="tx2"/>
                </a:solidFill>
              </a:rPr>
              <a:t>Fase 1 – Use o banco de palavras para cada respectivo critério: criação, desenvolvimento e resultados.</a:t>
            </a:r>
          </a:p>
          <a:p>
            <a:r>
              <a:rPr lang="pt-BR" sz="2000" b="1" dirty="0" smtClean="0">
                <a:solidFill>
                  <a:schemeClr val="tx2"/>
                </a:solidFill>
              </a:rPr>
              <a:t>Fase 2 – Use o manual (anexo 6.5) para correção – essa feita por outro grupo. </a:t>
            </a:r>
          </a:p>
          <a:p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5D7AD8-7DFB-4593-98CF-38C7CEAE537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6" name="Título 5">
            <a:hlinkClick r:id="rId2" action="ppaction://hlinkpres?slideindex=1&amp;slidetitle="/>
          </p:cNvPr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3 - Processo de Avaliação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380312" y="4941168"/>
            <a:ext cx="1763688" cy="1916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Espaço Reservado para Conteúdo 5"/>
          <p:cNvGraphicFramePr>
            <a:graphicFrameLocks noGrp="1"/>
          </p:cNvGraphicFramePr>
          <p:nvPr>
            <p:ph idx="4294967295"/>
          </p:nvPr>
        </p:nvGraphicFramePr>
        <p:xfrm>
          <a:off x="402952" y="2843213"/>
          <a:ext cx="8280920" cy="3194011"/>
        </p:xfrm>
        <a:graphic>
          <a:graphicData uri="http://schemas.openxmlformats.org/drawingml/2006/table">
            <a:tbl>
              <a:tblPr/>
              <a:tblGrid>
                <a:gridCol w="4338949"/>
                <a:gridCol w="1172404"/>
                <a:gridCol w="874168"/>
                <a:gridCol w="874168"/>
                <a:gridCol w="1021231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ITEM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Evidência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Onde? Quais linhas?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36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(não evidenciado)</a:t>
                      </a:r>
                      <a:endParaRPr lang="pt-BR" sz="12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(levemente evidenciado)</a:t>
                      </a:r>
                      <a:endParaRPr lang="pt-BR" sz="12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(fortemente evidenciado)</a:t>
                      </a:r>
                      <a:endParaRPr lang="pt-BR" sz="12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8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A. As informações utilizadas na concretização do sonho demonstram consciência da interdependência entre os diversos componentes do negócio?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B. As informações do mercado e do ambiente que cerca o negócio foram utilizadas na sua criação?</a:t>
                      </a:r>
                      <a:endParaRPr lang="pt-BR" sz="160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PONTUAÇÃO GERAL DO SUB-CRITÉRIO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40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tângulo de cantos arredondados 3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Sistema de Avaliação RELATO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40650" y="4149725"/>
            <a:ext cx="360363" cy="503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243888" y="4149725"/>
            <a:ext cx="360362" cy="503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740650" y="5084763"/>
            <a:ext cx="360363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243888" y="5084763"/>
            <a:ext cx="360362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42938" y="1714488"/>
            <a:ext cx="7920037" cy="642942"/>
          </a:xfrm>
          <a:prstGeom prst="rect">
            <a:avLst/>
          </a:prstGeom>
        </p:spPr>
        <p:txBody>
          <a:bodyPr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Pensamento Sistêmico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380312" y="4941168"/>
            <a:ext cx="1763688" cy="1916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42938" y="1714488"/>
            <a:ext cx="7920037" cy="642942"/>
          </a:xfrm>
          <a:prstGeom prst="rect">
            <a:avLst/>
          </a:prstGeom>
        </p:spPr>
        <p:txBody>
          <a:bodyPr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Pensamento Sistêmico</a:t>
            </a:r>
          </a:p>
        </p:txBody>
      </p:sp>
      <p:graphicFrame>
        <p:nvGraphicFramePr>
          <p:cNvPr id="3" name="Espaço Reservado para Conteúdo 5"/>
          <p:cNvGraphicFramePr>
            <a:graphicFrameLocks noGrp="1"/>
          </p:cNvGraphicFramePr>
          <p:nvPr>
            <p:ph idx="4294967295"/>
          </p:nvPr>
        </p:nvGraphicFramePr>
        <p:xfrm>
          <a:off x="402952" y="2843213"/>
          <a:ext cx="8280920" cy="3194011"/>
        </p:xfrm>
        <a:graphic>
          <a:graphicData uri="http://schemas.openxmlformats.org/drawingml/2006/table">
            <a:tbl>
              <a:tblPr/>
              <a:tblGrid>
                <a:gridCol w="4338949"/>
                <a:gridCol w="1172404"/>
                <a:gridCol w="874168"/>
                <a:gridCol w="874168"/>
                <a:gridCol w="1021231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ITEM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Evidência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Onde? Quais linhas?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36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(não evidenciado)</a:t>
                      </a:r>
                      <a:endParaRPr lang="pt-BR" sz="12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(levemente evidenciado)</a:t>
                      </a:r>
                      <a:endParaRPr lang="pt-BR" sz="12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(fortemente evidenciado)</a:t>
                      </a:r>
                      <a:endParaRPr lang="pt-BR" sz="12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8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A. As informações utilizadas na concretização do sonho demonstram consciência da interdependência entre os diversos componentes do negócio?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B. As informações do mercado e do ambiente que cerca o negócio foram utilizadas na sua criação?</a:t>
                      </a:r>
                      <a:endParaRPr lang="pt-BR" sz="160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PONTUAÇÃO GERAL DO SUB-CRITÉRIO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40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tângulo de cantos arredondados 3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Sistema de Avaliação RELATO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323850" y="1341438"/>
            <a:ext cx="2808288" cy="1511300"/>
          </a:xfrm>
          <a:prstGeom prst="wedgeRoundRectCallout">
            <a:avLst>
              <a:gd name="adj1" fmla="val 101550"/>
              <a:gd name="adj2" fmla="val 614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Existem diferentes percepções na avaliação,  por isso a importância em ter até 3 avaliadores por relato  </a:t>
            </a: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3563938" y="1052513"/>
            <a:ext cx="2808287" cy="1223962"/>
          </a:xfrm>
          <a:prstGeom prst="wedgeRoundRectCallout">
            <a:avLst>
              <a:gd name="adj1" fmla="val 43986"/>
              <a:gd name="adj2" fmla="val 132124"/>
              <a:gd name="adj3" fmla="val 16667"/>
            </a:avLst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</a:rPr>
              <a:t>Evidência </a:t>
            </a:r>
            <a:r>
              <a:rPr lang="pt-BR" b="1" dirty="0">
                <a:solidFill>
                  <a:schemeClr val="tx2"/>
                </a:solidFill>
              </a:rPr>
              <a:t>leve</a:t>
            </a:r>
            <a:r>
              <a:rPr lang="pt-BR" dirty="0">
                <a:solidFill>
                  <a:schemeClr val="tx2"/>
                </a:solidFill>
              </a:rPr>
              <a:t> encontrada no relato (sinais de que aquilo existe). Vale 50% da pontuação do item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6516688" y="1268413"/>
            <a:ext cx="2376487" cy="1223962"/>
          </a:xfrm>
          <a:prstGeom prst="wedgeRoundRectCallout">
            <a:avLst>
              <a:gd name="adj1" fmla="val -15473"/>
              <a:gd name="adj2" fmla="val 108691"/>
              <a:gd name="adj3" fmla="val 16667"/>
            </a:avLst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</a:rPr>
              <a:t>Evidência </a:t>
            </a:r>
            <a:r>
              <a:rPr lang="pt-BR" b="1" dirty="0">
                <a:solidFill>
                  <a:schemeClr val="tx2"/>
                </a:solidFill>
              </a:rPr>
              <a:t>forte</a:t>
            </a:r>
            <a:r>
              <a:rPr lang="pt-BR" dirty="0">
                <a:solidFill>
                  <a:schemeClr val="tx2"/>
                </a:solidFill>
              </a:rPr>
              <a:t> encontrada no relato. Vale 100% da pontuação do item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1116013" y="4005263"/>
            <a:ext cx="2446337" cy="863600"/>
          </a:xfrm>
          <a:prstGeom prst="wedgeRoundRectCallout">
            <a:avLst>
              <a:gd name="adj1" fmla="val 102489"/>
              <a:gd name="adj2" fmla="val -118852"/>
              <a:gd name="adj3" fmla="val 16667"/>
            </a:avLst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</a:rPr>
              <a:t>Evidencia não encontrada no relato. Não pontua.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23850" y="63738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O sistema calcula a </a:t>
            </a:r>
            <a:r>
              <a:rPr lang="pt-BR" b="1" dirty="0" smtClean="0">
                <a:solidFill>
                  <a:srgbClr val="FF0000"/>
                </a:solidFill>
                <a:latin typeface="Calibri" pitchFamily="34" charset="0"/>
              </a:rPr>
              <a:t>pontuação!</a:t>
            </a:r>
            <a:endParaRPr lang="pt-BR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40650" y="4149725"/>
            <a:ext cx="360363" cy="503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243888" y="4149725"/>
            <a:ext cx="360362" cy="503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740650" y="5084763"/>
            <a:ext cx="360363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243888" y="5084763"/>
            <a:ext cx="360362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5867400" y="5589588"/>
            <a:ext cx="2735263" cy="719137"/>
          </a:xfrm>
          <a:prstGeom prst="wedgeRoundRectCallout">
            <a:avLst>
              <a:gd name="adj1" fmla="val 25599"/>
              <a:gd name="adj2" fmla="val -176003"/>
              <a:gd name="adj3" fmla="val 16667"/>
            </a:avLst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</a:rPr>
              <a:t>Inserir o intervalo onde foi encontrada a evidência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6F4684B-AA88-4A31-8168-F8F77D56E76C}" type="slidenum">
              <a:rPr lang="pt-BR" sz="1400" smtClean="0">
                <a:latin typeface="+mn-lt"/>
              </a:rPr>
              <a:pPr>
                <a:defRPr/>
              </a:pPr>
              <a:t>19</a:t>
            </a:fld>
            <a:endParaRPr lang="pt-BR" sz="1400" dirty="0">
              <a:latin typeface="+mn-lt"/>
            </a:endParaRPr>
          </a:p>
        </p:txBody>
      </p:sp>
      <p:sp>
        <p:nvSpPr>
          <p:cNvPr id="150530" name="Rectangle 9"/>
          <p:cNvSpPr txBox="1">
            <a:spLocks noChangeArrowheads="1"/>
          </p:cNvSpPr>
          <p:nvPr/>
        </p:nvSpPr>
        <p:spPr bwMode="auto">
          <a:xfrm>
            <a:off x="611188" y="1720850"/>
            <a:ext cx="8353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pt-BR" sz="3200" b="1" u="sng" dirty="0">
                <a:solidFill>
                  <a:schemeClr val="tx2"/>
                </a:solidFill>
                <a:latin typeface="Calibri" pitchFamily="34" charset="0"/>
              </a:rPr>
              <a:t>Objetivo</a:t>
            </a:r>
            <a:r>
              <a:rPr lang="pt-BR" sz="3200" dirty="0">
                <a:solidFill>
                  <a:schemeClr val="tx2"/>
                </a:solidFill>
                <a:latin typeface="Calibri" pitchFamily="34" charset="0"/>
              </a:rPr>
              <a:t>: </a:t>
            </a:r>
            <a:r>
              <a:rPr lang="pt-BR" sz="2800" dirty="0">
                <a:solidFill>
                  <a:schemeClr val="tx2"/>
                </a:solidFill>
                <a:latin typeface="Calibri" pitchFamily="34" charset="0"/>
              </a:rPr>
              <a:t>Exercitar a avaliação do relato (História real </a:t>
            </a:r>
            <a:r>
              <a:rPr lang="pt-BR" sz="2800" dirty="0" smtClean="0">
                <a:solidFill>
                  <a:schemeClr val="tx2"/>
                </a:solidFill>
                <a:latin typeface="Calibri" pitchFamily="34" charset="0"/>
              </a:rPr>
              <a:t>vencedora Pequenos Negócios 2014).</a:t>
            </a:r>
            <a:endParaRPr lang="pt-BR" sz="28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pt-BR" sz="3200" b="1" u="sng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pt-BR" sz="3200" b="1" u="sng" dirty="0">
                <a:solidFill>
                  <a:schemeClr val="tx2"/>
                </a:solidFill>
                <a:latin typeface="Calibri" pitchFamily="34" charset="0"/>
              </a:rPr>
              <a:t>Tarefa Individual</a:t>
            </a:r>
            <a:r>
              <a:rPr lang="pt-BR" sz="3200" dirty="0">
                <a:solidFill>
                  <a:schemeClr val="tx2"/>
                </a:solidFill>
                <a:latin typeface="Calibri" pitchFamily="34" charset="0"/>
              </a:rPr>
              <a:t>: </a:t>
            </a:r>
            <a:r>
              <a:rPr lang="pt-BR" sz="2800" dirty="0" smtClean="0">
                <a:solidFill>
                  <a:schemeClr val="tx2"/>
                </a:solidFill>
                <a:latin typeface="Calibri" pitchFamily="34" charset="0"/>
              </a:rPr>
              <a:t>45 </a:t>
            </a:r>
            <a:r>
              <a:rPr lang="pt-BR" sz="2800" dirty="0">
                <a:solidFill>
                  <a:schemeClr val="tx2"/>
                </a:solidFill>
                <a:latin typeface="Calibri" pitchFamily="34" charset="0"/>
              </a:rPr>
              <a:t>min.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800" dirty="0" smtClean="0">
                <a:solidFill>
                  <a:schemeClr val="tx2"/>
                </a:solidFill>
                <a:latin typeface="Calibri" pitchFamily="34" charset="0"/>
              </a:rPr>
              <a:t>Leia o relato;</a:t>
            </a:r>
            <a:endParaRPr lang="pt-BR" sz="28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800" dirty="0" smtClean="0">
                <a:solidFill>
                  <a:schemeClr val="tx2"/>
                </a:solidFill>
                <a:latin typeface="Calibri" pitchFamily="34" charset="0"/>
              </a:rPr>
              <a:t>Preencha </a:t>
            </a:r>
            <a:r>
              <a:rPr lang="pt-BR" sz="2800" dirty="0">
                <a:solidFill>
                  <a:schemeClr val="tx2"/>
                </a:solidFill>
                <a:latin typeface="Calibri" pitchFamily="34" charset="0"/>
              </a:rPr>
              <a:t>a folha de respostas do exercício </a:t>
            </a:r>
            <a:r>
              <a:rPr lang="pt-BR" sz="28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pt-BR" sz="2800" dirty="0">
                <a:solidFill>
                  <a:schemeClr val="tx2"/>
                </a:solidFill>
                <a:latin typeface="Calibri" pitchFamily="34" charset="0"/>
              </a:rPr>
              <a:t>evidenciando cada item dos Critérios.</a:t>
            </a:r>
            <a:endParaRPr lang="pt-BR" sz="28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</a:t>
            </a: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4: </a:t>
            </a: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1ª parte - individual</a:t>
            </a:r>
          </a:p>
        </p:txBody>
      </p:sp>
    </p:spTree>
    <p:extLst>
      <p:ext uri="{BB962C8B-B14F-4D97-AF65-F5344CB8AC3E}">
        <p14:creationId xmlns:p14="http://schemas.microsoft.com/office/powerpoint/2010/main" val="22928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3286125" y="214313"/>
            <a:ext cx="5572125" cy="7064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Acordos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79388" y="1000108"/>
            <a:ext cx="8820150" cy="4538662"/>
          </a:xfrm>
          <a:prstGeom prst="roundRect">
            <a:avLst>
              <a:gd name="adj" fmla="val 16648"/>
            </a:avLst>
          </a:prstGeom>
          <a:noFill/>
          <a:ln w="25400">
            <a:noFill/>
            <a:round/>
            <a:headEnd/>
            <a:tailEnd/>
          </a:ln>
        </p:spPr>
        <p:txBody>
          <a:bodyPr lIns="90488" tIns="44450" rIns="90488" bIns="44450" anchor="ctr"/>
          <a:lstStyle/>
          <a:p>
            <a:pPr marL="342900" indent="-342900" algn="just" defTabSz="762000" eaLnBrk="1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Abertura aos novos conhecimentos.</a:t>
            </a:r>
          </a:p>
          <a:p>
            <a:pPr marL="342900" indent="-342900" algn="just" defTabSz="762000" eaLnBrk="1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Respeito às contribuições dos colegas.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Estar na sala nos horários combinados.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Usar o crachá/identificação.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Manter o celular desligado ou no modo silencioso.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Utilizar o computador apenas para fins relacionados ao curso.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Levantar a mão para pedir a palavra.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Evitar interromper o </a:t>
            </a:r>
            <a:r>
              <a:rPr lang="pt-BR" sz="2400" dirty="0" smtClean="0">
                <a:solidFill>
                  <a:srgbClr val="002060"/>
                </a:solidFill>
                <a:latin typeface="+mn-lt"/>
                <a:cs typeface="+mn-cs"/>
              </a:rPr>
              <a:t>colega </a:t>
            </a: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quando esse estiver com a palavra.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Trocar de colega na realização dos exercícios em duplas.</a:t>
            </a:r>
          </a:p>
          <a:p>
            <a:pPr marL="342900" indent="-342900" algn="just" defTabSz="762000" eaLnBrk="1" hangingPunct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2400" dirty="0">
                <a:solidFill>
                  <a:srgbClr val="002060"/>
                </a:solidFill>
                <a:latin typeface="+mn-lt"/>
                <a:cs typeface="+mn-cs"/>
              </a:rPr>
              <a:t>Buscar informações e construir o conhecimento.</a:t>
            </a:r>
            <a:endParaRPr lang="pt-BR" sz="2400" dirty="0">
              <a:solidFill>
                <a:srgbClr val="00206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7B9985D-2015-4DE3-980C-04F658FE5279}" type="slidenum">
              <a:rPr lang="pt-BR" altLang="pt-BR"/>
              <a:pPr/>
              <a:t>2</a:t>
            </a:fld>
            <a:endParaRPr lang="pt-BR" altLang="pt-BR" dirty="0"/>
          </a:p>
        </p:txBody>
      </p:sp>
      <p:pic>
        <p:nvPicPr>
          <p:cNvPr id="11269" name="Picture 9" descr="MCj04403790000[1]"/>
          <p:cNvPicPr>
            <a:picLocks noChangeAspect="1" noChangeArrowheads="1"/>
          </p:cNvPicPr>
          <p:nvPr/>
        </p:nvPicPr>
        <p:blipFill>
          <a:blip r:embed="rId2">
            <a:lum bright="20000" contrast="8000"/>
          </a:blip>
          <a:srcRect t="19563" b="24188"/>
          <a:stretch>
            <a:fillRect/>
          </a:stretch>
        </p:blipFill>
        <p:spPr bwMode="auto">
          <a:xfrm>
            <a:off x="3321050" y="5429264"/>
            <a:ext cx="2538413" cy="142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958CEA8-E6FF-4A35-96D3-D23057BA13C4}" type="slidenum">
              <a:rPr lang="pt-BR" sz="1400" smtClean="0">
                <a:latin typeface="+mn-lt"/>
              </a:rPr>
              <a:pPr>
                <a:defRPr/>
              </a:pPr>
              <a:t>20</a:t>
            </a:fld>
            <a:endParaRPr lang="pt-BR" sz="1400" dirty="0">
              <a:latin typeface="+mn-lt"/>
            </a:endParaRPr>
          </a:p>
        </p:txBody>
      </p:sp>
      <p:sp>
        <p:nvSpPr>
          <p:cNvPr id="151554" name="Rectangle 6"/>
          <p:cNvSpPr txBox="1">
            <a:spLocks noChangeArrowheads="1"/>
          </p:cNvSpPr>
          <p:nvPr/>
        </p:nvSpPr>
        <p:spPr bwMode="auto">
          <a:xfrm>
            <a:off x="620713" y="1752600"/>
            <a:ext cx="82184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pt-BR" sz="3200" b="1" u="sng" dirty="0">
                <a:solidFill>
                  <a:schemeClr val="tx2"/>
                </a:solidFill>
                <a:latin typeface="Calibri" pitchFamily="34" charset="0"/>
              </a:rPr>
              <a:t>Tarefa em </a:t>
            </a:r>
            <a:r>
              <a:rPr lang="pt-BR" sz="3200" b="1" u="sng" dirty="0" smtClean="0">
                <a:solidFill>
                  <a:schemeClr val="tx2"/>
                </a:solidFill>
                <a:latin typeface="Calibri" pitchFamily="34" charset="0"/>
              </a:rPr>
              <a:t>Grupos (2 a 3 pessoas)</a:t>
            </a:r>
            <a:r>
              <a:rPr lang="pt-BR" sz="3200" dirty="0" smtClean="0">
                <a:solidFill>
                  <a:schemeClr val="tx2"/>
                </a:solidFill>
                <a:latin typeface="Calibri" pitchFamily="34" charset="0"/>
              </a:rPr>
              <a:t>: 15 </a:t>
            </a:r>
            <a:r>
              <a:rPr lang="pt-BR" sz="3200" dirty="0">
                <a:solidFill>
                  <a:schemeClr val="tx2"/>
                </a:solidFill>
                <a:latin typeface="Calibri" pitchFamily="34" charset="0"/>
              </a:rPr>
              <a:t>min.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400" dirty="0" smtClean="0">
                <a:solidFill>
                  <a:schemeClr val="tx2"/>
                </a:solidFill>
                <a:latin typeface="Calibri" pitchFamily="34" charset="0"/>
              </a:rPr>
              <a:t>Obtenha </a:t>
            </a: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o consenso das respostas,  registrando os locais onde as práticas foram evidenciadas (consenso);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pt-BR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pt-BR" sz="3200" b="1" u="sng" dirty="0">
                <a:solidFill>
                  <a:schemeClr val="tx2"/>
                </a:solidFill>
                <a:latin typeface="Calibri" pitchFamily="34" charset="0"/>
              </a:rPr>
              <a:t>Plenária</a:t>
            </a:r>
            <a:r>
              <a:rPr lang="pt-BR" sz="3200" dirty="0">
                <a:solidFill>
                  <a:schemeClr val="tx2"/>
                </a:solidFill>
                <a:latin typeface="Calibri" pitchFamily="34" charset="0"/>
              </a:rPr>
              <a:t>: </a:t>
            </a:r>
            <a:r>
              <a:rPr lang="pt-BR" sz="3200" dirty="0" smtClean="0">
                <a:solidFill>
                  <a:schemeClr val="tx2"/>
                </a:solidFill>
                <a:latin typeface="Calibri" pitchFamily="34" charset="0"/>
              </a:rPr>
              <a:t>10 </a:t>
            </a:r>
            <a:r>
              <a:rPr lang="pt-BR" sz="3200" dirty="0">
                <a:solidFill>
                  <a:schemeClr val="tx2"/>
                </a:solidFill>
                <a:latin typeface="Calibri" pitchFamily="34" charset="0"/>
              </a:rPr>
              <a:t>min.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O instrutor faz a análise com os grupos sobre as respostas.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09588" y="5397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</a:t>
            </a: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4: </a:t>
            </a: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2ª parte - consenso</a:t>
            </a:r>
          </a:p>
        </p:txBody>
      </p:sp>
    </p:spTree>
    <p:extLst>
      <p:ext uri="{BB962C8B-B14F-4D97-AF65-F5344CB8AC3E}">
        <p14:creationId xmlns:p14="http://schemas.microsoft.com/office/powerpoint/2010/main" val="36167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14282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o explicativo em seta para baixo 22"/>
          <p:cNvSpPr/>
          <p:nvPr/>
        </p:nvSpPr>
        <p:spPr>
          <a:xfrm>
            <a:off x="5158408" y="1571612"/>
            <a:ext cx="3528392" cy="43204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 e Relato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857224" y="3143248"/>
            <a:ext cx="3357586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Fase 2 – Ranking Classificadas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08525"/>
          </a:xfrm>
        </p:spPr>
        <p:txBody>
          <a:bodyPr/>
          <a:lstStyle/>
          <a:p>
            <a:pPr>
              <a:buNone/>
            </a:pPr>
            <a:r>
              <a:rPr lang="pt-BR" sz="2800" b="1" dirty="0" smtClean="0">
                <a:solidFill>
                  <a:schemeClr val="tx2"/>
                </a:solidFill>
              </a:rPr>
              <a:t>Gestão – 50% (</a:t>
            </a:r>
            <a:r>
              <a:rPr lang="pt-BR" sz="2800" b="1" dirty="0" smtClean="0">
                <a:solidFill>
                  <a:srgbClr val="FF0000"/>
                </a:solidFill>
              </a:rPr>
              <a:t>16 Questões</a:t>
            </a:r>
            <a:r>
              <a:rPr lang="pt-BR" sz="2800" b="1" dirty="0" smtClean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tx2"/>
                </a:solidFill>
              </a:rPr>
              <a:t>Relato 50% (média avaliadores)</a:t>
            </a:r>
          </a:p>
          <a:p>
            <a:pPr>
              <a:buNone/>
            </a:pPr>
            <a:endParaRPr lang="pt-BR" sz="2800" b="1" dirty="0" smtClean="0">
              <a:solidFill>
                <a:schemeClr val="tx2"/>
              </a:solidFill>
            </a:endParaRPr>
          </a:p>
          <a:p>
            <a:pPr marL="0" indent="0"/>
            <a:r>
              <a:rPr lang="pt-BR" sz="2800" b="1" dirty="0" smtClean="0">
                <a:solidFill>
                  <a:schemeClr val="tx2"/>
                </a:solidFill>
              </a:rPr>
              <a:t> Gerar ranking classificadas e pedir documentação (elegibilidade)</a:t>
            </a:r>
          </a:p>
          <a:p>
            <a:pPr marL="0" indent="0"/>
            <a:endParaRPr lang="pt-BR" sz="2800" b="1" dirty="0" smtClean="0">
              <a:solidFill>
                <a:schemeClr val="tx2"/>
              </a:solidFill>
            </a:endParaRPr>
          </a:p>
          <a:p>
            <a:pPr marL="0" indent="0"/>
            <a:r>
              <a:rPr lang="pt-BR" sz="2800" b="1" dirty="0" smtClean="0">
                <a:solidFill>
                  <a:schemeClr val="tx2"/>
                </a:solidFill>
              </a:rPr>
              <a:t> Classificar empresas no sistema para visita do verificador (conforme capacidade de visitas)</a:t>
            </a:r>
          </a:p>
          <a:p>
            <a:pPr marL="0" indent="0"/>
            <a:endParaRPr lang="pt-BR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Escolha das Visitadas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800" dirty="0" smtClean="0"/>
              <a:t> </a:t>
            </a:r>
          </a:p>
          <a:p>
            <a:pPr marL="0" indent="0"/>
            <a:endParaRPr lang="pt-BR" sz="2400" dirty="0" smtClean="0"/>
          </a:p>
        </p:txBody>
      </p:sp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457200" y="1600200"/>
            <a:ext cx="7615262" cy="4708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a 5 candidatas por categoria;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b="1" dirty="0" smtClean="0">
                <a:solidFill>
                  <a:schemeClr val="tx2"/>
                </a:solidFill>
              </a:rPr>
              <a:t>Considerar número de verificadores.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b="1" dirty="0" smtClean="0">
                <a:solidFill>
                  <a:srgbClr val="FF0000"/>
                </a:solidFill>
              </a:rPr>
              <a:t>Como fazem em cada estado? (ações, cuidados)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Fase 3 – Ranking Finalistas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08525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>
                <a:solidFill>
                  <a:schemeClr val="tx2"/>
                </a:solidFill>
              </a:rPr>
              <a:t>Gestão – 20% (16 Questões)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2"/>
                </a:solidFill>
              </a:rPr>
              <a:t>Relato 60% (média avaliadores)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2"/>
                </a:solidFill>
              </a:rPr>
              <a:t>20% Tabela Bônus</a:t>
            </a:r>
          </a:p>
          <a:p>
            <a:pPr>
              <a:buNone/>
            </a:pPr>
            <a:endParaRPr lang="pt-BR" sz="2400" b="1" dirty="0" smtClean="0"/>
          </a:p>
          <a:p>
            <a:pPr marL="0" indent="0"/>
            <a:r>
              <a:rPr lang="pt-BR" sz="2400" b="1" dirty="0" smtClean="0">
                <a:solidFill>
                  <a:srgbClr val="FF0000"/>
                </a:solidFill>
              </a:rPr>
              <a:t>Verificador irá avaliar e pontuar o questionário de gestão, relato e pontos fortes, gerando comentários para a Banca.</a:t>
            </a:r>
          </a:p>
          <a:p>
            <a:pPr>
              <a:buNone/>
            </a:pPr>
            <a:endParaRPr lang="pt-BR" sz="2400" b="1" dirty="0" smtClean="0"/>
          </a:p>
          <a:p>
            <a:pPr marL="0" indent="0"/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chemeClr val="tx2"/>
                </a:solidFill>
              </a:rPr>
              <a:t>Gerar ranking finalistas (agora com a avaliação dos verificadores e bônus)</a:t>
            </a:r>
          </a:p>
          <a:p>
            <a:pPr marL="0" indent="0"/>
            <a:endParaRPr lang="pt-BR" sz="2400" b="1" dirty="0" smtClean="0">
              <a:solidFill>
                <a:schemeClr val="tx2"/>
              </a:solidFill>
            </a:endParaRPr>
          </a:p>
          <a:p>
            <a:pPr marL="0" indent="0"/>
            <a:r>
              <a:rPr lang="pt-BR" sz="2400" b="1" dirty="0" smtClean="0">
                <a:solidFill>
                  <a:schemeClr val="tx2"/>
                </a:solidFill>
              </a:rPr>
              <a:t> Classificar empresas vencedoras no sistema (ouro, prata e bronze)</a:t>
            </a:r>
            <a:endParaRPr lang="pt-B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7380312" y="4941168"/>
            <a:ext cx="1763688" cy="1916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2143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Verificação</a:t>
            </a:r>
          </a:p>
        </p:txBody>
      </p:sp>
      <p:sp>
        <p:nvSpPr>
          <p:cNvPr id="117763" name="CaixaDeTexto 6"/>
          <p:cNvSpPr txBox="1">
            <a:spLocks noChangeArrowheads="1"/>
          </p:cNvSpPr>
          <p:nvPr/>
        </p:nvSpPr>
        <p:spPr bwMode="auto">
          <a:xfrm>
            <a:off x="357188" y="1285875"/>
            <a:ext cx="8429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buFont typeface="Arial" charset="0"/>
              <a:buNone/>
            </a:pP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É composto por um </a:t>
            </a:r>
            <a:r>
              <a:rPr lang="pt-BR" sz="2400" i="1" dirty="0" err="1">
                <a:solidFill>
                  <a:schemeClr val="tx2"/>
                </a:solidFill>
                <a:latin typeface="Calibri" pitchFamily="34" charset="0"/>
              </a:rPr>
              <a:t>check</a:t>
            </a:r>
            <a:r>
              <a:rPr lang="pt-BR" sz="2400" i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pt-BR" sz="2400" i="1" dirty="0" err="1">
                <a:solidFill>
                  <a:schemeClr val="tx2"/>
                </a:solidFill>
                <a:latin typeface="Calibri" pitchFamily="34" charset="0"/>
              </a:rPr>
              <a:t>list</a:t>
            </a:r>
            <a:r>
              <a:rPr lang="pt-BR" sz="2400" i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(Tópicos de Verificação), onde o verificador é direcionado para as perguntas e busca das evidências.</a:t>
            </a:r>
            <a:endParaRPr lang="pt-BR" sz="2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6143625" y="2143125"/>
            <a:ext cx="431800" cy="360363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50825" y="5143500"/>
            <a:ext cx="864235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TODOS OS COMENTÁRIOS SERVIRÃO DE INSUMO PARA A COMISSÃO JULGADORA ESTADUAL E NACIONAL, CASO A EMPRESA CHEGUE NESTA FASE.</a:t>
            </a:r>
            <a:endParaRPr lang="pt-BR" sz="2000" dirty="0">
              <a:latin typeface="Calibri" pitchFamily="34" charset="0"/>
            </a:endParaRPr>
          </a:p>
          <a:p>
            <a:pPr algn="ctr">
              <a:spcBef>
                <a:spcPts val="600"/>
              </a:spcBef>
              <a:buFont typeface="Arial" charset="0"/>
              <a:buNone/>
            </a:pP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Há, também, uma </a:t>
            </a:r>
            <a:r>
              <a:rPr lang="pt-BR" sz="2400" b="1" dirty="0">
                <a:solidFill>
                  <a:schemeClr val="tx2"/>
                </a:solidFill>
                <a:latin typeface="Calibri" pitchFamily="34" charset="0"/>
              </a:rPr>
              <a:t>lista de PF e OM </a:t>
            </a: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a ser preenchida</a:t>
            </a:r>
            <a:r>
              <a:rPr lang="pt-BR" sz="2400" b="1" dirty="0">
                <a:solidFill>
                  <a:schemeClr val="tx2"/>
                </a:solidFill>
                <a:latin typeface="Calibri" pitchFamily="34" charset="0"/>
              </a:rPr>
              <a:t> + </a:t>
            </a: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pt-BR" sz="2400" b="1" dirty="0">
                <a:solidFill>
                  <a:schemeClr val="tx2"/>
                </a:solidFill>
                <a:latin typeface="Calibri" pitchFamily="34" charset="0"/>
              </a:rPr>
              <a:t>Comentários Gerais </a:t>
            </a:r>
            <a:r>
              <a:rPr lang="pt-BR" sz="2400" dirty="0">
                <a:solidFill>
                  <a:schemeClr val="tx2"/>
                </a:solidFill>
                <a:latin typeface="Calibri" pitchFamily="34" charset="0"/>
              </a:rPr>
              <a:t>para a Comissão Julgadora.</a:t>
            </a:r>
            <a:endParaRPr lang="pt-BR" sz="22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42938" y="2500313"/>
          <a:ext cx="7929618" cy="2086217"/>
        </p:xfrm>
        <a:graphic>
          <a:graphicData uri="http://schemas.openxmlformats.org/drawingml/2006/table">
            <a:tbl>
              <a:tblPr/>
              <a:tblGrid>
                <a:gridCol w="2428892"/>
                <a:gridCol w="5500726"/>
              </a:tblGrid>
              <a:tr h="2505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Times New Roman"/>
                        </a:rPr>
                        <a:t>ITENS (2.2)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Times New Roman"/>
                        </a:rPr>
                        <a:t>TÓPICOS DE VERIFICAÇÃO</a:t>
                      </a:r>
                      <a:endParaRPr lang="pt-BR" sz="16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1507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180340" algn="l"/>
                        </a:tabLst>
                      </a:pPr>
                      <a:r>
                        <a:rPr lang="pt-BR" sz="1400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Arial"/>
                        </a:rPr>
                        <a:t>Tem processos definidos para realizar a gestão de seu negócio?</a:t>
                      </a:r>
                      <a:endParaRPr lang="pt-BR" sz="14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as normas, fluxos e rotinas escritas das atividades desenvolvidas no Negócio.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como controla as atividades desenvolvidas controle deve estar escrito (podem ser planilhas, atas de reuniões, livros de anotações, agendas, entre outros).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3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Comentários</a:t>
                      </a:r>
                      <a:r>
                        <a:rPr lang="pt-BR" sz="1400" b="1" dirty="0" smtClean="0">
                          <a:solidFill>
                            <a:schemeClr val="tx2"/>
                          </a:solidFill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 dirty="0">
                        <a:solidFill>
                          <a:schemeClr val="tx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1428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PF </a:t>
            </a: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 </a:t>
            </a: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OM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graphicFrame>
        <p:nvGraphicFramePr>
          <p:cNvPr id="138304" name="Group 64"/>
          <p:cNvGraphicFramePr>
            <a:graphicFrameLocks noGrp="1"/>
          </p:cNvGraphicFramePr>
          <p:nvPr/>
        </p:nvGraphicFramePr>
        <p:xfrm>
          <a:off x="357188" y="1071563"/>
          <a:ext cx="8501062" cy="5674995"/>
        </p:xfrm>
        <a:graphic>
          <a:graphicData uri="http://schemas.openxmlformats.org/drawingml/2006/table">
            <a:tbl>
              <a:tblPr/>
              <a:tblGrid>
                <a:gridCol w="566737"/>
                <a:gridCol w="636588"/>
                <a:gridCol w="72977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PF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ASSINALE OS PONTOS FORTES  OU OPORTUNIDADES DE MELHORIA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Superação da mulher;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Visão de Futuro;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Ideias inovadoras e adaptação às novas tendências;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 Atuação democrática, transparente, inspiradora e motivadora;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Participação ativa nos negócios, perseverança e superação dos desafios;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Ambiente participativo e agradável para quem trabalha no seu negócio;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Estabelecimento de relacionamentos duradouros com os clientes;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Preocupação com a preservação do meio ambiente e da cultura da sua região;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Estabelecimento de parcerias para o desenvolvimento das atividades;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Lições aprendidas (por meio de experimentações, erros cometidos ou compartilhamento de informações);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Crescimento dos resultados obtidos;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Contribuição para o desenvolvimento de outras empreendedoras.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0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Comentários Gerais Finais: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357188" y="44624"/>
            <a:ext cx="8429625" cy="576064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Pontuação Bônus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45354"/>
              </p:ext>
            </p:extLst>
          </p:nvPr>
        </p:nvGraphicFramePr>
        <p:xfrm>
          <a:off x="4429124" y="764701"/>
          <a:ext cx="4286280" cy="437007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643206"/>
                <a:gridCol w="1643074"/>
              </a:tblGrid>
              <a:tr h="18192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Número de Pontos Fortes</a:t>
                      </a:r>
                      <a:endParaRPr lang="pt-BR" sz="16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Pontuação </a:t>
                      </a:r>
                      <a:endParaRPr lang="pt-BR" sz="18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12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11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19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18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9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17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16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7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14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12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9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55023"/>
              </p:ext>
            </p:extLst>
          </p:nvPr>
        </p:nvGraphicFramePr>
        <p:xfrm>
          <a:off x="470393" y="764701"/>
          <a:ext cx="3744417" cy="5328595"/>
        </p:xfrm>
        <a:graphic>
          <a:graphicData uri="http://schemas.openxmlformats.org/drawingml/2006/table">
            <a:tbl>
              <a:tblPr/>
              <a:tblGrid>
                <a:gridCol w="2160240"/>
                <a:gridCol w="1036214"/>
                <a:gridCol w="547963"/>
              </a:tblGrid>
              <a:tr h="196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ASSINALE OS CRITÉRIOS DE AVALIAÇÃO</a:t>
                      </a:r>
                    </a:p>
                  </a:txBody>
                  <a:tcPr marL="3837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3837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OM</a:t>
                      </a:r>
                    </a:p>
                  </a:txBody>
                  <a:tcPr marL="3837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196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Superação da mulher; </a:t>
                      </a:r>
                      <a:endParaRPr lang="pt-BR" sz="900" b="0" i="0" u="none" strike="noStrike" dirty="0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Visão de Futuro; </a:t>
                      </a:r>
                      <a:endParaRPr lang="pt-BR" sz="900" b="0" i="0" u="none" strike="noStrike" dirty="0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87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Ideias inovadoras e adaptação às novas tendências; </a:t>
                      </a:r>
                      <a:endParaRPr lang="pt-BR" sz="900" b="0" i="0" u="none" strike="noStrike" dirty="0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Atuação democrática, transparente, inspiradora e motivadora; </a:t>
                      </a:r>
                      <a:endParaRPr lang="pt-BR" sz="900" b="0" i="0" u="none" strike="noStrike" dirty="0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Participação ativa nos negócios, perseverança e superação dos desafios;</a:t>
                      </a:r>
                      <a:endParaRPr lang="pt-BR" sz="900" b="0" i="0" u="none" strike="noStrike" dirty="0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Ambiente participativo e agradável para quem trabalha no seu negócio; </a:t>
                      </a:r>
                      <a:endParaRPr lang="pt-BR" sz="900" b="0" i="0" u="none" strike="noStrike" dirty="0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Estabelecimento de relacionamentos duradouros com os clientes; </a:t>
                      </a:r>
                      <a:endParaRPr lang="pt-BR" sz="900" b="0" i="0" u="none" strike="noStrike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Preocupação com a preservação do meio ambiente e da cultura da sua região; </a:t>
                      </a:r>
                      <a:endParaRPr lang="pt-BR" sz="900" b="0" i="0" u="none" strike="noStrike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87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Estabelecimento de parcerias para o desenvolvimento das atividades;</a:t>
                      </a:r>
                      <a:endParaRPr lang="pt-BR" sz="900" b="0" i="0" u="none" strike="noStrike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7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Lições aprendidas (por meio de experimentações, erros cometidos ou compartilhamento de informações); </a:t>
                      </a:r>
                      <a:endParaRPr lang="pt-BR" sz="900" b="0" i="0" u="none" strike="noStrike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91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Crescimento dos resultados obtidos; </a:t>
                      </a:r>
                      <a:endParaRPr lang="pt-BR" sz="900" b="0" i="0" u="none" strike="noStrike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1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Symbol" panose="05050102010706020507" pitchFamily="18" charset="2"/>
                        </a:rPr>
                        <a:t>ÿ</a:t>
                      </a:r>
                      <a:r>
                        <a:rPr lang="pt-BR" sz="700" b="0" i="0" u="none" strike="noStrike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 </a:t>
                      </a:r>
                      <a:r>
                        <a:rPr lang="pt-BR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Contribuição para o desenvolvimento de outras empreendedoras. </a:t>
                      </a:r>
                      <a:endParaRPr lang="pt-BR" sz="900" b="0" i="0" u="none" strike="noStrike">
                        <a:solidFill>
                          <a:schemeClr val="tx2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72672" marR="3837" marT="38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37" marR="3837" marT="3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Devolutiva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708525"/>
          </a:xfrm>
        </p:spPr>
        <p:txBody>
          <a:bodyPr/>
          <a:lstStyle/>
          <a:p>
            <a:r>
              <a:rPr lang="pt-BR" sz="2400" b="1" dirty="0" smtClean="0">
                <a:solidFill>
                  <a:schemeClr val="tx2"/>
                </a:solidFill>
              </a:rPr>
              <a:t>Introdução</a:t>
            </a:r>
          </a:p>
          <a:p>
            <a:r>
              <a:rPr lang="pt-BR" sz="2400" b="1" dirty="0" smtClean="0">
                <a:solidFill>
                  <a:schemeClr val="tx2"/>
                </a:solidFill>
              </a:rPr>
              <a:t>Dados Candidata</a:t>
            </a:r>
          </a:p>
          <a:p>
            <a:r>
              <a:rPr lang="pt-BR" sz="2400" b="1" dirty="0" smtClean="0">
                <a:solidFill>
                  <a:schemeClr val="tx2"/>
                </a:solidFill>
              </a:rPr>
              <a:t>Parte I – Gráfico radar (8 temas do Quest. da Gestão – pós visita)</a:t>
            </a:r>
          </a:p>
          <a:p>
            <a:r>
              <a:rPr lang="pt-BR" sz="2400" b="1" dirty="0" smtClean="0">
                <a:solidFill>
                  <a:schemeClr val="tx2"/>
                </a:solidFill>
              </a:rPr>
              <a:t>Parte II  	- Tabela com resultados do Quest. da Gestão</a:t>
            </a:r>
          </a:p>
          <a:p>
            <a:pPr lvl="4">
              <a:buNone/>
            </a:pPr>
            <a:r>
              <a:rPr lang="pt-BR" sz="2400" b="1" dirty="0" smtClean="0">
                <a:solidFill>
                  <a:schemeClr val="tx2"/>
                </a:solidFill>
              </a:rPr>
              <a:t>- Pontos Fortes e Oportunidades de Melhoria</a:t>
            </a:r>
            <a:endParaRPr lang="pt-BR" sz="2400" b="1" dirty="0">
              <a:solidFill>
                <a:schemeClr val="tx2"/>
              </a:solidFill>
            </a:endParaRPr>
          </a:p>
          <a:p>
            <a:r>
              <a:rPr lang="pt-BR" sz="2400" b="1" dirty="0" smtClean="0">
                <a:solidFill>
                  <a:schemeClr val="tx2"/>
                </a:solidFill>
              </a:rPr>
              <a:t>Parte III 	- Pontuação de cada Avaliador do relato e média</a:t>
            </a:r>
          </a:p>
          <a:p>
            <a:pPr lvl="3">
              <a:buNone/>
            </a:pPr>
            <a:r>
              <a:rPr lang="pt-BR" sz="2400" b="1" dirty="0" smtClean="0">
                <a:solidFill>
                  <a:schemeClr val="tx2"/>
                </a:solidFill>
              </a:rPr>
              <a:t>		- Pontuação do Verificador do relato</a:t>
            </a:r>
          </a:p>
          <a:p>
            <a:pPr lvl="3">
              <a:buNone/>
            </a:pPr>
            <a:r>
              <a:rPr lang="pt-BR" sz="2400" b="1" dirty="0" smtClean="0">
                <a:solidFill>
                  <a:schemeClr val="tx2"/>
                </a:solidFill>
              </a:rPr>
              <a:t>		- Comentários do Verificador por Critério</a:t>
            </a:r>
          </a:p>
          <a:p>
            <a:r>
              <a:rPr lang="pt-BR" sz="2400" b="1" dirty="0" smtClean="0">
                <a:solidFill>
                  <a:schemeClr val="tx2"/>
                </a:solidFill>
              </a:rPr>
              <a:t>Parte IV – Relato da candidata</a:t>
            </a: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4929190" y="5715016"/>
            <a:ext cx="3786214" cy="857256"/>
          </a:xfrm>
          <a:prstGeom prst="wedgeRoundRectCallout">
            <a:avLst>
              <a:gd name="adj1" fmla="val -61566"/>
              <a:gd name="adj2" fmla="val -721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Esta devolutiva é apenas interna ainda, não sendo enviada para a candidata</a:t>
            </a:r>
            <a:endParaRPr lang="pt-B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14282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o explicativo em seta para baixo 22"/>
          <p:cNvSpPr/>
          <p:nvPr/>
        </p:nvSpPr>
        <p:spPr>
          <a:xfrm>
            <a:off x="5158408" y="1571612"/>
            <a:ext cx="3528392" cy="43204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 e Relato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6215074" y="5643578"/>
            <a:ext cx="1500198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61950" y="2307626"/>
            <a:ext cx="8424863" cy="2593975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Compreender as etapas do processo do prêmio e compartilhar as melhores práticas de gestão do Prêmio SEBRAE Mulher de Negócios.</a:t>
            </a:r>
          </a:p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 algn="ctr" eaLnBrk="1" hangingPunct="1">
              <a:lnSpc>
                <a:spcPct val="150000"/>
              </a:lnSpc>
              <a:buFontTx/>
              <a:buNone/>
            </a:pP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Objetivo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>
            <a:hlinkClick r:id="rId2" action="ppaction://hlinkpres?slideindex=1&amp;slidetitle="/>
          </p:cNvPr>
          <p:cNvSpPr/>
          <p:nvPr/>
        </p:nvSpPr>
        <p:spPr>
          <a:xfrm>
            <a:off x="357188" y="142852"/>
            <a:ext cx="8429625" cy="1362081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5: Simulação Banca Juízes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57158" y="1714488"/>
            <a:ext cx="8358246" cy="4594237"/>
          </a:xfrm>
        </p:spPr>
        <p:txBody>
          <a:bodyPr/>
          <a:lstStyle/>
          <a:p>
            <a:pPr algn="just">
              <a:defRPr/>
            </a:pPr>
            <a:r>
              <a:rPr lang="pt-BR" sz="2400" b="1" dirty="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Simule a realização da reunião da banca de juízes </a:t>
            </a:r>
            <a:r>
              <a:rPr lang="pt-BR" sz="2400" dirty="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para a seleção das premiadas (Ouro, Prata e Bronze).</a:t>
            </a:r>
            <a:endParaRPr lang="pt-BR" sz="2400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just">
              <a:buNone/>
              <a:defRPr/>
            </a:pPr>
            <a:endParaRPr lang="pt-BR" sz="1800" dirty="0" smtClean="0">
              <a:solidFill>
                <a:schemeClr val="tx2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sz="2400" b="1" dirty="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Atividades:</a:t>
            </a:r>
            <a:endParaRPr lang="pt-BR" sz="2000" dirty="0" smtClean="0">
              <a:solidFill>
                <a:schemeClr val="tx2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dirty="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Com base no trecho Manual da Comissão Julgadora entregue pelo instrutor, monte a apresentação das candidatas de uma categoria usando o arquivo </a:t>
            </a:r>
            <a:r>
              <a:rPr lang="pt-BR" sz="2000" dirty="0" err="1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ppt</a:t>
            </a:r>
            <a:r>
              <a:rPr lang="pt-BR" sz="2000" dirty="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 entregue ou a tabela do Anexo 1 do Caderno de exercícios;</a:t>
            </a:r>
          </a:p>
          <a:p>
            <a:pPr lvl="1"/>
            <a:r>
              <a:rPr lang="pt-BR" sz="2000" dirty="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Analise os resultados e escolha as premiadas Ouro, Prata e Bronze;</a:t>
            </a:r>
          </a:p>
          <a:p>
            <a:pPr lvl="1"/>
            <a:r>
              <a:rPr lang="pt-BR" sz="2000" dirty="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Apresente a ata da reunião com as principais decisões da banca de juízes conforme o Anexo 2 do Caderno de </a:t>
            </a:r>
            <a:r>
              <a:rPr lang="pt-BR" sz="2000" smtClean="0">
                <a:solidFill>
                  <a:schemeClr val="tx2"/>
                </a:solidFill>
                <a:ea typeface="Calibri" pitchFamily="34" charset="0"/>
                <a:cs typeface="Arial" panose="020B0604020202020204" pitchFamily="34" charset="0"/>
              </a:rPr>
              <a:t>exercícios.</a:t>
            </a:r>
            <a:endParaRPr lang="pt-BR" sz="2000" dirty="0" smtClean="0">
              <a:solidFill>
                <a:schemeClr val="tx2"/>
              </a:solidFill>
              <a:ea typeface="Calibri" pitchFamily="34" charset="0"/>
              <a:cs typeface="Arial" panose="020B0604020202020204" pitchFamily="34" charset="0"/>
            </a:endParaRPr>
          </a:p>
          <a:p>
            <a:endParaRPr lang="pt-BR" sz="1800" dirty="0" smtClean="0">
              <a:solidFill>
                <a:schemeClr val="tx2"/>
              </a:solidFill>
            </a:endParaRPr>
          </a:p>
          <a:p>
            <a:r>
              <a:rPr lang="pt-BR" sz="2400" dirty="0" smtClean="0">
                <a:solidFill>
                  <a:schemeClr val="tx2"/>
                </a:solidFill>
              </a:rPr>
              <a:t>Grupos: 30 min.</a:t>
            </a:r>
          </a:p>
          <a:p>
            <a:r>
              <a:rPr lang="pt-BR" sz="2400" dirty="0" smtClean="0">
                <a:solidFill>
                  <a:schemeClr val="tx2"/>
                </a:solidFill>
              </a:rPr>
              <a:t>Plenária: 15 min.</a:t>
            </a:r>
            <a:endParaRPr 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13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14282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o explicativo em seta para baixo 22"/>
          <p:cNvSpPr/>
          <p:nvPr/>
        </p:nvSpPr>
        <p:spPr>
          <a:xfrm>
            <a:off x="5158408" y="1571612"/>
            <a:ext cx="3528392" cy="43204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 e Relato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500562" y="5643578"/>
            <a:ext cx="1500198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>
            <a:hlinkClick r:id="rId2" action="ppaction://hlinkpres?slideindex=1&amp;slidetitle="/>
          </p:cNvPr>
          <p:cNvSpPr/>
          <p:nvPr/>
        </p:nvSpPr>
        <p:spPr>
          <a:xfrm>
            <a:off x="357188" y="142852"/>
            <a:ext cx="8429625" cy="1362081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6: Boas Práticas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51361"/>
          </a:xfrm>
        </p:spPr>
        <p:txBody>
          <a:bodyPr/>
          <a:lstStyle/>
          <a:p>
            <a:r>
              <a:rPr lang="pt-BR" sz="2800" dirty="0" smtClean="0">
                <a:solidFill>
                  <a:schemeClr val="tx2"/>
                </a:solidFill>
              </a:rPr>
              <a:t>Considerando a etapa de organização e realização da Cerimônia Estadual, complete a tabela de </a:t>
            </a:r>
            <a:r>
              <a:rPr lang="pt-BR" sz="2800" u="sng" dirty="0" smtClean="0">
                <a:solidFill>
                  <a:schemeClr val="tx2"/>
                </a:solidFill>
              </a:rPr>
              <a:t>atividades/ações, cuidados especiais, atores envolvidos, indicadores e evidências</a:t>
            </a:r>
            <a:r>
              <a:rPr lang="pt-BR" sz="2800" dirty="0" smtClean="0">
                <a:solidFill>
                  <a:schemeClr val="tx2"/>
                </a:solidFill>
              </a:rPr>
              <a:t> no caderno </a:t>
            </a:r>
            <a:r>
              <a:rPr lang="pt-BR" sz="2800" smtClean="0">
                <a:solidFill>
                  <a:schemeClr val="tx2"/>
                </a:solidFill>
              </a:rPr>
              <a:t>de exercícios.</a:t>
            </a:r>
            <a:endParaRPr lang="pt-BR" sz="2800" dirty="0" smtClean="0">
              <a:solidFill>
                <a:schemeClr val="tx2"/>
              </a:solidFill>
            </a:endParaRPr>
          </a:p>
          <a:p>
            <a:endParaRPr lang="pt-BR" sz="2800" dirty="0" smtClean="0">
              <a:solidFill>
                <a:schemeClr val="tx2"/>
              </a:solidFill>
            </a:endParaRPr>
          </a:p>
          <a:p>
            <a:r>
              <a:rPr lang="pt-BR" sz="2800" dirty="0" smtClean="0">
                <a:solidFill>
                  <a:schemeClr val="tx2"/>
                </a:solidFill>
              </a:rPr>
              <a:t>Grupos: 15 min.</a:t>
            </a:r>
          </a:p>
          <a:p>
            <a:r>
              <a:rPr lang="pt-BR" sz="2800" dirty="0" smtClean="0">
                <a:solidFill>
                  <a:schemeClr val="tx2"/>
                </a:solidFill>
              </a:rPr>
              <a:t>Plenária: 15 min.</a:t>
            </a:r>
            <a:endParaRPr lang="pt-B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13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pt-BR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Muito Agradecido!!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Francisco Teixeira Neto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Fone: 11 55097717</a:t>
            </a:r>
          </a:p>
          <a:p>
            <a:pPr algn="ctr">
              <a:buNone/>
            </a:pPr>
            <a:r>
              <a:rPr lang="pt-BR" dirty="0" smtClean="0">
                <a:solidFill>
                  <a:schemeClr val="tx2"/>
                </a:solidFill>
              </a:rPr>
              <a:t>francisco.teixeira@fnq.org.br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A7E46B-C06F-4A48-A81D-2C8774296C4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Apresentação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 descr="Z:\MCO\Registros - Área Funional\Publica\Banco de imagens\Ilustrações\(20) Ilustrações FN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357430"/>
            <a:ext cx="26701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57224" y="1643050"/>
            <a:ext cx="7056438" cy="12969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pt-BR" b="1" dirty="0" smtClean="0">
                <a:solidFill>
                  <a:schemeClr val="tx2"/>
                </a:solidFill>
              </a:rPr>
              <a:t>Atividade 1:  Apresentação dos participantes.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4"/>
              </a:buBlip>
              <a:defRPr/>
            </a:pPr>
            <a:r>
              <a:rPr lang="pt-BR" b="1" kern="0" dirty="0" smtClean="0">
                <a:solidFill>
                  <a:schemeClr val="tx2"/>
                </a:solidFill>
                <a:cs typeface="Arial" charset="0"/>
              </a:rPr>
              <a:t>Nome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4"/>
              </a:buBlip>
              <a:defRPr/>
            </a:pPr>
            <a:r>
              <a:rPr lang="pt-BR" b="1" kern="0" dirty="0" smtClean="0">
                <a:solidFill>
                  <a:schemeClr val="tx2"/>
                </a:solidFill>
                <a:cs typeface="Arial" charset="0"/>
              </a:rPr>
              <a:t>Estado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4"/>
              </a:buBlip>
              <a:defRPr/>
            </a:pPr>
            <a:r>
              <a:rPr lang="pt-BR" b="1" kern="0" dirty="0" smtClean="0">
                <a:solidFill>
                  <a:schemeClr val="tx2"/>
                </a:solidFill>
                <a:cs typeface="Arial" charset="0"/>
              </a:rPr>
              <a:t>Número de ciclos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4"/>
              </a:buBlip>
              <a:defRPr/>
            </a:pPr>
            <a:r>
              <a:rPr lang="pt-BR" b="1" kern="0" dirty="0" smtClean="0">
                <a:solidFill>
                  <a:schemeClr val="tx2"/>
                </a:solidFill>
                <a:cs typeface="Arial" charset="0"/>
              </a:rPr>
              <a:t>Expectativas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4"/>
              </a:buBlip>
              <a:defRPr/>
            </a:pPr>
            <a:endParaRPr lang="pt-BR" b="1" dirty="0" smtClean="0">
              <a:solidFill>
                <a:schemeClr val="tx2"/>
              </a:solidFill>
            </a:endParaRPr>
          </a:p>
          <a:p>
            <a:pPr marL="742950" indent="-742950">
              <a:buFontTx/>
              <a:buNone/>
              <a:defRPr/>
            </a:pPr>
            <a:r>
              <a:rPr lang="pt-BR" b="1" dirty="0" smtClean="0">
                <a:solidFill>
                  <a:schemeClr val="tx2"/>
                </a:solidFill>
              </a:rPr>
              <a:t> Apresentação: 1 min. para cada participante.</a:t>
            </a:r>
          </a:p>
          <a:p>
            <a:pPr marL="742950" indent="-742950">
              <a:buFontTx/>
              <a:buNone/>
              <a:defRPr/>
            </a:pPr>
            <a:endParaRPr lang="pt-BR" b="1" dirty="0" smtClean="0">
              <a:solidFill>
                <a:schemeClr val="tx1"/>
              </a:solidFill>
            </a:endParaRPr>
          </a:p>
          <a:p>
            <a:pPr marL="742950" indent="-742950">
              <a:buFontTx/>
              <a:buNone/>
              <a:defRPr/>
            </a:pPr>
            <a:endParaRPr lang="pt-BR" b="1" dirty="0" smtClean="0">
              <a:solidFill>
                <a:schemeClr val="tx1"/>
              </a:solidFill>
            </a:endParaRPr>
          </a:p>
          <a:p>
            <a:pPr marL="742950" indent="-742950">
              <a:buFontTx/>
              <a:buNone/>
              <a:defRPr/>
            </a:pPr>
            <a:endParaRPr lang="pt-BR" b="1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None/>
              <a:defRPr/>
            </a:pPr>
            <a:endParaRPr lang="pt-B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14282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o explicativo em seta para baixo 22"/>
          <p:cNvSpPr/>
          <p:nvPr/>
        </p:nvSpPr>
        <p:spPr>
          <a:xfrm>
            <a:off x="5158408" y="1571612"/>
            <a:ext cx="3528392" cy="43204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 e Relato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6215074" y="3143248"/>
            <a:ext cx="1500198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1 - Perfil do Avaliador </a:t>
            </a:r>
            <a:endParaRPr lang="pt-BR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6"/>
          </p:nvPr>
        </p:nvSpPr>
        <p:spPr>
          <a:xfrm>
            <a:off x="6831013" y="6519863"/>
            <a:ext cx="2133600" cy="365125"/>
          </a:xfrm>
        </p:spPr>
        <p:txBody>
          <a:bodyPr/>
          <a:lstStyle/>
          <a:p>
            <a:pPr>
              <a:defRPr/>
            </a:pPr>
            <a:fld id="{56E62E1C-0E4F-45AE-81DC-2A8B47DC2C87}" type="slidenum">
              <a:rPr lang="pt-BR" sz="14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pt-BR" sz="14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" name="Grupo 4"/>
          <p:cNvGrpSpPr>
            <a:grpSpLocks/>
          </p:cNvGrpSpPr>
          <p:nvPr/>
        </p:nvGrpSpPr>
        <p:grpSpPr bwMode="auto">
          <a:xfrm>
            <a:off x="5214942" y="1411288"/>
            <a:ext cx="4176713" cy="2160588"/>
            <a:chOff x="2039802" y="2071678"/>
            <a:chExt cx="4921402" cy="2428892"/>
          </a:xfrm>
        </p:grpSpPr>
        <p:pic>
          <p:nvPicPr>
            <p:cNvPr id="105477" name="Picture 2" descr="MCj043822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9802" y="2143116"/>
              <a:ext cx="3543429" cy="235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4572519" y="3428002"/>
              <a:ext cx="248783" cy="203449"/>
            </a:xfrm>
            <a:custGeom>
              <a:avLst/>
              <a:gdLst>
                <a:gd name="T0" fmla="*/ 10860 w 21600"/>
                <a:gd name="T1" fmla="*/ 2187 h 21600"/>
                <a:gd name="T2" fmla="*/ 2928 w 21600"/>
                <a:gd name="T3" fmla="*/ 10800 h 21600"/>
                <a:gd name="T4" fmla="*/ 10860 w 21600"/>
                <a:gd name="T5" fmla="*/ 21600 h 21600"/>
                <a:gd name="T6" fmla="*/ 18672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38100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890900" y="3428002"/>
              <a:ext cx="248782" cy="203449"/>
            </a:xfrm>
            <a:custGeom>
              <a:avLst/>
              <a:gdLst>
                <a:gd name="T0" fmla="*/ 10860 w 21600"/>
                <a:gd name="T1" fmla="*/ 2187 h 21600"/>
                <a:gd name="T2" fmla="*/ 2928 w 21600"/>
                <a:gd name="T3" fmla="*/ 10800 h 21600"/>
                <a:gd name="T4" fmla="*/ 10860 w 21600"/>
                <a:gd name="T5" fmla="*/ 21600 h 21600"/>
                <a:gd name="T6" fmla="*/ 18672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38100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480" name="Text Box 5"/>
            <p:cNvSpPr txBox="1">
              <a:spLocks noChangeArrowheads="1"/>
            </p:cNvSpPr>
            <p:nvPr/>
          </p:nvSpPr>
          <p:spPr bwMode="auto">
            <a:xfrm>
              <a:off x="5000628" y="2071678"/>
              <a:ext cx="1643074" cy="2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200" b="1">
                  <a:solidFill>
                    <a:prstClr val="black"/>
                  </a:solidFill>
                  <a:latin typeface="Calibri" pitchFamily="34" charset="0"/>
                </a:rPr>
                <a:t>Conhecimentos</a:t>
              </a:r>
            </a:p>
          </p:txBody>
        </p:sp>
        <p:sp>
          <p:nvSpPr>
            <p:cNvPr id="105481" name="Text Box 6"/>
            <p:cNvSpPr txBox="1">
              <a:spLocks noChangeArrowheads="1"/>
            </p:cNvSpPr>
            <p:nvPr/>
          </p:nvSpPr>
          <p:spPr bwMode="auto">
            <a:xfrm>
              <a:off x="4929190" y="3500438"/>
              <a:ext cx="1277947" cy="2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200" b="1">
                  <a:solidFill>
                    <a:prstClr val="black"/>
                  </a:solidFill>
                  <a:latin typeface="Calibri" pitchFamily="34" charset="0"/>
                </a:rPr>
                <a:t>Atitudes</a:t>
              </a:r>
            </a:p>
          </p:txBody>
        </p:sp>
        <p:sp>
          <p:nvSpPr>
            <p:cNvPr id="105482" name="Text Box 7"/>
            <p:cNvSpPr txBox="1">
              <a:spLocks noChangeArrowheads="1"/>
            </p:cNvSpPr>
            <p:nvPr/>
          </p:nvSpPr>
          <p:spPr bwMode="auto">
            <a:xfrm>
              <a:off x="5500694" y="2857499"/>
              <a:ext cx="1460510" cy="212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200" b="1">
                  <a:solidFill>
                    <a:prstClr val="black"/>
                  </a:solidFill>
                  <a:latin typeface="Calibri" pitchFamily="34" charset="0"/>
                </a:rPr>
                <a:t>Habilidades</a:t>
              </a:r>
            </a:p>
          </p:txBody>
        </p:sp>
        <p:sp>
          <p:nvSpPr>
            <p:cNvPr id="105483" name="Text Box 8"/>
            <p:cNvSpPr txBox="1">
              <a:spLocks noChangeArrowheads="1"/>
            </p:cNvSpPr>
            <p:nvPr/>
          </p:nvSpPr>
          <p:spPr bwMode="auto">
            <a:xfrm>
              <a:off x="5000628" y="4214820"/>
              <a:ext cx="1277947" cy="212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pt-BR" sz="1200" b="1">
                  <a:solidFill>
                    <a:prstClr val="black"/>
                  </a:solidFill>
                  <a:latin typeface="Calibri" pitchFamily="34" charset="0"/>
                </a:rPr>
                <a:t>Benefícios</a:t>
              </a:r>
            </a:p>
          </p:txBody>
        </p:sp>
      </p:grpSp>
      <p:graphicFrame>
        <p:nvGraphicFramePr>
          <p:cNvPr id="14" name="Group 44"/>
          <p:cNvGraphicFramePr>
            <a:graphicFrameLocks noGrp="1"/>
          </p:cNvGraphicFramePr>
          <p:nvPr/>
        </p:nvGraphicFramePr>
        <p:xfrm>
          <a:off x="571472" y="4071942"/>
          <a:ext cx="7344817" cy="176651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03611"/>
                <a:gridCol w="5041206"/>
              </a:tblGrid>
              <a:tr h="360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CHA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Conhecimentos / Habilidades / Atitudes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0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Desejável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Noções de gestão empresarial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458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Indesejável 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Desorganizado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690682"/>
            <a:ext cx="4679950" cy="102393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pt-BR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Qual o Perfil Adequado do Avaliador/ Verificador?</a:t>
            </a:r>
          </a:p>
        </p:txBody>
      </p:sp>
    </p:spTree>
    <p:extLst>
      <p:ext uri="{BB962C8B-B14F-4D97-AF65-F5344CB8AC3E}">
        <p14:creationId xmlns:p14="http://schemas.microsoft.com/office/powerpoint/2010/main" val="38966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142852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2 – Captação Avaliadores/Verificadores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25829" y="1000102"/>
            <a:ext cx="8572560" cy="25114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chemeClr val="tx2"/>
                </a:solidFill>
              </a:rPr>
              <a:t>Assinale quais das afirmações abaixo são recomendáveis como boas práticas referentes à etapa de </a:t>
            </a:r>
            <a:r>
              <a:rPr lang="pt-BR" u="sng" dirty="0" smtClean="0">
                <a:solidFill>
                  <a:schemeClr val="tx2"/>
                </a:solidFill>
              </a:rPr>
              <a:t>Captação (C)</a:t>
            </a:r>
            <a:r>
              <a:rPr lang="pt-BR" dirty="0" smtClean="0">
                <a:solidFill>
                  <a:schemeClr val="tx2"/>
                </a:solidFill>
              </a:rPr>
              <a:t> ou </a:t>
            </a:r>
            <a:r>
              <a:rPr lang="pt-BR" u="sng" dirty="0" smtClean="0">
                <a:solidFill>
                  <a:schemeClr val="tx2"/>
                </a:solidFill>
              </a:rPr>
              <a:t>Retenção (R)</a:t>
            </a:r>
            <a:r>
              <a:rPr lang="pt-BR" dirty="0" smtClean="0">
                <a:solidFill>
                  <a:schemeClr val="tx2"/>
                </a:solidFill>
              </a:rPr>
              <a:t> dos avaliadores e verificadores:</a:t>
            </a:r>
          </a:p>
          <a:p>
            <a:endParaRPr lang="pt-BR" sz="8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Convidar credenciados, funcionários do SEBRAE e parceiros para atuarem como avaliadores/verificadores;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Enviar e-mail aos avaliadores para avisar os resultados do ciclo e prestar agradecimento;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Levantar os avaliadores e verificadores de anos anteriores;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Fazer o reconhecimento dos avaliadores na cerimônia de premiação;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Recrutar novos avaliadores em Universidades;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Convidar os avaliadores para a cerimônia estadual;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Contratar consultores SGC, seja para atuarem como avaliadores ou como verificadores, quando não conseguir voluntários;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Confirmar a participação no curso de formação de avaliadores;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chemeClr val="tx2"/>
                </a:solidFill>
              </a:rPr>
              <a:t>(     ) Fornecer certificado de participação como voluntário no processo, contabilizando as horas dedicadas;</a:t>
            </a:r>
          </a:p>
          <a:p>
            <a:pPr>
              <a:buNone/>
            </a:pPr>
            <a:endParaRPr lang="pt-BR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14282" y="1142984"/>
            <a:ext cx="8715436" cy="25114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Indicar os avaliadores-destaque para participação na etapa nacional;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Participar da reunião dos novos ALI, a fim de apresentar o PSMN e convidá-los para fazer parte da equipe de avaliadores/verificadores voluntários;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Realizar a capacitação em ambiente agradável (exemplo: a capacitação dos avaliadores/verificadores ser realizada em um hotel, com todas as despesas de lanche e almoço pagas pelo Sebrae);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Divulgar calendário do curso de formação da Banca de Avaliadores através de e-mail marketing amplo (antigos avaliadores, consultores, gestores projetos Sebrae</a:t>
            </a:r>
            <a:r>
              <a:rPr lang="pt-BR" sz="2000" dirty="0">
                <a:solidFill>
                  <a:schemeClr val="tx2"/>
                </a:solidFill>
              </a:rPr>
              <a:t> </a:t>
            </a:r>
            <a:r>
              <a:rPr lang="pt-BR" sz="2000" dirty="0" smtClean="0">
                <a:solidFill>
                  <a:schemeClr val="tx2"/>
                </a:solidFill>
              </a:rPr>
              <a:t>e parceiros) e no site do prêmio;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Incentivar e agradecer a participação com brindes após a finalização do ciclo;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Pegar assinatura do termo de voluntariado e guardar por 3-5anos;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Oferecer cursos gratuitos no SEBRAE aos que atuarem no processo de avaliação;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2000" dirty="0" smtClean="0">
                <a:solidFill>
                  <a:schemeClr val="tx2"/>
                </a:solidFill>
              </a:rPr>
              <a:t>(     ) Verificar previamente a agenda disponível dos consultores e demais avaliadores convidados.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142852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Exercício 2 – Captação Avaliadores/Verificadores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380312" y="4941168"/>
            <a:ext cx="1763688" cy="1916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507092"/>
              </p:ext>
            </p:extLst>
          </p:nvPr>
        </p:nvGraphicFramePr>
        <p:xfrm>
          <a:off x="457200" y="1357298"/>
          <a:ext cx="822960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de cantos arredondados 3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Etapas do Prêmio Estadual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aunPenh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2511</Words>
  <Application>Microsoft Office PowerPoint</Application>
  <PresentationFormat>Apresentação na tela (4:3)</PresentationFormat>
  <Paragraphs>528</Paragraphs>
  <Slides>33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33</vt:i4>
      </vt:variant>
    </vt:vector>
  </HeadingPairs>
  <TitlesOfParts>
    <vt:vector size="43" baseType="lpstr">
      <vt:lpstr>Arial</vt:lpstr>
      <vt:lpstr>Calibri</vt:lpstr>
      <vt:lpstr>DaunPenh</vt:lpstr>
      <vt:lpstr>Symbol</vt:lpstr>
      <vt:lpstr>Tahoma</vt:lpstr>
      <vt:lpstr>Times New Roman</vt:lpstr>
      <vt:lpstr>Wingdings</vt:lpstr>
      <vt:lpstr>1_Tema do Office</vt:lpstr>
      <vt:lpstr>Personalizar design</vt:lpstr>
      <vt:lpstr>1_Personalizar design</vt:lpstr>
      <vt:lpstr>Workshop de Boas Práticas Prêmio SEBRAE  Mulher de Negócios ciclo 2015  Brasília, 28 de Julho de 2015. </vt:lpstr>
      <vt:lpstr>Apresentação do PowerPoint</vt:lpstr>
      <vt:lpstr>Apresentação do PowerPoint</vt:lpstr>
      <vt:lpstr>Apresentação do PowerPoint</vt:lpstr>
      <vt:lpstr>Processo de Gestão do Prêmio</vt:lpstr>
      <vt:lpstr>Qual o Perfil Adequado do Avaliador/ Verificador?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Processo de Gestão do Prêmio</vt:lpstr>
      <vt:lpstr>Exercício 3 - Processo de Avaliação</vt:lpstr>
      <vt:lpstr>Apresentação do PowerPoint</vt:lpstr>
      <vt:lpstr>Apresentação do PowerPoint</vt:lpstr>
      <vt:lpstr>Apresentação do PowerPoint</vt:lpstr>
      <vt:lpstr>Apresentação do PowerPoint</vt:lpstr>
      <vt:lpstr>Processo de Gestão do Prêmio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Processo de Gestão do Prêmio</vt:lpstr>
      <vt:lpstr>Apresentação do PowerPoint</vt:lpstr>
      <vt:lpstr>Processo de Gestão do Prêmio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Prêmio SEBRAE  Mulher de Negócios</dc:title>
  <dc:creator>julianai</dc:creator>
  <cp:lastModifiedBy>Magaly Rodrigues - FNQ</cp:lastModifiedBy>
  <cp:revision>292</cp:revision>
  <dcterms:created xsi:type="dcterms:W3CDTF">2011-07-26T15:49:41Z</dcterms:created>
  <dcterms:modified xsi:type="dcterms:W3CDTF">2015-07-21T16:49:23Z</dcterms:modified>
</cp:coreProperties>
</file>