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embeddedFontLst>
    <p:embeddedFont>
      <p:font typeface="Arial Narrow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5D2CFC-BDA5-413A-827D-49C715A26BB3}">
  <a:tblStyle styleId="{685D2CFC-BDA5-413A-827D-49C715A26BB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5E8"/>
          </a:solidFill>
        </a:fill>
      </a:tcStyle>
    </a:wholeTbl>
    <a:band1H>
      <a:tcTxStyle b="off" i="off"/>
      <a:tcStyle>
        <a:fill>
          <a:solidFill>
            <a:srgbClr val="DBEA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BEA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regular.fntdata"/><Relationship Id="rId10" Type="http://schemas.openxmlformats.org/officeDocument/2006/relationships/slide" Target="slides/slide4.xml"/><Relationship Id="rId13" Type="http://schemas.openxmlformats.org/officeDocument/2006/relationships/font" Target="fonts/ArialNarrow-italic.fntdata"/><Relationship Id="rId12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ArialNarr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highlight>
                  <a:srgbClr val="FFFF00"/>
                </a:highlight>
              </a:rPr>
              <a:t>To edit, </a:t>
            </a:r>
            <a:r>
              <a:rPr lang="en-US">
                <a:highlight>
                  <a:srgbClr val="FFFF00"/>
                </a:highlight>
              </a:rPr>
              <a:t>File &gt; Make a Copy &gt; Entire Presentation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highlight>
                  <a:srgbClr val="FFFF00"/>
                </a:highlight>
              </a:rPr>
              <a:t>To change slide format, click directly on slide then select from “Layout” dropdown options above.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/>
        </p:nvSpPr>
        <p:spPr>
          <a:xfrm>
            <a:off x="8615934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2"/>
          <p:cNvCxnSpPr/>
          <p:nvPr/>
        </p:nvCxnSpPr>
        <p:spPr>
          <a:xfrm>
            <a:off x="3489259" y="4421009"/>
            <a:ext cx="22291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657350" y="3829050"/>
            <a:ext cx="58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276600" y="1206500"/>
            <a:ext cx="4902200" cy="4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/>
          <p:nvPr/>
        </p:nvSpPr>
        <p:spPr>
          <a:xfrm>
            <a:off x="818350" y="1201706"/>
            <a:ext cx="2450592" cy="4718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69" name="Google Shape;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46" y="2354542"/>
            <a:ext cx="24130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349500" y="2236116"/>
            <a:ext cx="2411946" cy="2385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2755900" y="2247900"/>
            <a:ext cx="57785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355600" y="2235200"/>
            <a:ext cx="24003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349500" y="2236116"/>
            <a:ext cx="2411946" cy="2385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2755900" y="2247900"/>
            <a:ext cx="57785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close up of a logo&#10;&#10;Description automatically generated" id="81" name="Google Shape;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2230120"/>
            <a:ext cx="2367280" cy="238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4"/>
          <p:cNvGraphicFramePr/>
          <p:nvPr/>
        </p:nvGraphicFramePr>
        <p:xfrm>
          <a:off x="286869" y="1356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{685D2CFC-BDA5-413A-827D-49C715A26BB3}</a:tableStyleId>
              </a:tblPr>
              <a:tblGrid>
                <a:gridCol w="1368250"/>
                <a:gridCol w="7237875"/>
              </a:tblGrid>
              <a:tr h="1197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b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min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1" lang="en-US" sz="2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3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1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3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9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54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close up of a logo&#10;&#10;Description automatically generated" id="84" name="Google Shape;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393" y="891991"/>
            <a:ext cx="2359046" cy="240702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4846322" y="1673352"/>
            <a:ext cx="3511296" cy="3511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86384" y="1673352"/>
            <a:ext cx="3511296" cy="3511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>
            <p:ph idx="2" type="pic"/>
          </p:nvPr>
        </p:nvSpPr>
        <p:spPr>
          <a:xfrm>
            <a:off x="1157732" y="2019300"/>
            <a:ext cx="2768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5"/>
          <p:cNvSpPr/>
          <p:nvPr>
            <p:ph idx="3" type="pic"/>
          </p:nvPr>
        </p:nvSpPr>
        <p:spPr>
          <a:xfrm>
            <a:off x="5217670" y="2019300"/>
            <a:ext cx="2768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018032" y="53086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4" type="body"/>
          </p:nvPr>
        </p:nvSpPr>
        <p:spPr>
          <a:xfrm>
            <a:off x="5077970" y="52832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5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4846322" y="1673352"/>
            <a:ext cx="3511296" cy="3511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86384" y="1673352"/>
            <a:ext cx="3511296" cy="3511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018032" y="53086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077970" y="52832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312" y="1986280"/>
            <a:ext cx="2885440" cy="2885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9250" y="1986280"/>
            <a:ext cx="2885440" cy="288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>
            <p:ph idx="2" type="pic"/>
          </p:nvPr>
        </p:nvSpPr>
        <p:spPr>
          <a:xfrm>
            <a:off x="659492" y="1215572"/>
            <a:ext cx="7874000" cy="4902200"/>
          </a:xfrm>
          <a:prstGeom prst="rect">
            <a:avLst/>
          </a:prstGeom>
          <a:noFill/>
          <a:ln cap="rnd" cmpd="sng" w="1206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close up of a logo&#10;&#10;Description automatically generated"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922" y="730624"/>
            <a:ext cx="1622612" cy="162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 rot="-5400000">
            <a:off x="-1293620" y="2064211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406" y="1666124"/>
            <a:ext cx="2286000" cy="234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543300" y="3562350"/>
            <a:ext cx="4000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 rot="-5400000">
            <a:off x="-742950" y="2476500"/>
            <a:ext cx="4476750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263900" y="1130300"/>
            <a:ext cx="55880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 rot="-5400000">
            <a:off x="-1293620" y="2064211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19456" y="928587"/>
            <a:ext cx="6071616" cy="2169574"/>
          </a:xfrm>
          <a:prstGeom prst="wedgeRectCallout">
            <a:avLst>
              <a:gd fmla="val 21052" name="adj1"/>
              <a:gd fmla="val 60814" name="adj2"/>
            </a:avLst>
          </a:prstGeom>
          <a:solidFill>
            <a:srgbClr val="1BADEE">
              <a:alpha val="16078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87400" y="1333500"/>
            <a:ext cx="49149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304800" y="3340100"/>
            <a:ext cx="836930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  <a:defRPr b="0" i="1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43250" y="1143000"/>
            <a:ext cx="6000750" cy="260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-5400000">
            <a:off x="-1301137" y="2074372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30" name="Google Shape;30;p5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3338485" y="4879641"/>
            <a:ext cx="1349888" cy="134988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4688373" y="5015976"/>
            <a:ext cx="43604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Watch Next: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86300" y="54102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>
            <p:ph idx="2" type="pic"/>
          </p:nvPr>
        </p:nvSpPr>
        <p:spPr>
          <a:xfrm>
            <a:off x="736600" y="1409700"/>
            <a:ext cx="7810500" cy="4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749300" y="5499100"/>
            <a:ext cx="78105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-5400000">
            <a:off x="-1293620" y="2064211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 rot="-5400000">
            <a:off x="-825500" y="2540000"/>
            <a:ext cx="4610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263900" y="1130300"/>
            <a:ext cx="55880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786384"/>
            <a:ext cx="4572000" cy="5687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/>
          <p:nvPr>
            <p:ph idx="2" type="pic"/>
          </p:nvPr>
        </p:nvSpPr>
        <p:spPr>
          <a:xfrm>
            <a:off x="533400" y="1778000"/>
            <a:ext cx="33401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927600" y="1993900"/>
            <a:ext cx="37211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786384"/>
            <a:ext cx="4572000" cy="5687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927600" y="1993900"/>
            <a:ext cx="37211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57" name="Google Shape;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" y="1440688"/>
            <a:ext cx="4378960" cy="437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276600" y="1206500"/>
            <a:ext cx="4902200" cy="4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/>
          <p:nvPr/>
        </p:nvSpPr>
        <p:spPr>
          <a:xfrm>
            <a:off x="818350" y="1201706"/>
            <a:ext cx="2450592" cy="4718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838200" y="2374900"/>
            <a:ext cx="24257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0"/>
            <a:ext cx="78867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1657350" y="3829050"/>
            <a:ext cx="58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263900" y="1130300"/>
            <a:ext cx="55880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787400" y="1333500"/>
            <a:ext cx="49149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304800" y="3340100"/>
            <a:ext cx="836930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43250" y="1143000"/>
            <a:ext cx="6000750" cy="260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686300" y="54102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Generation Theme">
  <a:themeElements>
    <a:clrScheme name="Generation">
      <a:dk1>
        <a:srgbClr val="313231"/>
      </a:dk1>
      <a:lt1>
        <a:srgbClr val="FFFFFF"/>
      </a:lt1>
      <a:dk2>
        <a:srgbClr val="313231"/>
      </a:dk2>
      <a:lt2>
        <a:srgbClr val="FFFFFF"/>
      </a:lt2>
      <a:accent1>
        <a:srgbClr val="8FC63F"/>
      </a:accent1>
      <a:accent2>
        <a:srgbClr val="1BADEE"/>
      </a:accent2>
      <a:accent3>
        <a:srgbClr val="A5A5A5"/>
      </a:accent3>
      <a:accent4>
        <a:srgbClr val="333333"/>
      </a:accent4>
      <a:accent5>
        <a:srgbClr val="44546A"/>
      </a:accent5>
      <a:accent6>
        <a:srgbClr val="0E5C7F"/>
      </a:accent6>
      <a:hlink>
        <a:srgbClr val="00ADEF"/>
      </a:hlink>
      <a:folHlink>
        <a:srgbClr val="1BB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