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7"/>
    <p:restoredTop sz="94720"/>
  </p:normalViewPr>
  <p:slideViewPr>
    <p:cSldViewPr snapToGrid="0">
      <p:cViewPr varScale="1">
        <p:scale>
          <a:sx n="148" d="100"/>
          <a:sy n="148" d="100"/>
        </p:scale>
        <p:origin x="216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8A700-B033-B883-624F-5003BDAD3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CDFD52-1358-48E5-6C64-7FF2AFE79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6E54880-1839-0B82-F6DB-1D05BEEC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770E-BDDB-454C-9234-9A5307FDC12A}" type="datetimeFigureOut">
              <a:rPr lang="pt-PT" smtClean="0"/>
              <a:t>28/09/22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B2F57EF-F046-64CC-EADD-6834C6E05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0D96754-E273-6584-E211-16C086F9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DCB9-4BF8-2A4B-9339-3D2A5E4A78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78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06E5A-AB9B-E429-4D19-0D56C63C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86DA4A3-8D8A-02DE-C014-614BF6AFF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F6E5377-5846-D300-7796-F15E61B6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770E-BDDB-454C-9234-9A5307FDC12A}" type="datetimeFigureOut">
              <a:rPr lang="pt-PT" smtClean="0"/>
              <a:t>28/09/22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B8F8EBF-7661-EE63-636F-CC90619F8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EA5A93C-1B89-B6C5-BD03-0CBDEF6A2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DCB9-4BF8-2A4B-9339-3D2A5E4A78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03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6FC126-8517-C9E0-7B99-52927CC55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D02078D-FF3B-194D-BBFB-A2BAB18A1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C57E272-72E5-4314-E6BD-C75BA0965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770E-BDDB-454C-9234-9A5307FDC12A}" type="datetimeFigureOut">
              <a:rPr lang="pt-PT" smtClean="0"/>
              <a:t>28/09/22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FD15AE4-BD9E-49DF-2BDC-905D8D3C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516F18E-28FC-7DA8-B4CB-17AB7DBBB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DCB9-4BF8-2A4B-9339-3D2A5E4A78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662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97EB6-2FCF-268B-5E55-987E0A6E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C222D7E-8FC4-652B-1E0E-A4ADCC823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F12CF1E-DAA7-837A-5CCF-DB3BC1C45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770E-BDDB-454C-9234-9A5307FDC12A}" type="datetimeFigureOut">
              <a:rPr lang="pt-PT" smtClean="0"/>
              <a:t>28/09/22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586717A-C70D-FEE8-95CE-0342D714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FD002B9-BB35-CE8F-0BF4-6700B0CB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DCB9-4BF8-2A4B-9339-3D2A5E4A78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868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9FD08-6656-7B89-8B34-FD30743BF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7478FEA-7DE4-BBE8-0F53-462407A41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D4228C1-4C9A-ACC8-C2DF-E46BA104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770E-BDDB-454C-9234-9A5307FDC12A}" type="datetimeFigureOut">
              <a:rPr lang="pt-PT" smtClean="0"/>
              <a:t>28/09/22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131A488-352A-AF1C-1EF1-A5930F1B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78D2161-A5EC-2F45-5508-99945515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DCB9-4BF8-2A4B-9339-3D2A5E4A78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317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9C216-A449-12CB-058B-7EE556E23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DE92C04-76A4-6E6E-A8C4-1493F5DAF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EF543B8-4EB0-1AF7-0229-B8CC49011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E903425-4A3F-ABD2-0E52-97428489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770E-BDDB-454C-9234-9A5307FDC12A}" type="datetimeFigureOut">
              <a:rPr lang="pt-PT" smtClean="0"/>
              <a:t>28/09/22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A0ADB8E-8795-8B40-DF8A-3AD90C93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DCFD297-F0DD-0961-BCF4-47121B28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DCB9-4BF8-2A4B-9339-3D2A5E4A78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405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96249-FF2B-39E9-580C-F9B45616F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1166C94-FD37-763C-881F-E2EBD3E55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3631F0C-68C3-20A0-6116-6D3400403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513496E-3BB7-4D9C-4C3B-1AFA67E0F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D982C3A-C795-CC15-E9E5-02D685AAF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50D2E87-8A79-AA5D-C2D2-C4879714D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770E-BDDB-454C-9234-9A5307FDC12A}" type="datetimeFigureOut">
              <a:rPr lang="pt-PT" smtClean="0"/>
              <a:t>28/09/22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F75516C-55D2-2C75-DB89-FC80623EC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1F57EB2-0EFB-E0E8-F7BC-C1A3354F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DCB9-4BF8-2A4B-9339-3D2A5E4A78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354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7F8E0-5E2E-2C6E-B201-CAAE698E0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432347A-4E94-69D3-AE52-02F51B8E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770E-BDDB-454C-9234-9A5307FDC12A}" type="datetimeFigureOut">
              <a:rPr lang="pt-PT" smtClean="0"/>
              <a:t>28/09/22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BD2C542-0A89-728E-62A3-88A1957E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21B0290-7A82-7522-DDF5-7E52282E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DCB9-4BF8-2A4B-9339-3D2A5E4A78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629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629016FD-FA57-9C41-6033-95B44F0A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770E-BDDB-454C-9234-9A5307FDC12A}" type="datetimeFigureOut">
              <a:rPr lang="pt-PT" smtClean="0"/>
              <a:t>28/09/22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E197A76-A6B6-5929-079F-78472786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9862DC1-6DD2-BF28-347D-533485E1F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DCB9-4BF8-2A4B-9339-3D2A5E4A78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06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864E6-ED1D-FD51-C9B2-7E0F0B18A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7B4A2CE-4FC7-B82A-482A-54B374F34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72662B4-796B-923A-8DBE-FA435B067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6F1E334-778F-CFBF-186B-2711C79FF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770E-BDDB-454C-9234-9A5307FDC12A}" type="datetimeFigureOut">
              <a:rPr lang="pt-PT" smtClean="0"/>
              <a:t>28/09/22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992FC4A-4077-7B22-1440-084456CF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9A73188-ABCE-2833-5BEE-86D77E0E5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DCB9-4BF8-2A4B-9339-3D2A5E4A78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971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F8283-0F97-1D65-C548-2725CF567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26DA3DA-FE2D-7C68-60A6-083481AB5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C0686DA-D13E-9DE7-8F19-B7FAB81A1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080BD0C-2199-9E52-BC09-CA3855BA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770E-BDDB-454C-9234-9A5307FDC12A}" type="datetimeFigureOut">
              <a:rPr lang="pt-PT" smtClean="0"/>
              <a:t>28/09/22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AD89119-1FD6-3D94-8A0F-524203929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1E2673E-5A7A-08E0-E781-10EF838DE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DCB9-4BF8-2A4B-9339-3D2A5E4A78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955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88144AC-8AED-95F1-5DB8-200E7A826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2D11D82-9F3D-2854-9544-56F8CEADE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B78B1FF-4063-B260-6C7C-66B17F8D1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D770E-BDDB-454C-9234-9A5307FDC12A}" type="datetimeFigureOut">
              <a:rPr lang="pt-PT" smtClean="0"/>
              <a:t>28/09/22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E643BED-4EF8-3CA8-EE8E-1D099BE15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DB461C8-9716-E403-366F-515D1DBB0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8DCB9-4BF8-2A4B-9339-3D2A5E4A78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538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00962-61DD-5F0C-2A41-CCF5738B9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5045" y="2145268"/>
            <a:ext cx="7021902" cy="913411"/>
          </a:xfrm>
        </p:spPr>
        <p:txBody>
          <a:bodyPr>
            <a:noAutofit/>
          </a:bodyPr>
          <a:lstStyle/>
          <a:p>
            <a:r>
              <a:rPr lang="pt-PT" sz="4500" dirty="0">
                <a:latin typeface="NewsGotT" pitchFamily="2" charset="0"/>
              </a:rPr>
              <a:t>Computação em Ambiente Móvel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E7EDE7-0FB6-1A4A-0B10-8AD67CB82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1805" y="6042804"/>
            <a:ext cx="3108385" cy="375249"/>
          </a:xfrm>
        </p:spPr>
        <p:txBody>
          <a:bodyPr>
            <a:normAutofit/>
          </a:bodyPr>
          <a:lstStyle/>
          <a:p>
            <a:r>
              <a:rPr lang="pt-PT" sz="1800" dirty="0">
                <a:latin typeface="NewsGotT" pitchFamily="2" charset="0"/>
              </a:rPr>
              <a:t>20 de outubro de 2022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86DB741-0A39-51AB-2A04-5BCA1FF1F20B}"/>
              </a:ext>
            </a:extLst>
          </p:cNvPr>
          <p:cNvSpPr txBox="1">
            <a:spLocks/>
          </p:cNvSpPr>
          <p:nvPr/>
        </p:nvSpPr>
        <p:spPr>
          <a:xfrm>
            <a:off x="2871771" y="3058679"/>
            <a:ext cx="6448451" cy="5299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PT" sz="2000" b="0" i="0" u="none" strike="noStrike" dirty="0">
                <a:effectLst/>
                <a:latin typeface="NewsGotT" pitchFamily="2" charset="0"/>
              </a:rPr>
              <a:t>Mestrado em Engenharia de Telecomunicações e Informática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D16D11-075E-C7BB-29B0-FA300BD41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0"/>
            <a:ext cx="19050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0997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16</Words>
  <Application>Microsoft Macintosh PowerPoint</Application>
  <PresentationFormat>Ecrã Panorâmico</PresentationFormat>
  <Paragraphs>3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NewsGotT</vt:lpstr>
      <vt:lpstr>Tema do Office</vt:lpstr>
      <vt:lpstr>Computação em Ambiente Móvel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Computação em Ambiente Móvel</dc:title>
  <dc:creator>Lázaro Donato Martins Pinheiro</dc:creator>
  <cp:lastModifiedBy>Lázaro Donato Martins Pinheiro</cp:lastModifiedBy>
  <cp:revision>1</cp:revision>
  <dcterms:created xsi:type="dcterms:W3CDTF">2022-09-28T18:20:19Z</dcterms:created>
  <dcterms:modified xsi:type="dcterms:W3CDTF">2022-09-28T19:05:51Z</dcterms:modified>
</cp:coreProperties>
</file>