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b1f5f6b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b1f5f6b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e0240fbe6c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e0240fbe6c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e0240fbe6c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e0240fbe6c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e0240fbe6c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e0240fbe6c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e0240fbe6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e0240fbe6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b1f5f6b5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b1f5f6b5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b1f5f6b5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b1f5f6b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99bc3d0d5b_0_27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99bc3d0d5b_0_27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b28855024d_0_4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b28855024d_0_4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e0240fbe6c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e0240fbe6c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e0240fbe6c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e0240fbe6c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e0240fbe6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e0240fbe6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0240fbe6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0240fbe6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FC7C0">
                <a:alpha val="22352"/>
              </a:srgbClr>
            </a:gs>
            <a:gs pos="100000">
              <a:srgbClr val="B4EAEA">
                <a:alpha val="18039"/>
              </a:srgbClr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14300" y="1427688"/>
            <a:ext cx="59154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99375" y="3330273"/>
            <a:ext cx="5096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326132" y="5156246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90833" y="5183986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08725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8891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2700000">
            <a:off x="2999243" y="4538907"/>
            <a:ext cx="670994" cy="821442"/>
            <a:chOff x="5847850" y="2941500"/>
            <a:chExt cx="671000" cy="821450"/>
          </a:xfrm>
        </p:grpSpPr>
        <p:sp>
          <p:nvSpPr>
            <p:cNvPr id="16" name="Google Shape;16;p2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21750" y="4686288"/>
            <a:ext cx="1674825" cy="392325"/>
            <a:chOff x="2173775" y="1420000"/>
            <a:chExt cx="1674825" cy="392325"/>
          </a:xfrm>
        </p:grpSpPr>
        <p:sp>
          <p:nvSpPr>
            <p:cNvPr id="33" name="Google Shape;33;p2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19225" y="2933338"/>
            <a:ext cx="696850" cy="555500"/>
            <a:chOff x="6610025" y="3412625"/>
            <a:chExt cx="696850" cy="555500"/>
          </a:xfrm>
        </p:grpSpPr>
        <p:sp>
          <p:nvSpPr>
            <p:cNvPr id="36" name="Google Shape;36;p2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8671800" y="232848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8325250" y="4466200"/>
            <a:ext cx="449875" cy="434850"/>
            <a:chOff x="3240650" y="4150300"/>
            <a:chExt cx="449875" cy="434850"/>
          </a:xfrm>
        </p:grpSpPr>
        <p:sp>
          <p:nvSpPr>
            <p:cNvPr id="40" name="Google Shape;40;p2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1278649" y="-8"/>
            <a:ext cx="455944" cy="438063"/>
            <a:chOff x="4216350" y="3170125"/>
            <a:chExt cx="269025" cy="258475"/>
          </a:xfrm>
        </p:grpSpPr>
        <p:sp>
          <p:nvSpPr>
            <p:cNvPr id="43" name="Google Shape;43;p2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4999975" y="4686300"/>
            <a:ext cx="1387600" cy="526650"/>
            <a:chOff x="5618350" y="3984050"/>
            <a:chExt cx="1387600" cy="526650"/>
          </a:xfrm>
        </p:grpSpPr>
        <p:sp>
          <p:nvSpPr>
            <p:cNvPr id="52" name="Google Shape;52;p2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 rot="10800000">
            <a:off x="32067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8427500" y="2218575"/>
            <a:ext cx="522825" cy="502875"/>
            <a:chOff x="7116875" y="2700800"/>
            <a:chExt cx="522825" cy="502875"/>
          </a:xfrm>
        </p:grpSpPr>
        <p:sp>
          <p:nvSpPr>
            <p:cNvPr id="57" name="Google Shape;57;p2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5833598">
            <a:off x="6626512" y="126024"/>
            <a:ext cx="449895" cy="434869"/>
            <a:chOff x="3240650" y="4150300"/>
            <a:chExt cx="449875" cy="434850"/>
          </a:xfrm>
        </p:grpSpPr>
        <p:sp>
          <p:nvSpPr>
            <p:cNvPr id="64" name="Google Shape;64;p2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"/>
          <p:cNvSpPr txBox="1"/>
          <p:nvPr>
            <p:ph hasCustomPrompt="1" type="title"/>
          </p:nvPr>
        </p:nvSpPr>
        <p:spPr>
          <a:xfrm>
            <a:off x="1068250" y="2076175"/>
            <a:ext cx="6848100" cy="11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3" name="Google Shape;483;p11"/>
          <p:cNvSpPr txBox="1"/>
          <p:nvPr>
            <p:ph idx="1" type="body"/>
          </p:nvPr>
        </p:nvSpPr>
        <p:spPr>
          <a:xfrm>
            <a:off x="2335500" y="3071250"/>
            <a:ext cx="4473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11"/>
          <p:cNvSpPr/>
          <p:nvPr/>
        </p:nvSpPr>
        <p:spPr>
          <a:xfrm flipH="1" rot="-10392468">
            <a:off x="7366618" y="475810"/>
            <a:ext cx="28598" cy="21871"/>
          </a:xfrm>
          <a:custGeom>
            <a:rect b="b" l="l" r="r" t="t"/>
            <a:pathLst>
              <a:path extrusionOk="0" h="868" w="1135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4" y="868"/>
                  <a:pt x="1134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"/>
          <p:cNvSpPr/>
          <p:nvPr/>
        </p:nvSpPr>
        <p:spPr>
          <a:xfrm flipH="1" rot="-10392468">
            <a:off x="7370099" y="446588"/>
            <a:ext cx="28598" cy="21871"/>
          </a:xfrm>
          <a:custGeom>
            <a:rect b="b" l="l" r="r" t="t"/>
            <a:pathLst>
              <a:path extrusionOk="0" h="868" w="1135">
                <a:moveTo>
                  <a:pt x="567" y="0"/>
                </a:moveTo>
                <a:cubicBezTo>
                  <a:pt x="0" y="0"/>
                  <a:pt x="0" y="867"/>
                  <a:pt x="567" y="867"/>
                </a:cubicBezTo>
                <a:cubicBezTo>
                  <a:pt x="1134" y="867"/>
                  <a:pt x="1134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1"/>
          <p:cNvSpPr/>
          <p:nvPr/>
        </p:nvSpPr>
        <p:spPr>
          <a:xfrm>
            <a:off x="-208725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1"/>
          <p:cNvSpPr/>
          <p:nvPr/>
        </p:nvSpPr>
        <p:spPr>
          <a:xfrm>
            <a:off x="78891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1"/>
          <p:cNvGrpSpPr/>
          <p:nvPr/>
        </p:nvGrpSpPr>
        <p:grpSpPr>
          <a:xfrm rot="2700000">
            <a:off x="2999243" y="4538907"/>
            <a:ext cx="670994" cy="821442"/>
            <a:chOff x="5847850" y="2941500"/>
            <a:chExt cx="671000" cy="821450"/>
          </a:xfrm>
        </p:grpSpPr>
        <p:sp>
          <p:nvSpPr>
            <p:cNvPr id="489" name="Google Shape;489;p11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1"/>
          <p:cNvGrpSpPr/>
          <p:nvPr/>
        </p:nvGrpSpPr>
        <p:grpSpPr>
          <a:xfrm>
            <a:off x="121750" y="4686288"/>
            <a:ext cx="1674825" cy="392325"/>
            <a:chOff x="2173775" y="1420000"/>
            <a:chExt cx="1674825" cy="392325"/>
          </a:xfrm>
        </p:grpSpPr>
        <p:sp>
          <p:nvSpPr>
            <p:cNvPr id="506" name="Google Shape;506;p11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11"/>
          <p:cNvGrpSpPr/>
          <p:nvPr/>
        </p:nvGrpSpPr>
        <p:grpSpPr>
          <a:xfrm>
            <a:off x="219225" y="2933338"/>
            <a:ext cx="696850" cy="555500"/>
            <a:chOff x="6610025" y="3412625"/>
            <a:chExt cx="696850" cy="555500"/>
          </a:xfrm>
        </p:grpSpPr>
        <p:sp>
          <p:nvSpPr>
            <p:cNvPr id="509" name="Google Shape;509;p11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1"/>
          <p:cNvSpPr/>
          <p:nvPr/>
        </p:nvSpPr>
        <p:spPr>
          <a:xfrm>
            <a:off x="8671800" y="232848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11"/>
          <p:cNvGrpSpPr/>
          <p:nvPr/>
        </p:nvGrpSpPr>
        <p:grpSpPr>
          <a:xfrm>
            <a:off x="8325250" y="4466200"/>
            <a:ext cx="449875" cy="434850"/>
            <a:chOff x="3240650" y="4150300"/>
            <a:chExt cx="449875" cy="434850"/>
          </a:xfrm>
        </p:grpSpPr>
        <p:sp>
          <p:nvSpPr>
            <p:cNvPr id="513" name="Google Shape;513;p11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1"/>
          <p:cNvGrpSpPr/>
          <p:nvPr/>
        </p:nvGrpSpPr>
        <p:grpSpPr>
          <a:xfrm>
            <a:off x="1278649" y="-8"/>
            <a:ext cx="455944" cy="438063"/>
            <a:chOff x="4216350" y="3170125"/>
            <a:chExt cx="269025" cy="258475"/>
          </a:xfrm>
        </p:grpSpPr>
        <p:sp>
          <p:nvSpPr>
            <p:cNvPr id="516" name="Google Shape;516;p11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>
            <a:off x="4999975" y="4686300"/>
            <a:ext cx="1387600" cy="526650"/>
            <a:chOff x="5618350" y="3984050"/>
            <a:chExt cx="1387600" cy="526650"/>
          </a:xfrm>
        </p:grpSpPr>
        <p:sp>
          <p:nvSpPr>
            <p:cNvPr id="525" name="Google Shape;525;p11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11"/>
          <p:cNvSpPr/>
          <p:nvPr/>
        </p:nvSpPr>
        <p:spPr>
          <a:xfrm rot="10800000">
            <a:off x="32067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11"/>
          <p:cNvGrpSpPr/>
          <p:nvPr/>
        </p:nvGrpSpPr>
        <p:grpSpPr>
          <a:xfrm>
            <a:off x="8427500" y="2218575"/>
            <a:ext cx="522825" cy="502875"/>
            <a:chOff x="7116875" y="2700800"/>
            <a:chExt cx="522825" cy="502875"/>
          </a:xfrm>
        </p:grpSpPr>
        <p:sp>
          <p:nvSpPr>
            <p:cNvPr id="530" name="Google Shape;530;p11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1"/>
          <p:cNvGrpSpPr/>
          <p:nvPr/>
        </p:nvGrpSpPr>
        <p:grpSpPr>
          <a:xfrm rot="5833598">
            <a:off x="6626512" y="126024"/>
            <a:ext cx="449895" cy="434869"/>
            <a:chOff x="3240650" y="4150300"/>
            <a:chExt cx="449875" cy="434850"/>
          </a:xfrm>
        </p:grpSpPr>
        <p:sp>
          <p:nvSpPr>
            <p:cNvPr id="537" name="Google Shape;537;p11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"/>
          <p:cNvSpPr txBox="1"/>
          <p:nvPr>
            <p:ph type="ctrTitle"/>
          </p:nvPr>
        </p:nvSpPr>
        <p:spPr>
          <a:xfrm>
            <a:off x="15916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2" name="Google Shape;542;p13"/>
          <p:cNvSpPr txBox="1"/>
          <p:nvPr>
            <p:ph idx="1" type="subTitle"/>
          </p:nvPr>
        </p:nvSpPr>
        <p:spPr>
          <a:xfrm>
            <a:off x="1599633" y="3518629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3" name="Google Shape;543;p13"/>
          <p:cNvSpPr txBox="1"/>
          <p:nvPr>
            <p:ph hasCustomPrompt="1" idx="2" type="title"/>
          </p:nvPr>
        </p:nvSpPr>
        <p:spPr>
          <a:xfrm>
            <a:off x="756850" y="35285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/>
          <p:nvPr>
            <p:ph idx="3" type="ctrTitle"/>
          </p:nvPr>
        </p:nvSpPr>
        <p:spPr>
          <a:xfrm>
            <a:off x="15916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5" name="Google Shape;545;p13"/>
          <p:cNvSpPr txBox="1"/>
          <p:nvPr>
            <p:ph idx="4" type="subTitle"/>
          </p:nvPr>
        </p:nvSpPr>
        <p:spPr>
          <a:xfrm>
            <a:off x="1599625" y="2135825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6" name="Google Shape;546;p13"/>
          <p:cNvSpPr txBox="1"/>
          <p:nvPr>
            <p:ph hasCustomPrompt="1" idx="5" type="title"/>
          </p:nvPr>
        </p:nvSpPr>
        <p:spPr>
          <a:xfrm>
            <a:off x="756850" y="2146413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/>
          <p:nvPr>
            <p:ph idx="6" type="ctrTitle"/>
          </p:nvPr>
        </p:nvSpPr>
        <p:spPr>
          <a:xfrm>
            <a:off x="56728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8" name="Google Shape;548;p13"/>
          <p:cNvSpPr txBox="1"/>
          <p:nvPr>
            <p:ph idx="7" type="subTitle"/>
          </p:nvPr>
        </p:nvSpPr>
        <p:spPr>
          <a:xfrm>
            <a:off x="5672875" y="2135819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9" name="Google Shape;549;p13"/>
          <p:cNvSpPr txBox="1"/>
          <p:nvPr>
            <p:ph hasCustomPrompt="1" idx="8" type="title"/>
          </p:nvPr>
        </p:nvSpPr>
        <p:spPr>
          <a:xfrm>
            <a:off x="4838050" y="21572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13"/>
          <p:cNvSpPr txBox="1"/>
          <p:nvPr>
            <p:ph idx="9" type="ctrTitle"/>
          </p:nvPr>
        </p:nvSpPr>
        <p:spPr>
          <a:xfrm>
            <a:off x="56728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1" name="Google Shape;551;p13"/>
          <p:cNvSpPr txBox="1"/>
          <p:nvPr>
            <p:ph idx="13" type="subTitle"/>
          </p:nvPr>
        </p:nvSpPr>
        <p:spPr>
          <a:xfrm>
            <a:off x="5672875" y="3518623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14" type="title"/>
          </p:nvPr>
        </p:nvSpPr>
        <p:spPr>
          <a:xfrm>
            <a:off x="4793875" y="3518625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idx="15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54" name="Google Shape;554;p13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13"/>
          <p:cNvGrpSpPr/>
          <p:nvPr/>
        </p:nvGrpSpPr>
        <p:grpSpPr>
          <a:xfrm>
            <a:off x="7008850" y="4636725"/>
            <a:ext cx="1674825" cy="392325"/>
            <a:chOff x="2173775" y="1420000"/>
            <a:chExt cx="1674825" cy="392325"/>
          </a:xfrm>
        </p:grpSpPr>
        <p:sp>
          <p:nvSpPr>
            <p:cNvPr id="556" name="Google Shape;556;p13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3"/>
          <p:cNvGrpSpPr/>
          <p:nvPr/>
        </p:nvGrpSpPr>
        <p:grpSpPr>
          <a:xfrm>
            <a:off x="118900" y="4367050"/>
            <a:ext cx="696850" cy="555500"/>
            <a:chOff x="6610025" y="3412625"/>
            <a:chExt cx="696850" cy="555500"/>
          </a:xfrm>
        </p:grpSpPr>
        <p:sp>
          <p:nvSpPr>
            <p:cNvPr id="559" name="Google Shape;559;p1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13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562" name="Google Shape;562;p1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13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565" name="Google Shape;565;p13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ONLY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72" name="Google Shape;572;p14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14"/>
          <p:cNvGrpSpPr/>
          <p:nvPr/>
        </p:nvGrpSpPr>
        <p:grpSpPr>
          <a:xfrm>
            <a:off x="7272950" y="4863925"/>
            <a:ext cx="1674825" cy="392325"/>
            <a:chOff x="2173775" y="1420000"/>
            <a:chExt cx="1674825" cy="392325"/>
          </a:xfrm>
        </p:grpSpPr>
        <p:sp>
          <p:nvSpPr>
            <p:cNvPr id="574" name="Google Shape;574;p1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4"/>
          <p:cNvGrpSpPr/>
          <p:nvPr/>
        </p:nvGrpSpPr>
        <p:grpSpPr>
          <a:xfrm>
            <a:off x="-92700" y="4413400"/>
            <a:ext cx="696850" cy="555500"/>
            <a:chOff x="6610025" y="3412625"/>
            <a:chExt cx="696850" cy="555500"/>
          </a:xfrm>
        </p:grpSpPr>
        <p:sp>
          <p:nvSpPr>
            <p:cNvPr id="577" name="Google Shape;577;p14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4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580" name="Google Shape;580;p14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4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583" name="Google Shape;583;p14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14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_1_4_1_1_1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5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15"/>
          <p:cNvGrpSpPr/>
          <p:nvPr/>
        </p:nvGrpSpPr>
        <p:grpSpPr>
          <a:xfrm>
            <a:off x="8889050" y="3081700"/>
            <a:ext cx="541825" cy="544850"/>
            <a:chOff x="2391850" y="3439225"/>
            <a:chExt cx="541825" cy="544850"/>
          </a:xfrm>
        </p:grpSpPr>
        <p:sp>
          <p:nvSpPr>
            <p:cNvPr id="592" name="Google Shape;592;p15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15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15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630" name="Google Shape;630;p15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15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633" name="Google Shape;633;p15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5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636" name="Google Shape;636;p1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5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643" name="Google Shape;643;p15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15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2" name="Google Shape;652;p15"/>
          <p:cNvSpPr txBox="1"/>
          <p:nvPr>
            <p:ph idx="1" type="body"/>
          </p:nvPr>
        </p:nvSpPr>
        <p:spPr>
          <a:xfrm>
            <a:off x="1392332" y="1969050"/>
            <a:ext cx="28011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3" name="Google Shape;653;p15"/>
          <p:cNvSpPr txBox="1"/>
          <p:nvPr>
            <p:ph idx="2" type="body"/>
          </p:nvPr>
        </p:nvSpPr>
        <p:spPr>
          <a:xfrm>
            <a:off x="5265245" y="1969050"/>
            <a:ext cx="28011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/>
          <p:nvPr>
            <p:ph idx="1" type="subTitle"/>
          </p:nvPr>
        </p:nvSpPr>
        <p:spPr>
          <a:xfrm>
            <a:off x="3131179" y="2805575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6" name="Google Shape;656;p16"/>
          <p:cNvSpPr txBox="1"/>
          <p:nvPr>
            <p:ph idx="2" type="subTitle"/>
          </p:nvPr>
        </p:nvSpPr>
        <p:spPr>
          <a:xfrm>
            <a:off x="5667081" y="28055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7" name="Google Shape;657;p16"/>
          <p:cNvSpPr txBox="1"/>
          <p:nvPr>
            <p:ph idx="3" type="subTitle"/>
          </p:nvPr>
        </p:nvSpPr>
        <p:spPr>
          <a:xfrm>
            <a:off x="551319" y="2805563"/>
            <a:ext cx="29256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8" name="Google Shape;658;p16"/>
          <p:cNvSpPr txBox="1"/>
          <p:nvPr>
            <p:ph idx="4" type="subTitle"/>
          </p:nvPr>
        </p:nvSpPr>
        <p:spPr>
          <a:xfrm>
            <a:off x="837069" y="3142005"/>
            <a:ext cx="23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9" name="Google Shape;659;p16"/>
          <p:cNvSpPr txBox="1"/>
          <p:nvPr>
            <p:ph idx="5" type="subTitle"/>
          </p:nvPr>
        </p:nvSpPr>
        <p:spPr>
          <a:xfrm>
            <a:off x="3476929" y="3140493"/>
            <a:ext cx="22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0" name="Google Shape;660;p16"/>
          <p:cNvSpPr txBox="1"/>
          <p:nvPr>
            <p:ph idx="6" type="subTitle"/>
          </p:nvPr>
        </p:nvSpPr>
        <p:spPr>
          <a:xfrm>
            <a:off x="6012831" y="3142008"/>
            <a:ext cx="22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1" name="Google Shape;661;p16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2" name="Google Shape;662;p16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-547200" y="-112500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16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666" name="Google Shape;666;p16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16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683" name="Google Shape;683;p16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686" name="Google Shape;686;p16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16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693" name="Google Shape;693;p16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idx="1" type="subTitle"/>
          </p:nvPr>
        </p:nvSpPr>
        <p:spPr>
          <a:xfrm>
            <a:off x="4753737" y="3180050"/>
            <a:ext cx="2611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99" name="Google Shape;699;p17"/>
          <p:cNvSpPr txBox="1"/>
          <p:nvPr>
            <p:ph idx="2" type="subTitle"/>
          </p:nvPr>
        </p:nvSpPr>
        <p:spPr>
          <a:xfrm>
            <a:off x="1778463" y="3180050"/>
            <a:ext cx="26118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00" name="Google Shape;700;p17"/>
          <p:cNvSpPr txBox="1"/>
          <p:nvPr>
            <p:ph idx="3" type="subTitle"/>
          </p:nvPr>
        </p:nvSpPr>
        <p:spPr>
          <a:xfrm>
            <a:off x="1970013" y="3512350"/>
            <a:ext cx="22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1" name="Google Shape;701;p17"/>
          <p:cNvSpPr txBox="1"/>
          <p:nvPr>
            <p:ph idx="4" type="subTitle"/>
          </p:nvPr>
        </p:nvSpPr>
        <p:spPr>
          <a:xfrm>
            <a:off x="4945287" y="3512350"/>
            <a:ext cx="22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2" name="Google Shape;702;p17"/>
          <p:cNvSpPr/>
          <p:nvPr/>
        </p:nvSpPr>
        <p:spPr>
          <a:xfrm rot="-10468820">
            <a:off x="8547143" y="-381401"/>
            <a:ext cx="30956" cy="27636"/>
          </a:xfrm>
          <a:custGeom>
            <a:rect b="b" l="l" r="r" t="t"/>
            <a:pathLst>
              <a:path extrusionOk="0" h="599" w="671">
                <a:moveTo>
                  <a:pt x="317" y="0"/>
                </a:moveTo>
                <a:cubicBezTo>
                  <a:pt x="171" y="0"/>
                  <a:pt x="35" y="107"/>
                  <a:pt x="13" y="254"/>
                </a:cubicBezTo>
                <a:cubicBezTo>
                  <a:pt x="0" y="341"/>
                  <a:pt x="25" y="416"/>
                  <a:pt x="63" y="491"/>
                </a:cubicBezTo>
                <a:cubicBezTo>
                  <a:pt x="130" y="566"/>
                  <a:pt x="214" y="598"/>
                  <a:pt x="296" y="598"/>
                </a:cubicBezTo>
                <a:cubicBezTo>
                  <a:pt x="488" y="598"/>
                  <a:pt x="670" y="419"/>
                  <a:pt x="600" y="191"/>
                </a:cubicBezTo>
                <a:cubicBezTo>
                  <a:pt x="588" y="166"/>
                  <a:pt x="575" y="141"/>
                  <a:pt x="563" y="116"/>
                </a:cubicBezTo>
                <a:cubicBezTo>
                  <a:pt x="513" y="54"/>
                  <a:pt x="438" y="16"/>
                  <a:pt x="363" y="4"/>
                </a:cubicBezTo>
                <a:cubicBezTo>
                  <a:pt x="347" y="2"/>
                  <a:pt x="332" y="0"/>
                  <a:pt x="3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7"/>
          <p:cNvSpPr/>
          <p:nvPr/>
        </p:nvSpPr>
        <p:spPr>
          <a:xfrm rot="-10468820">
            <a:off x="8597699" y="-338637"/>
            <a:ext cx="33078" cy="26805"/>
          </a:xfrm>
          <a:custGeom>
            <a:rect b="b" l="l" r="r" t="t"/>
            <a:pathLst>
              <a:path extrusionOk="0" h="581" w="717">
                <a:moveTo>
                  <a:pt x="313" y="0"/>
                </a:moveTo>
                <a:cubicBezTo>
                  <a:pt x="167" y="0"/>
                  <a:pt x="26" y="106"/>
                  <a:pt x="1" y="276"/>
                </a:cubicBezTo>
                <a:cubicBezTo>
                  <a:pt x="1" y="326"/>
                  <a:pt x="1" y="376"/>
                  <a:pt x="26" y="414"/>
                </a:cubicBezTo>
                <a:cubicBezTo>
                  <a:pt x="51" y="532"/>
                  <a:pt x="145" y="580"/>
                  <a:pt x="252" y="580"/>
                </a:cubicBezTo>
                <a:cubicBezTo>
                  <a:pt x="460" y="580"/>
                  <a:pt x="716" y="395"/>
                  <a:pt x="600" y="189"/>
                </a:cubicBezTo>
                <a:cubicBezTo>
                  <a:pt x="575" y="151"/>
                  <a:pt x="550" y="114"/>
                  <a:pt x="513" y="76"/>
                </a:cubicBezTo>
                <a:cubicBezTo>
                  <a:pt x="453" y="24"/>
                  <a:pt x="382" y="0"/>
                  <a:pt x="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7"/>
          <p:cNvSpPr/>
          <p:nvPr/>
        </p:nvSpPr>
        <p:spPr>
          <a:xfrm rot="-10468820">
            <a:off x="8317969" y="-324597"/>
            <a:ext cx="37276" cy="28928"/>
          </a:xfrm>
          <a:custGeom>
            <a:rect b="b" l="l" r="r" t="t"/>
            <a:pathLst>
              <a:path extrusionOk="0" h="627" w="808">
                <a:moveTo>
                  <a:pt x="431" y="0"/>
                </a:moveTo>
                <a:cubicBezTo>
                  <a:pt x="142" y="0"/>
                  <a:pt x="1" y="366"/>
                  <a:pt x="236" y="554"/>
                </a:cubicBezTo>
                <a:cubicBezTo>
                  <a:pt x="299" y="604"/>
                  <a:pt x="367" y="626"/>
                  <a:pt x="433" y="626"/>
                </a:cubicBezTo>
                <a:cubicBezTo>
                  <a:pt x="632" y="626"/>
                  <a:pt x="808" y="429"/>
                  <a:pt x="723" y="204"/>
                </a:cubicBezTo>
                <a:cubicBezTo>
                  <a:pt x="686" y="92"/>
                  <a:pt x="586" y="29"/>
                  <a:pt x="486" y="4"/>
                </a:cubicBezTo>
                <a:cubicBezTo>
                  <a:pt x="467" y="1"/>
                  <a:pt x="449" y="0"/>
                  <a:pt x="4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7"/>
          <p:cNvSpPr/>
          <p:nvPr/>
        </p:nvSpPr>
        <p:spPr>
          <a:xfrm rot="-10468820">
            <a:off x="8243005" y="-308859"/>
            <a:ext cx="31463" cy="29158"/>
          </a:xfrm>
          <a:custGeom>
            <a:rect b="b" l="l" r="r" t="t"/>
            <a:pathLst>
              <a:path extrusionOk="0" h="632" w="682">
                <a:moveTo>
                  <a:pt x="350" y="1"/>
                </a:moveTo>
                <a:cubicBezTo>
                  <a:pt x="259" y="1"/>
                  <a:pt x="166" y="39"/>
                  <a:pt x="101" y="124"/>
                </a:cubicBezTo>
                <a:cubicBezTo>
                  <a:pt x="1" y="261"/>
                  <a:pt x="26" y="449"/>
                  <a:pt x="151" y="561"/>
                </a:cubicBezTo>
                <a:cubicBezTo>
                  <a:pt x="210" y="610"/>
                  <a:pt x="277" y="632"/>
                  <a:pt x="344" y="632"/>
                </a:cubicBezTo>
                <a:cubicBezTo>
                  <a:pt x="516" y="632"/>
                  <a:pt x="681" y="485"/>
                  <a:pt x="663" y="286"/>
                </a:cubicBezTo>
                <a:cubicBezTo>
                  <a:pt x="647" y="107"/>
                  <a:pt x="500" y="1"/>
                  <a:pt x="3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"/>
          <p:cNvSpPr/>
          <p:nvPr/>
        </p:nvSpPr>
        <p:spPr>
          <a:xfrm rot="-10468820">
            <a:off x="8348538" y="-386937"/>
            <a:ext cx="36584" cy="28420"/>
          </a:xfrm>
          <a:custGeom>
            <a:rect b="b" l="l" r="r" t="t"/>
            <a:pathLst>
              <a:path extrusionOk="0" h="616" w="793">
                <a:moveTo>
                  <a:pt x="340" y="1"/>
                </a:moveTo>
                <a:cubicBezTo>
                  <a:pt x="251" y="1"/>
                  <a:pt x="164" y="39"/>
                  <a:pt x="100" y="110"/>
                </a:cubicBezTo>
                <a:cubicBezTo>
                  <a:pt x="0" y="247"/>
                  <a:pt x="25" y="435"/>
                  <a:pt x="150" y="547"/>
                </a:cubicBezTo>
                <a:cubicBezTo>
                  <a:pt x="194" y="596"/>
                  <a:pt x="245" y="616"/>
                  <a:pt x="298" y="616"/>
                </a:cubicBezTo>
                <a:cubicBezTo>
                  <a:pt x="532" y="616"/>
                  <a:pt x="793" y="215"/>
                  <a:pt x="538" y="72"/>
                </a:cubicBezTo>
                <a:cubicBezTo>
                  <a:pt x="478" y="24"/>
                  <a:pt x="409" y="1"/>
                  <a:pt x="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rot="-10468820">
            <a:off x="8195246" y="-380691"/>
            <a:ext cx="32340" cy="28512"/>
          </a:xfrm>
          <a:custGeom>
            <a:rect b="b" l="l" r="r" t="t"/>
            <a:pathLst>
              <a:path extrusionOk="0" h="618" w="701">
                <a:moveTo>
                  <a:pt x="347" y="1"/>
                </a:moveTo>
                <a:cubicBezTo>
                  <a:pt x="311" y="1"/>
                  <a:pt x="274" y="7"/>
                  <a:pt x="238" y="21"/>
                </a:cubicBezTo>
                <a:cubicBezTo>
                  <a:pt x="76" y="84"/>
                  <a:pt x="1" y="259"/>
                  <a:pt x="63" y="421"/>
                </a:cubicBezTo>
                <a:cubicBezTo>
                  <a:pt x="111" y="545"/>
                  <a:pt x="224" y="618"/>
                  <a:pt x="347" y="618"/>
                </a:cubicBezTo>
                <a:cubicBezTo>
                  <a:pt x="385" y="618"/>
                  <a:pt x="425" y="611"/>
                  <a:pt x="463" y="596"/>
                </a:cubicBezTo>
                <a:cubicBezTo>
                  <a:pt x="626" y="533"/>
                  <a:pt x="701" y="359"/>
                  <a:pt x="638" y="196"/>
                </a:cubicBezTo>
                <a:cubicBezTo>
                  <a:pt x="590" y="80"/>
                  <a:pt x="473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"/>
          <p:cNvSpPr/>
          <p:nvPr/>
        </p:nvSpPr>
        <p:spPr>
          <a:xfrm rot="-10468820">
            <a:off x="8063128" y="-397558"/>
            <a:ext cx="33955" cy="29250"/>
          </a:xfrm>
          <a:custGeom>
            <a:rect b="b" l="l" r="r" t="t"/>
            <a:pathLst>
              <a:path extrusionOk="0" h="634" w="736">
                <a:moveTo>
                  <a:pt x="400" y="1"/>
                </a:moveTo>
                <a:cubicBezTo>
                  <a:pt x="184" y="1"/>
                  <a:pt x="1" y="233"/>
                  <a:pt x="125" y="472"/>
                </a:cubicBezTo>
                <a:cubicBezTo>
                  <a:pt x="186" y="584"/>
                  <a:pt x="289" y="633"/>
                  <a:pt x="391" y="633"/>
                </a:cubicBezTo>
                <a:cubicBezTo>
                  <a:pt x="564" y="633"/>
                  <a:pt x="736" y="496"/>
                  <a:pt x="712" y="285"/>
                </a:cubicBezTo>
                <a:cubicBezTo>
                  <a:pt x="700" y="260"/>
                  <a:pt x="700" y="235"/>
                  <a:pt x="687" y="210"/>
                </a:cubicBezTo>
                <a:cubicBezTo>
                  <a:pt x="675" y="147"/>
                  <a:pt x="637" y="110"/>
                  <a:pt x="600" y="72"/>
                </a:cubicBezTo>
                <a:cubicBezTo>
                  <a:pt x="536" y="22"/>
                  <a:pt x="466" y="1"/>
                  <a:pt x="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7"/>
          <p:cNvSpPr/>
          <p:nvPr/>
        </p:nvSpPr>
        <p:spPr>
          <a:xfrm rot="-10468820">
            <a:off x="8133790" y="-344316"/>
            <a:ext cx="32340" cy="28558"/>
          </a:xfrm>
          <a:custGeom>
            <a:rect b="b" l="l" r="r" t="t"/>
            <a:pathLst>
              <a:path extrusionOk="0" h="619" w="701">
                <a:moveTo>
                  <a:pt x="354" y="1"/>
                </a:moveTo>
                <a:cubicBezTo>
                  <a:pt x="316" y="1"/>
                  <a:pt x="277" y="8"/>
                  <a:pt x="238" y="23"/>
                </a:cubicBezTo>
                <a:cubicBezTo>
                  <a:pt x="75" y="85"/>
                  <a:pt x="1" y="260"/>
                  <a:pt x="63" y="423"/>
                </a:cubicBezTo>
                <a:cubicBezTo>
                  <a:pt x="112" y="539"/>
                  <a:pt x="228" y="618"/>
                  <a:pt x="354" y="618"/>
                </a:cubicBezTo>
                <a:cubicBezTo>
                  <a:pt x="390" y="618"/>
                  <a:pt x="427" y="612"/>
                  <a:pt x="463" y="598"/>
                </a:cubicBezTo>
                <a:cubicBezTo>
                  <a:pt x="613" y="535"/>
                  <a:pt x="700" y="348"/>
                  <a:pt x="638" y="198"/>
                </a:cubicBezTo>
                <a:cubicBezTo>
                  <a:pt x="590" y="74"/>
                  <a:pt x="477" y="1"/>
                  <a:pt x="3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7"/>
          <p:cNvSpPr/>
          <p:nvPr/>
        </p:nvSpPr>
        <p:spPr>
          <a:xfrm rot="-10468820">
            <a:off x="8473529" y="-366703"/>
            <a:ext cx="34600" cy="25513"/>
          </a:xfrm>
          <a:custGeom>
            <a:rect b="b" l="l" r="r" t="t"/>
            <a:pathLst>
              <a:path extrusionOk="0" h="553" w="750">
                <a:moveTo>
                  <a:pt x="535" y="0"/>
                </a:moveTo>
                <a:cubicBezTo>
                  <a:pt x="308" y="0"/>
                  <a:pt x="1" y="312"/>
                  <a:pt x="231" y="487"/>
                </a:cubicBezTo>
                <a:cubicBezTo>
                  <a:pt x="293" y="532"/>
                  <a:pt x="361" y="552"/>
                  <a:pt x="425" y="552"/>
                </a:cubicBezTo>
                <a:cubicBezTo>
                  <a:pt x="597" y="552"/>
                  <a:pt x="749" y="412"/>
                  <a:pt x="731" y="212"/>
                </a:cubicBezTo>
                <a:cubicBezTo>
                  <a:pt x="731" y="187"/>
                  <a:pt x="731" y="162"/>
                  <a:pt x="719" y="137"/>
                </a:cubicBezTo>
                <a:cubicBezTo>
                  <a:pt x="686" y="39"/>
                  <a:pt x="616" y="0"/>
                  <a:pt x="5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 rot="-10468820">
            <a:off x="8137577" y="-423088"/>
            <a:ext cx="31002" cy="28143"/>
          </a:xfrm>
          <a:custGeom>
            <a:rect b="b" l="l" r="r" t="t"/>
            <a:pathLst>
              <a:path extrusionOk="0" h="610" w="672">
                <a:moveTo>
                  <a:pt x="324" y="1"/>
                </a:moveTo>
                <a:cubicBezTo>
                  <a:pt x="184" y="1"/>
                  <a:pt x="44" y="96"/>
                  <a:pt x="13" y="257"/>
                </a:cubicBezTo>
                <a:cubicBezTo>
                  <a:pt x="1" y="332"/>
                  <a:pt x="13" y="420"/>
                  <a:pt x="63" y="482"/>
                </a:cubicBezTo>
                <a:cubicBezTo>
                  <a:pt x="113" y="545"/>
                  <a:pt x="188" y="595"/>
                  <a:pt x="263" y="607"/>
                </a:cubicBezTo>
                <a:cubicBezTo>
                  <a:pt x="276" y="609"/>
                  <a:pt x="288" y="609"/>
                  <a:pt x="299" y="609"/>
                </a:cubicBezTo>
                <a:cubicBezTo>
                  <a:pt x="518" y="609"/>
                  <a:pt x="672" y="396"/>
                  <a:pt x="601" y="195"/>
                </a:cubicBezTo>
                <a:cubicBezTo>
                  <a:pt x="588" y="170"/>
                  <a:pt x="576" y="145"/>
                  <a:pt x="563" y="120"/>
                </a:cubicBezTo>
                <a:cubicBezTo>
                  <a:pt x="501" y="38"/>
                  <a:pt x="412" y="1"/>
                  <a:pt x="3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7"/>
          <p:cNvSpPr/>
          <p:nvPr/>
        </p:nvSpPr>
        <p:spPr>
          <a:xfrm rot="-10468820">
            <a:off x="8265087" y="-382750"/>
            <a:ext cx="35062" cy="29066"/>
          </a:xfrm>
          <a:custGeom>
            <a:rect b="b" l="l" r="r" t="t"/>
            <a:pathLst>
              <a:path extrusionOk="0" h="630" w="760">
                <a:moveTo>
                  <a:pt x="388" y="1"/>
                </a:moveTo>
                <a:cubicBezTo>
                  <a:pt x="285" y="1"/>
                  <a:pt x="183" y="51"/>
                  <a:pt x="126" y="153"/>
                </a:cubicBezTo>
                <a:cubicBezTo>
                  <a:pt x="1" y="340"/>
                  <a:pt x="126" y="590"/>
                  <a:pt x="351" y="627"/>
                </a:cubicBezTo>
                <a:cubicBezTo>
                  <a:pt x="363" y="629"/>
                  <a:pt x="375" y="629"/>
                  <a:pt x="387" y="629"/>
                </a:cubicBezTo>
                <a:cubicBezTo>
                  <a:pt x="605" y="629"/>
                  <a:pt x="759" y="417"/>
                  <a:pt x="688" y="215"/>
                </a:cubicBezTo>
                <a:cubicBezTo>
                  <a:pt x="676" y="178"/>
                  <a:pt x="663" y="165"/>
                  <a:pt x="651" y="140"/>
                </a:cubicBezTo>
                <a:cubicBezTo>
                  <a:pt x="589" y="48"/>
                  <a:pt x="488" y="1"/>
                  <a:pt x="3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 rot="-10468820">
            <a:off x="8401883" y="-338782"/>
            <a:ext cx="36215" cy="28974"/>
          </a:xfrm>
          <a:custGeom>
            <a:rect b="b" l="l" r="r" t="t"/>
            <a:pathLst>
              <a:path extrusionOk="0" h="628" w="785">
                <a:moveTo>
                  <a:pt x="406" y="1"/>
                </a:moveTo>
                <a:cubicBezTo>
                  <a:pt x="196" y="1"/>
                  <a:pt x="0" y="226"/>
                  <a:pt x="132" y="463"/>
                </a:cubicBezTo>
                <a:cubicBezTo>
                  <a:pt x="192" y="578"/>
                  <a:pt x="293" y="628"/>
                  <a:pt x="395" y="628"/>
                </a:cubicBezTo>
                <a:cubicBezTo>
                  <a:pt x="589" y="628"/>
                  <a:pt x="785" y="446"/>
                  <a:pt x="694" y="200"/>
                </a:cubicBezTo>
                <a:cubicBezTo>
                  <a:pt x="682" y="175"/>
                  <a:pt x="669" y="150"/>
                  <a:pt x="657" y="138"/>
                </a:cubicBezTo>
                <a:cubicBezTo>
                  <a:pt x="586" y="41"/>
                  <a:pt x="495" y="1"/>
                  <a:pt x="4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 rot="-10468820">
            <a:off x="8175982" y="-278067"/>
            <a:ext cx="33539" cy="29066"/>
          </a:xfrm>
          <a:custGeom>
            <a:rect b="b" l="l" r="r" t="t"/>
            <a:pathLst>
              <a:path extrusionOk="0" h="630" w="727">
                <a:moveTo>
                  <a:pt x="333" y="0"/>
                </a:moveTo>
                <a:cubicBezTo>
                  <a:pt x="185" y="0"/>
                  <a:pt x="37" y="104"/>
                  <a:pt x="13" y="274"/>
                </a:cubicBezTo>
                <a:cubicBezTo>
                  <a:pt x="1" y="349"/>
                  <a:pt x="26" y="437"/>
                  <a:pt x="76" y="499"/>
                </a:cubicBezTo>
                <a:cubicBezTo>
                  <a:pt x="113" y="562"/>
                  <a:pt x="188" y="612"/>
                  <a:pt x="276" y="624"/>
                </a:cubicBezTo>
                <a:cubicBezTo>
                  <a:pt x="296" y="628"/>
                  <a:pt x="315" y="629"/>
                  <a:pt x="334" y="629"/>
                </a:cubicBezTo>
                <a:cubicBezTo>
                  <a:pt x="576" y="629"/>
                  <a:pt x="726" y="344"/>
                  <a:pt x="576" y="124"/>
                </a:cubicBezTo>
                <a:cubicBezTo>
                  <a:pt x="514" y="39"/>
                  <a:pt x="424" y="0"/>
                  <a:pt x="3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 rot="-10468820">
            <a:off x="8050119" y="-319066"/>
            <a:ext cx="33585" cy="29158"/>
          </a:xfrm>
          <a:custGeom>
            <a:rect b="b" l="l" r="r" t="t"/>
            <a:pathLst>
              <a:path extrusionOk="0" h="632" w="728">
                <a:moveTo>
                  <a:pt x="316" y="1"/>
                </a:moveTo>
                <a:cubicBezTo>
                  <a:pt x="174" y="1"/>
                  <a:pt x="35" y="99"/>
                  <a:pt x="13" y="266"/>
                </a:cubicBezTo>
                <a:cubicBezTo>
                  <a:pt x="0" y="354"/>
                  <a:pt x="13" y="429"/>
                  <a:pt x="63" y="504"/>
                </a:cubicBezTo>
                <a:cubicBezTo>
                  <a:pt x="113" y="566"/>
                  <a:pt x="187" y="604"/>
                  <a:pt x="262" y="629"/>
                </a:cubicBezTo>
                <a:cubicBezTo>
                  <a:pt x="278" y="631"/>
                  <a:pt x="293" y="632"/>
                  <a:pt x="308" y="632"/>
                </a:cubicBezTo>
                <a:cubicBezTo>
                  <a:pt x="558" y="632"/>
                  <a:pt x="728" y="341"/>
                  <a:pt x="562" y="129"/>
                </a:cubicBezTo>
                <a:cubicBezTo>
                  <a:pt x="499" y="41"/>
                  <a:pt x="407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 rot="-10468820">
            <a:off x="8377735" y="-277014"/>
            <a:ext cx="34508" cy="25190"/>
          </a:xfrm>
          <a:custGeom>
            <a:rect b="b" l="l" r="r" t="t"/>
            <a:pathLst>
              <a:path extrusionOk="0" h="546" w="748">
                <a:moveTo>
                  <a:pt x="361" y="0"/>
                </a:moveTo>
                <a:cubicBezTo>
                  <a:pt x="181" y="0"/>
                  <a:pt x="1" y="153"/>
                  <a:pt x="49" y="378"/>
                </a:cubicBezTo>
                <a:cubicBezTo>
                  <a:pt x="74" y="497"/>
                  <a:pt x="170" y="545"/>
                  <a:pt x="278" y="545"/>
                </a:cubicBezTo>
                <a:cubicBezTo>
                  <a:pt x="489" y="545"/>
                  <a:pt x="748" y="360"/>
                  <a:pt x="624" y="154"/>
                </a:cubicBezTo>
                <a:cubicBezTo>
                  <a:pt x="562" y="47"/>
                  <a:pt x="461" y="0"/>
                  <a:pt x="3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7"/>
          <p:cNvSpPr/>
          <p:nvPr/>
        </p:nvSpPr>
        <p:spPr>
          <a:xfrm rot="-10468820">
            <a:off x="7862798" y="-397317"/>
            <a:ext cx="35062" cy="29020"/>
          </a:xfrm>
          <a:custGeom>
            <a:rect b="b" l="l" r="r" t="t"/>
            <a:pathLst>
              <a:path extrusionOk="0" h="629" w="760">
                <a:moveTo>
                  <a:pt x="389" y="0"/>
                </a:moveTo>
                <a:cubicBezTo>
                  <a:pt x="285" y="0"/>
                  <a:pt x="183" y="50"/>
                  <a:pt x="126" y="152"/>
                </a:cubicBezTo>
                <a:cubicBezTo>
                  <a:pt x="1" y="339"/>
                  <a:pt x="126" y="602"/>
                  <a:pt x="351" y="627"/>
                </a:cubicBezTo>
                <a:cubicBezTo>
                  <a:pt x="363" y="628"/>
                  <a:pt x="375" y="628"/>
                  <a:pt x="387" y="628"/>
                </a:cubicBezTo>
                <a:cubicBezTo>
                  <a:pt x="606" y="628"/>
                  <a:pt x="759" y="416"/>
                  <a:pt x="688" y="214"/>
                </a:cubicBezTo>
                <a:cubicBezTo>
                  <a:pt x="676" y="189"/>
                  <a:pt x="663" y="164"/>
                  <a:pt x="651" y="139"/>
                </a:cubicBezTo>
                <a:cubicBezTo>
                  <a:pt x="589" y="47"/>
                  <a:pt x="489" y="0"/>
                  <a:pt x="3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 rot="-10468820">
            <a:off x="7838580" y="-322479"/>
            <a:ext cx="30402" cy="29158"/>
          </a:xfrm>
          <a:custGeom>
            <a:rect b="b" l="l" r="r" t="t"/>
            <a:pathLst>
              <a:path extrusionOk="0" h="632" w="659">
                <a:moveTo>
                  <a:pt x="349" y="1"/>
                </a:moveTo>
                <a:cubicBezTo>
                  <a:pt x="206" y="1"/>
                  <a:pt x="61" y="96"/>
                  <a:pt x="34" y="275"/>
                </a:cubicBezTo>
                <a:cubicBezTo>
                  <a:pt x="0" y="484"/>
                  <a:pt x="168" y="631"/>
                  <a:pt x="343" y="631"/>
                </a:cubicBezTo>
                <a:cubicBezTo>
                  <a:pt x="429" y="631"/>
                  <a:pt x="517" y="595"/>
                  <a:pt x="584" y="513"/>
                </a:cubicBezTo>
                <a:cubicBezTo>
                  <a:pt x="634" y="450"/>
                  <a:pt x="659" y="363"/>
                  <a:pt x="659" y="288"/>
                </a:cubicBezTo>
                <a:cubicBezTo>
                  <a:pt x="646" y="263"/>
                  <a:pt x="646" y="225"/>
                  <a:pt x="634" y="200"/>
                </a:cubicBezTo>
                <a:cubicBezTo>
                  <a:pt x="583" y="65"/>
                  <a:pt x="466" y="1"/>
                  <a:pt x="3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"/>
          <p:cNvSpPr/>
          <p:nvPr/>
        </p:nvSpPr>
        <p:spPr>
          <a:xfrm rot="-10468820">
            <a:off x="7765804" y="-327445"/>
            <a:ext cx="34923" cy="28928"/>
          </a:xfrm>
          <a:custGeom>
            <a:rect b="b" l="l" r="r" t="t"/>
            <a:pathLst>
              <a:path extrusionOk="0" h="627" w="757">
                <a:moveTo>
                  <a:pt x="385" y="1"/>
                </a:moveTo>
                <a:cubicBezTo>
                  <a:pt x="282" y="1"/>
                  <a:pt x="177" y="51"/>
                  <a:pt x="113" y="148"/>
                </a:cubicBezTo>
                <a:cubicBezTo>
                  <a:pt x="0" y="348"/>
                  <a:pt x="125" y="597"/>
                  <a:pt x="350" y="622"/>
                </a:cubicBezTo>
                <a:cubicBezTo>
                  <a:pt x="367" y="625"/>
                  <a:pt x="384" y="627"/>
                  <a:pt x="400" y="627"/>
                </a:cubicBezTo>
                <a:cubicBezTo>
                  <a:pt x="602" y="627"/>
                  <a:pt x="756" y="418"/>
                  <a:pt x="675" y="210"/>
                </a:cubicBezTo>
                <a:cubicBezTo>
                  <a:pt x="675" y="185"/>
                  <a:pt x="663" y="160"/>
                  <a:pt x="638" y="135"/>
                </a:cubicBezTo>
                <a:cubicBezTo>
                  <a:pt x="577" y="45"/>
                  <a:pt x="482" y="1"/>
                  <a:pt x="3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 rot="-10468820">
            <a:off x="7905539" y="-259261"/>
            <a:ext cx="32663" cy="26805"/>
          </a:xfrm>
          <a:custGeom>
            <a:rect b="b" l="l" r="r" t="t"/>
            <a:pathLst>
              <a:path extrusionOk="0" h="581" w="708">
                <a:moveTo>
                  <a:pt x="370" y="1"/>
                </a:moveTo>
                <a:cubicBezTo>
                  <a:pt x="280" y="1"/>
                  <a:pt x="190" y="42"/>
                  <a:pt x="132" y="121"/>
                </a:cubicBezTo>
                <a:cubicBezTo>
                  <a:pt x="1" y="347"/>
                  <a:pt x="188" y="580"/>
                  <a:pt x="400" y="580"/>
                </a:cubicBezTo>
                <a:cubicBezTo>
                  <a:pt x="470" y="580"/>
                  <a:pt x="542" y="555"/>
                  <a:pt x="607" y="496"/>
                </a:cubicBezTo>
                <a:cubicBezTo>
                  <a:pt x="707" y="371"/>
                  <a:pt x="695" y="171"/>
                  <a:pt x="557" y="71"/>
                </a:cubicBezTo>
                <a:cubicBezTo>
                  <a:pt x="504" y="24"/>
                  <a:pt x="437" y="1"/>
                  <a:pt x="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 rot="-10468820">
            <a:off x="7927915" y="-424945"/>
            <a:ext cx="35200" cy="27774"/>
          </a:xfrm>
          <a:custGeom>
            <a:rect b="b" l="l" r="r" t="t"/>
            <a:pathLst>
              <a:path extrusionOk="0" h="602" w="763">
                <a:moveTo>
                  <a:pt x="252" y="0"/>
                </a:moveTo>
                <a:cubicBezTo>
                  <a:pt x="181" y="0"/>
                  <a:pt x="117" y="31"/>
                  <a:pt x="75" y="105"/>
                </a:cubicBezTo>
                <a:cubicBezTo>
                  <a:pt x="25" y="167"/>
                  <a:pt x="0" y="255"/>
                  <a:pt x="13" y="330"/>
                </a:cubicBezTo>
                <a:cubicBezTo>
                  <a:pt x="36" y="503"/>
                  <a:pt x="178" y="601"/>
                  <a:pt x="324" y="601"/>
                </a:cubicBezTo>
                <a:cubicBezTo>
                  <a:pt x="410" y="601"/>
                  <a:pt x="498" y="567"/>
                  <a:pt x="563" y="492"/>
                </a:cubicBezTo>
                <a:cubicBezTo>
                  <a:pt x="763" y="311"/>
                  <a:pt x="477" y="0"/>
                  <a:pt x="2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 rot="-10468820">
            <a:off x="7989705" y="-377539"/>
            <a:ext cx="35984" cy="28743"/>
          </a:xfrm>
          <a:custGeom>
            <a:rect b="b" l="l" r="r" t="t"/>
            <a:pathLst>
              <a:path extrusionOk="0" h="623" w="780">
                <a:moveTo>
                  <a:pt x="385" y="0"/>
                </a:moveTo>
                <a:cubicBezTo>
                  <a:pt x="282" y="0"/>
                  <a:pt x="178" y="54"/>
                  <a:pt x="113" y="157"/>
                </a:cubicBezTo>
                <a:cubicBezTo>
                  <a:pt x="1" y="344"/>
                  <a:pt x="126" y="594"/>
                  <a:pt x="351" y="619"/>
                </a:cubicBezTo>
                <a:cubicBezTo>
                  <a:pt x="366" y="621"/>
                  <a:pt x="381" y="622"/>
                  <a:pt x="395" y="622"/>
                </a:cubicBezTo>
                <a:cubicBezTo>
                  <a:pt x="632" y="622"/>
                  <a:pt x="779" y="344"/>
                  <a:pt x="638" y="144"/>
                </a:cubicBezTo>
                <a:cubicBezTo>
                  <a:pt x="577" y="47"/>
                  <a:pt x="482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 rot="-10468820">
            <a:off x="7975220" y="-302026"/>
            <a:ext cx="31602" cy="28512"/>
          </a:xfrm>
          <a:custGeom>
            <a:rect b="b" l="l" r="r" t="t"/>
            <a:pathLst>
              <a:path extrusionOk="0" h="618" w="685">
                <a:moveTo>
                  <a:pt x="327" y="0"/>
                </a:moveTo>
                <a:cubicBezTo>
                  <a:pt x="174" y="0"/>
                  <a:pt x="48" y="107"/>
                  <a:pt x="26" y="266"/>
                </a:cubicBezTo>
                <a:cubicBezTo>
                  <a:pt x="1" y="429"/>
                  <a:pt x="113" y="591"/>
                  <a:pt x="276" y="616"/>
                </a:cubicBezTo>
                <a:cubicBezTo>
                  <a:pt x="288" y="617"/>
                  <a:pt x="300" y="618"/>
                  <a:pt x="312" y="618"/>
                </a:cubicBezTo>
                <a:cubicBezTo>
                  <a:pt x="530" y="618"/>
                  <a:pt x="684" y="405"/>
                  <a:pt x="613" y="204"/>
                </a:cubicBezTo>
                <a:cubicBezTo>
                  <a:pt x="600" y="179"/>
                  <a:pt x="588" y="154"/>
                  <a:pt x="575" y="129"/>
                </a:cubicBezTo>
                <a:cubicBezTo>
                  <a:pt x="525" y="66"/>
                  <a:pt x="451" y="16"/>
                  <a:pt x="376" y="4"/>
                </a:cubicBezTo>
                <a:cubicBezTo>
                  <a:pt x="359" y="1"/>
                  <a:pt x="343" y="0"/>
                  <a:pt x="3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 rot="-10468820">
            <a:off x="7690191" y="-297060"/>
            <a:ext cx="35200" cy="28928"/>
          </a:xfrm>
          <a:custGeom>
            <a:rect b="b" l="l" r="r" t="t"/>
            <a:pathLst>
              <a:path extrusionOk="0" h="627" w="763">
                <a:moveTo>
                  <a:pt x="415" y="1"/>
                </a:moveTo>
                <a:cubicBezTo>
                  <a:pt x="352" y="1"/>
                  <a:pt x="286" y="19"/>
                  <a:pt x="225" y="61"/>
                </a:cubicBezTo>
                <a:cubicBezTo>
                  <a:pt x="1" y="223"/>
                  <a:pt x="88" y="586"/>
                  <a:pt x="375" y="623"/>
                </a:cubicBezTo>
                <a:cubicBezTo>
                  <a:pt x="391" y="626"/>
                  <a:pt x="406" y="627"/>
                  <a:pt x="421" y="627"/>
                </a:cubicBezTo>
                <a:cubicBezTo>
                  <a:pt x="567" y="627"/>
                  <a:pt x="703" y="521"/>
                  <a:pt x="725" y="373"/>
                </a:cubicBezTo>
                <a:cubicBezTo>
                  <a:pt x="763" y="159"/>
                  <a:pt x="599" y="1"/>
                  <a:pt x="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 rot="-10468820">
            <a:off x="7794256" y="-397101"/>
            <a:ext cx="32801" cy="29250"/>
          </a:xfrm>
          <a:custGeom>
            <a:rect b="b" l="l" r="r" t="t"/>
            <a:pathLst>
              <a:path extrusionOk="0" h="634" w="711">
                <a:moveTo>
                  <a:pt x="347" y="0"/>
                </a:moveTo>
                <a:cubicBezTo>
                  <a:pt x="206" y="0"/>
                  <a:pt x="67" y="95"/>
                  <a:pt x="36" y="257"/>
                </a:cubicBezTo>
                <a:cubicBezTo>
                  <a:pt x="1" y="456"/>
                  <a:pt x="142" y="634"/>
                  <a:pt x="336" y="634"/>
                </a:cubicBezTo>
                <a:cubicBezTo>
                  <a:pt x="348" y="634"/>
                  <a:pt x="361" y="633"/>
                  <a:pt x="373" y="632"/>
                </a:cubicBezTo>
                <a:cubicBezTo>
                  <a:pt x="586" y="607"/>
                  <a:pt x="711" y="382"/>
                  <a:pt x="623" y="194"/>
                </a:cubicBezTo>
                <a:cubicBezTo>
                  <a:pt x="623" y="169"/>
                  <a:pt x="611" y="144"/>
                  <a:pt x="586" y="119"/>
                </a:cubicBezTo>
                <a:cubicBezTo>
                  <a:pt x="523" y="37"/>
                  <a:pt x="435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"/>
          <p:cNvSpPr/>
          <p:nvPr/>
        </p:nvSpPr>
        <p:spPr>
          <a:xfrm rot="-10468820">
            <a:off x="7912643" y="-347643"/>
            <a:ext cx="33032" cy="25975"/>
          </a:xfrm>
          <a:custGeom>
            <a:rect b="b" l="l" r="r" t="t"/>
            <a:pathLst>
              <a:path extrusionOk="0" h="563" w="716">
                <a:moveTo>
                  <a:pt x="395" y="1"/>
                </a:moveTo>
                <a:cubicBezTo>
                  <a:pt x="188" y="1"/>
                  <a:pt x="1" y="225"/>
                  <a:pt x="121" y="456"/>
                </a:cubicBezTo>
                <a:cubicBezTo>
                  <a:pt x="184" y="531"/>
                  <a:pt x="266" y="563"/>
                  <a:pt x="347" y="563"/>
                </a:cubicBezTo>
                <a:cubicBezTo>
                  <a:pt x="534" y="563"/>
                  <a:pt x="716" y="387"/>
                  <a:pt x="646" y="168"/>
                </a:cubicBezTo>
                <a:cubicBezTo>
                  <a:pt x="646" y="143"/>
                  <a:pt x="633" y="118"/>
                  <a:pt x="608" y="93"/>
                </a:cubicBezTo>
                <a:cubicBezTo>
                  <a:pt x="543" y="28"/>
                  <a:pt x="468" y="1"/>
                  <a:pt x="3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7"/>
          <p:cNvSpPr/>
          <p:nvPr/>
        </p:nvSpPr>
        <p:spPr>
          <a:xfrm rot="-10468820">
            <a:off x="9291382" y="-311343"/>
            <a:ext cx="28834" cy="28097"/>
          </a:xfrm>
          <a:custGeom>
            <a:rect b="b" l="l" r="r" t="t"/>
            <a:pathLst>
              <a:path extrusionOk="0" h="609" w="625">
                <a:moveTo>
                  <a:pt x="317" y="1"/>
                </a:moveTo>
                <a:cubicBezTo>
                  <a:pt x="225" y="1"/>
                  <a:pt x="133" y="40"/>
                  <a:pt x="75" y="112"/>
                </a:cubicBezTo>
                <a:cubicBezTo>
                  <a:pt x="25" y="175"/>
                  <a:pt x="0" y="262"/>
                  <a:pt x="0" y="337"/>
                </a:cubicBezTo>
                <a:cubicBezTo>
                  <a:pt x="31" y="510"/>
                  <a:pt x="171" y="609"/>
                  <a:pt x="314" y="609"/>
                </a:cubicBezTo>
                <a:cubicBezTo>
                  <a:pt x="399" y="609"/>
                  <a:pt x="485" y="574"/>
                  <a:pt x="550" y="500"/>
                </a:cubicBezTo>
                <a:cubicBezTo>
                  <a:pt x="600" y="437"/>
                  <a:pt x="625" y="350"/>
                  <a:pt x="612" y="275"/>
                </a:cubicBezTo>
                <a:cubicBezTo>
                  <a:pt x="612" y="250"/>
                  <a:pt x="612" y="225"/>
                  <a:pt x="600" y="200"/>
                </a:cubicBezTo>
                <a:cubicBezTo>
                  <a:pt x="575" y="137"/>
                  <a:pt x="550" y="100"/>
                  <a:pt x="500" y="62"/>
                </a:cubicBezTo>
                <a:cubicBezTo>
                  <a:pt x="448" y="21"/>
                  <a:pt x="383" y="1"/>
                  <a:pt x="3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"/>
          <p:cNvSpPr/>
          <p:nvPr/>
        </p:nvSpPr>
        <p:spPr>
          <a:xfrm rot="-10468820">
            <a:off x="9218596" y="-316695"/>
            <a:ext cx="34923" cy="28928"/>
          </a:xfrm>
          <a:custGeom>
            <a:rect b="b" l="l" r="r" t="t"/>
            <a:pathLst>
              <a:path extrusionOk="0" h="627" w="757">
                <a:moveTo>
                  <a:pt x="386" y="1"/>
                </a:moveTo>
                <a:cubicBezTo>
                  <a:pt x="282" y="1"/>
                  <a:pt x="178" y="51"/>
                  <a:pt x="113" y="148"/>
                </a:cubicBezTo>
                <a:cubicBezTo>
                  <a:pt x="1" y="348"/>
                  <a:pt x="126" y="598"/>
                  <a:pt x="351" y="623"/>
                </a:cubicBezTo>
                <a:cubicBezTo>
                  <a:pt x="367" y="626"/>
                  <a:pt x="384" y="627"/>
                  <a:pt x="400" y="627"/>
                </a:cubicBezTo>
                <a:cubicBezTo>
                  <a:pt x="602" y="627"/>
                  <a:pt x="756" y="419"/>
                  <a:pt x="675" y="210"/>
                </a:cubicBezTo>
                <a:cubicBezTo>
                  <a:pt x="675" y="185"/>
                  <a:pt x="663" y="160"/>
                  <a:pt x="638" y="135"/>
                </a:cubicBezTo>
                <a:cubicBezTo>
                  <a:pt x="578" y="45"/>
                  <a:pt x="482" y="1"/>
                  <a:pt x="3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 rot="-10468820">
            <a:off x="9068168" y="-260972"/>
            <a:ext cx="34001" cy="29158"/>
          </a:xfrm>
          <a:custGeom>
            <a:rect b="b" l="l" r="r" t="t"/>
            <a:pathLst>
              <a:path extrusionOk="0" h="632" w="737">
                <a:moveTo>
                  <a:pt x="410" y="0"/>
                </a:moveTo>
                <a:cubicBezTo>
                  <a:pt x="195" y="0"/>
                  <a:pt x="1" y="239"/>
                  <a:pt x="126" y="470"/>
                </a:cubicBezTo>
                <a:cubicBezTo>
                  <a:pt x="187" y="582"/>
                  <a:pt x="289" y="632"/>
                  <a:pt x="392" y="632"/>
                </a:cubicBezTo>
                <a:cubicBezTo>
                  <a:pt x="564" y="632"/>
                  <a:pt x="737" y="494"/>
                  <a:pt x="713" y="283"/>
                </a:cubicBezTo>
                <a:cubicBezTo>
                  <a:pt x="713" y="258"/>
                  <a:pt x="701" y="233"/>
                  <a:pt x="701" y="208"/>
                </a:cubicBezTo>
                <a:cubicBezTo>
                  <a:pt x="676" y="158"/>
                  <a:pt x="638" y="108"/>
                  <a:pt x="601" y="70"/>
                </a:cubicBezTo>
                <a:cubicBezTo>
                  <a:pt x="541" y="22"/>
                  <a:pt x="474" y="0"/>
                  <a:pt x="4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 rot="-10468820">
            <a:off x="9086400" y="-330392"/>
            <a:ext cx="32340" cy="28558"/>
          </a:xfrm>
          <a:custGeom>
            <a:rect b="b" l="l" r="r" t="t"/>
            <a:pathLst>
              <a:path extrusionOk="0" h="619" w="701">
                <a:moveTo>
                  <a:pt x="354" y="1"/>
                </a:moveTo>
                <a:cubicBezTo>
                  <a:pt x="316" y="1"/>
                  <a:pt x="276" y="8"/>
                  <a:pt x="238" y="23"/>
                </a:cubicBezTo>
                <a:cubicBezTo>
                  <a:pt x="75" y="85"/>
                  <a:pt x="0" y="260"/>
                  <a:pt x="63" y="423"/>
                </a:cubicBezTo>
                <a:cubicBezTo>
                  <a:pt x="111" y="539"/>
                  <a:pt x="228" y="618"/>
                  <a:pt x="354" y="618"/>
                </a:cubicBezTo>
                <a:cubicBezTo>
                  <a:pt x="390" y="618"/>
                  <a:pt x="427" y="612"/>
                  <a:pt x="463" y="598"/>
                </a:cubicBezTo>
                <a:cubicBezTo>
                  <a:pt x="613" y="535"/>
                  <a:pt x="700" y="360"/>
                  <a:pt x="638" y="198"/>
                </a:cubicBezTo>
                <a:cubicBezTo>
                  <a:pt x="590" y="74"/>
                  <a:pt x="477" y="1"/>
                  <a:pt x="3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/>
          <p:nvPr/>
        </p:nvSpPr>
        <p:spPr>
          <a:xfrm rot="-10468820">
            <a:off x="9140057" y="-286766"/>
            <a:ext cx="33539" cy="28928"/>
          </a:xfrm>
          <a:custGeom>
            <a:rect b="b" l="l" r="r" t="t"/>
            <a:pathLst>
              <a:path extrusionOk="0" h="627" w="727">
                <a:moveTo>
                  <a:pt x="327" y="1"/>
                </a:moveTo>
                <a:cubicBezTo>
                  <a:pt x="181" y="1"/>
                  <a:pt x="36" y="103"/>
                  <a:pt x="13" y="272"/>
                </a:cubicBezTo>
                <a:cubicBezTo>
                  <a:pt x="1" y="347"/>
                  <a:pt x="26" y="434"/>
                  <a:pt x="63" y="496"/>
                </a:cubicBezTo>
                <a:cubicBezTo>
                  <a:pt x="113" y="559"/>
                  <a:pt x="188" y="609"/>
                  <a:pt x="276" y="621"/>
                </a:cubicBezTo>
                <a:cubicBezTo>
                  <a:pt x="296" y="625"/>
                  <a:pt x="315" y="627"/>
                  <a:pt x="334" y="627"/>
                </a:cubicBezTo>
                <a:cubicBezTo>
                  <a:pt x="576" y="627"/>
                  <a:pt x="726" y="343"/>
                  <a:pt x="576" y="134"/>
                </a:cubicBezTo>
                <a:cubicBezTo>
                  <a:pt x="513" y="42"/>
                  <a:pt x="419" y="1"/>
                  <a:pt x="3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7"/>
          <p:cNvSpPr/>
          <p:nvPr/>
        </p:nvSpPr>
        <p:spPr>
          <a:xfrm rot="-10468820">
            <a:off x="9010908" y="-327913"/>
            <a:ext cx="35200" cy="28328"/>
          </a:xfrm>
          <a:custGeom>
            <a:rect b="b" l="l" r="r" t="t"/>
            <a:pathLst>
              <a:path extrusionOk="0" h="614" w="763">
                <a:moveTo>
                  <a:pt x="400" y="1"/>
                </a:moveTo>
                <a:cubicBezTo>
                  <a:pt x="50" y="38"/>
                  <a:pt x="0" y="513"/>
                  <a:pt x="338" y="613"/>
                </a:cubicBezTo>
                <a:cubicBezTo>
                  <a:pt x="688" y="613"/>
                  <a:pt x="763" y="113"/>
                  <a:pt x="4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 rot="-10468820">
            <a:off x="8820263" y="-331579"/>
            <a:ext cx="31048" cy="28005"/>
          </a:xfrm>
          <a:custGeom>
            <a:rect b="b" l="l" r="r" t="t"/>
            <a:pathLst>
              <a:path extrusionOk="0" h="607" w="673">
                <a:moveTo>
                  <a:pt x="352" y="1"/>
                </a:moveTo>
                <a:cubicBezTo>
                  <a:pt x="265" y="1"/>
                  <a:pt x="177" y="38"/>
                  <a:pt x="113" y="117"/>
                </a:cubicBezTo>
                <a:cubicBezTo>
                  <a:pt x="1" y="242"/>
                  <a:pt x="26" y="442"/>
                  <a:pt x="163" y="542"/>
                </a:cubicBezTo>
                <a:cubicBezTo>
                  <a:pt x="222" y="587"/>
                  <a:pt x="287" y="607"/>
                  <a:pt x="351" y="607"/>
                </a:cubicBezTo>
                <a:cubicBezTo>
                  <a:pt x="518" y="607"/>
                  <a:pt x="672" y="469"/>
                  <a:pt x="663" y="279"/>
                </a:cubicBezTo>
                <a:cubicBezTo>
                  <a:pt x="651" y="242"/>
                  <a:pt x="651" y="217"/>
                  <a:pt x="638" y="192"/>
                </a:cubicBezTo>
                <a:cubicBezTo>
                  <a:pt x="588" y="69"/>
                  <a:pt x="471" y="1"/>
                  <a:pt x="3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7"/>
          <p:cNvSpPr/>
          <p:nvPr/>
        </p:nvSpPr>
        <p:spPr>
          <a:xfrm rot="-10468820">
            <a:off x="8738541" y="-298730"/>
            <a:ext cx="35984" cy="28881"/>
          </a:xfrm>
          <a:custGeom>
            <a:rect b="b" l="l" r="r" t="t"/>
            <a:pathLst>
              <a:path extrusionOk="0" h="626" w="780">
                <a:moveTo>
                  <a:pt x="386" y="1"/>
                </a:moveTo>
                <a:cubicBezTo>
                  <a:pt x="283" y="1"/>
                  <a:pt x="178" y="51"/>
                  <a:pt x="113" y="148"/>
                </a:cubicBezTo>
                <a:cubicBezTo>
                  <a:pt x="1" y="348"/>
                  <a:pt x="126" y="598"/>
                  <a:pt x="351" y="623"/>
                </a:cubicBezTo>
                <a:cubicBezTo>
                  <a:pt x="366" y="625"/>
                  <a:pt x="381" y="626"/>
                  <a:pt x="395" y="626"/>
                </a:cubicBezTo>
                <a:cubicBezTo>
                  <a:pt x="632" y="626"/>
                  <a:pt x="780" y="347"/>
                  <a:pt x="638" y="135"/>
                </a:cubicBezTo>
                <a:cubicBezTo>
                  <a:pt x="578" y="45"/>
                  <a:pt x="482" y="1"/>
                  <a:pt x="38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 rot="-10468820">
            <a:off x="8866586" y="-261285"/>
            <a:ext cx="36676" cy="29158"/>
          </a:xfrm>
          <a:custGeom>
            <a:rect b="b" l="l" r="r" t="t"/>
            <a:pathLst>
              <a:path extrusionOk="0" h="632" w="795">
                <a:moveTo>
                  <a:pt x="414" y="0"/>
                </a:moveTo>
                <a:cubicBezTo>
                  <a:pt x="204" y="0"/>
                  <a:pt x="1" y="222"/>
                  <a:pt x="133" y="469"/>
                </a:cubicBezTo>
                <a:cubicBezTo>
                  <a:pt x="196" y="583"/>
                  <a:pt x="298" y="631"/>
                  <a:pt x="400" y="631"/>
                </a:cubicBezTo>
                <a:cubicBezTo>
                  <a:pt x="598" y="631"/>
                  <a:pt x="794" y="446"/>
                  <a:pt x="695" y="206"/>
                </a:cubicBezTo>
                <a:cubicBezTo>
                  <a:pt x="695" y="181"/>
                  <a:pt x="683" y="156"/>
                  <a:pt x="658" y="131"/>
                </a:cubicBezTo>
                <a:cubicBezTo>
                  <a:pt x="591" y="39"/>
                  <a:pt x="502" y="0"/>
                  <a:pt x="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 rot="-10468820">
            <a:off x="8584441" y="-265021"/>
            <a:ext cx="34970" cy="25421"/>
          </a:xfrm>
          <a:custGeom>
            <a:rect b="b" l="l" r="r" t="t"/>
            <a:pathLst>
              <a:path extrusionOk="0" h="551" w="758">
                <a:moveTo>
                  <a:pt x="540" y="0"/>
                </a:moveTo>
                <a:cubicBezTo>
                  <a:pt x="312" y="0"/>
                  <a:pt x="1" y="319"/>
                  <a:pt x="233" y="485"/>
                </a:cubicBezTo>
                <a:cubicBezTo>
                  <a:pt x="292" y="529"/>
                  <a:pt x="361" y="551"/>
                  <a:pt x="430" y="551"/>
                </a:cubicBezTo>
                <a:cubicBezTo>
                  <a:pt x="519" y="551"/>
                  <a:pt x="606" y="513"/>
                  <a:pt x="670" y="435"/>
                </a:cubicBezTo>
                <a:lnTo>
                  <a:pt x="670" y="448"/>
                </a:lnTo>
                <a:cubicBezTo>
                  <a:pt x="745" y="360"/>
                  <a:pt x="757" y="235"/>
                  <a:pt x="720" y="135"/>
                </a:cubicBezTo>
                <a:cubicBezTo>
                  <a:pt x="688" y="39"/>
                  <a:pt x="619" y="0"/>
                  <a:pt x="5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"/>
          <p:cNvSpPr/>
          <p:nvPr/>
        </p:nvSpPr>
        <p:spPr>
          <a:xfrm rot="-10468820">
            <a:off x="8938822" y="-287980"/>
            <a:ext cx="34324" cy="25375"/>
          </a:xfrm>
          <a:custGeom>
            <a:rect b="b" l="l" r="r" t="t"/>
            <a:pathLst>
              <a:path extrusionOk="0" h="550" w="744">
                <a:moveTo>
                  <a:pt x="535" y="1"/>
                </a:moveTo>
                <a:cubicBezTo>
                  <a:pt x="308" y="1"/>
                  <a:pt x="0" y="312"/>
                  <a:pt x="231" y="488"/>
                </a:cubicBezTo>
                <a:cubicBezTo>
                  <a:pt x="288" y="529"/>
                  <a:pt x="355" y="549"/>
                  <a:pt x="420" y="549"/>
                </a:cubicBezTo>
                <a:cubicBezTo>
                  <a:pt x="512" y="549"/>
                  <a:pt x="603" y="510"/>
                  <a:pt x="668" y="438"/>
                </a:cubicBezTo>
                <a:cubicBezTo>
                  <a:pt x="718" y="375"/>
                  <a:pt x="743" y="288"/>
                  <a:pt x="731" y="213"/>
                </a:cubicBezTo>
                <a:cubicBezTo>
                  <a:pt x="731" y="188"/>
                  <a:pt x="731" y="163"/>
                  <a:pt x="718" y="138"/>
                </a:cubicBezTo>
                <a:cubicBezTo>
                  <a:pt x="686" y="40"/>
                  <a:pt x="615" y="1"/>
                  <a:pt x="5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7"/>
          <p:cNvSpPr/>
          <p:nvPr/>
        </p:nvSpPr>
        <p:spPr>
          <a:xfrm rot="-10468820">
            <a:off x="8885031" y="-342761"/>
            <a:ext cx="31602" cy="28928"/>
          </a:xfrm>
          <a:custGeom>
            <a:rect b="b" l="l" r="r" t="t"/>
            <a:pathLst>
              <a:path extrusionOk="0" h="627" w="685">
                <a:moveTo>
                  <a:pt x="320" y="0"/>
                </a:moveTo>
                <a:cubicBezTo>
                  <a:pt x="179" y="0"/>
                  <a:pt x="39" y="91"/>
                  <a:pt x="13" y="272"/>
                </a:cubicBezTo>
                <a:cubicBezTo>
                  <a:pt x="1" y="347"/>
                  <a:pt x="26" y="435"/>
                  <a:pt x="76" y="497"/>
                </a:cubicBezTo>
                <a:cubicBezTo>
                  <a:pt x="141" y="587"/>
                  <a:pt x="232" y="626"/>
                  <a:pt x="322" y="626"/>
                </a:cubicBezTo>
                <a:cubicBezTo>
                  <a:pt x="506" y="626"/>
                  <a:pt x="684" y="462"/>
                  <a:pt x="626" y="235"/>
                </a:cubicBezTo>
                <a:cubicBezTo>
                  <a:pt x="583" y="78"/>
                  <a:pt x="452" y="0"/>
                  <a:pt x="3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7"/>
          <p:cNvSpPr/>
          <p:nvPr/>
        </p:nvSpPr>
        <p:spPr>
          <a:xfrm rot="-10468820">
            <a:off x="8650240" y="-282278"/>
            <a:ext cx="32340" cy="28512"/>
          </a:xfrm>
          <a:custGeom>
            <a:rect b="b" l="l" r="r" t="t"/>
            <a:pathLst>
              <a:path extrusionOk="0" h="618" w="701">
                <a:moveTo>
                  <a:pt x="347" y="0"/>
                </a:moveTo>
                <a:cubicBezTo>
                  <a:pt x="311" y="0"/>
                  <a:pt x="274" y="6"/>
                  <a:pt x="238" y="20"/>
                </a:cubicBezTo>
                <a:cubicBezTo>
                  <a:pt x="75" y="83"/>
                  <a:pt x="0" y="258"/>
                  <a:pt x="63" y="420"/>
                </a:cubicBezTo>
                <a:cubicBezTo>
                  <a:pt x="111" y="544"/>
                  <a:pt x="224" y="617"/>
                  <a:pt x="347" y="617"/>
                </a:cubicBezTo>
                <a:cubicBezTo>
                  <a:pt x="385" y="617"/>
                  <a:pt x="424" y="610"/>
                  <a:pt x="463" y="595"/>
                </a:cubicBezTo>
                <a:cubicBezTo>
                  <a:pt x="625" y="533"/>
                  <a:pt x="700" y="358"/>
                  <a:pt x="638" y="195"/>
                </a:cubicBezTo>
                <a:cubicBezTo>
                  <a:pt x="589" y="79"/>
                  <a:pt x="473" y="0"/>
                  <a:pt x="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7"/>
          <p:cNvSpPr/>
          <p:nvPr/>
        </p:nvSpPr>
        <p:spPr>
          <a:xfrm rot="-10468820">
            <a:off x="8676650" y="-344111"/>
            <a:ext cx="35062" cy="28835"/>
          </a:xfrm>
          <a:custGeom>
            <a:rect b="b" l="l" r="r" t="t"/>
            <a:pathLst>
              <a:path extrusionOk="0" h="625" w="760">
                <a:moveTo>
                  <a:pt x="392" y="1"/>
                </a:moveTo>
                <a:cubicBezTo>
                  <a:pt x="353" y="1"/>
                  <a:pt x="314" y="8"/>
                  <a:pt x="276" y="23"/>
                </a:cubicBezTo>
                <a:cubicBezTo>
                  <a:pt x="13" y="110"/>
                  <a:pt x="1" y="485"/>
                  <a:pt x="251" y="597"/>
                </a:cubicBezTo>
                <a:cubicBezTo>
                  <a:pt x="294" y="616"/>
                  <a:pt x="337" y="624"/>
                  <a:pt x="378" y="624"/>
                </a:cubicBezTo>
                <a:cubicBezTo>
                  <a:pt x="589" y="624"/>
                  <a:pt x="759" y="406"/>
                  <a:pt x="675" y="198"/>
                </a:cubicBezTo>
                <a:cubicBezTo>
                  <a:pt x="628" y="74"/>
                  <a:pt x="515" y="1"/>
                  <a:pt x="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7"/>
          <p:cNvSpPr/>
          <p:nvPr/>
        </p:nvSpPr>
        <p:spPr>
          <a:xfrm rot="-10468820">
            <a:off x="8456807" y="-298851"/>
            <a:ext cx="35292" cy="26713"/>
          </a:xfrm>
          <a:custGeom>
            <a:rect b="b" l="l" r="r" t="t"/>
            <a:pathLst>
              <a:path extrusionOk="0" h="579" w="765">
                <a:moveTo>
                  <a:pt x="370" y="1"/>
                </a:moveTo>
                <a:cubicBezTo>
                  <a:pt x="177" y="1"/>
                  <a:pt x="1" y="189"/>
                  <a:pt x="66" y="412"/>
                </a:cubicBezTo>
                <a:cubicBezTo>
                  <a:pt x="91" y="530"/>
                  <a:pt x="187" y="578"/>
                  <a:pt x="295" y="578"/>
                </a:cubicBezTo>
                <a:cubicBezTo>
                  <a:pt x="506" y="578"/>
                  <a:pt x="765" y="394"/>
                  <a:pt x="641" y="187"/>
                </a:cubicBezTo>
                <a:cubicBezTo>
                  <a:pt x="628" y="149"/>
                  <a:pt x="603" y="112"/>
                  <a:pt x="566" y="74"/>
                </a:cubicBezTo>
                <a:cubicBezTo>
                  <a:pt x="505" y="23"/>
                  <a:pt x="436" y="1"/>
                  <a:pt x="3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 rot="-10468820">
            <a:off x="8521535" y="-311030"/>
            <a:ext cx="33493" cy="28420"/>
          </a:xfrm>
          <a:custGeom>
            <a:rect b="b" l="l" r="r" t="t"/>
            <a:pathLst>
              <a:path extrusionOk="0" h="616" w="726">
                <a:moveTo>
                  <a:pt x="370" y="0"/>
                </a:moveTo>
                <a:cubicBezTo>
                  <a:pt x="338" y="0"/>
                  <a:pt x="306" y="5"/>
                  <a:pt x="275" y="15"/>
                </a:cubicBezTo>
                <a:cubicBezTo>
                  <a:pt x="225" y="40"/>
                  <a:pt x="188" y="65"/>
                  <a:pt x="150" y="103"/>
                </a:cubicBezTo>
                <a:cubicBezTo>
                  <a:pt x="0" y="290"/>
                  <a:pt x="100" y="578"/>
                  <a:pt x="350" y="615"/>
                </a:cubicBezTo>
                <a:cubicBezTo>
                  <a:pt x="400" y="615"/>
                  <a:pt x="450" y="615"/>
                  <a:pt x="488" y="590"/>
                </a:cubicBezTo>
                <a:cubicBezTo>
                  <a:pt x="650" y="528"/>
                  <a:pt x="725" y="353"/>
                  <a:pt x="675" y="203"/>
                </a:cubicBezTo>
                <a:cubicBezTo>
                  <a:pt x="616" y="74"/>
                  <a:pt x="493" y="0"/>
                  <a:pt x="3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44" name="Google Shape;744;p17"/>
          <p:cNvSpPr/>
          <p:nvPr/>
        </p:nvSpPr>
        <p:spPr>
          <a:xfrm>
            <a:off x="8607475" y="63000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7"/>
          <p:cNvGrpSpPr/>
          <p:nvPr/>
        </p:nvGrpSpPr>
        <p:grpSpPr>
          <a:xfrm>
            <a:off x="7008850" y="4636725"/>
            <a:ext cx="1674825" cy="392325"/>
            <a:chOff x="2173775" y="1420000"/>
            <a:chExt cx="1674825" cy="392325"/>
          </a:xfrm>
        </p:grpSpPr>
        <p:sp>
          <p:nvSpPr>
            <p:cNvPr id="746" name="Google Shape;746;p1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7"/>
          <p:cNvGrpSpPr/>
          <p:nvPr/>
        </p:nvGrpSpPr>
        <p:grpSpPr>
          <a:xfrm>
            <a:off x="118900" y="4367050"/>
            <a:ext cx="696850" cy="555500"/>
            <a:chOff x="6610025" y="3412625"/>
            <a:chExt cx="696850" cy="555500"/>
          </a:xfrm>
        </p:grpSpPr>
        <p:sp>
          <p:nvSpPr>
            <p:cNvPr id="749" name="Google Shape;749;p17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7"/>
          <p:cNvGrpSpPr/>
          <p:nvPr/>
        </p:nvGrpSpPr>
        <p:grpSpPr>
          <a:xfrm>
            <a:off x="8448825" y="239775"/>
            <a:ext cx="449875" cy="434850"/>
            <a:chOff x="3240650" y="4150300"/>
            <a:chExt cx="449875" cy="434850"/>
          </a:xfrm>
        </p:grpSpPr>
        <p:sp>
          <p:nvSpPr>
            <p:cNvPr id="752" name="Google Shape;752;p1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17"/>
          <p:cNvGrpSpPr/>
          <p:nvPr/>
        </p:nvGrpSpPr>
        <p:grpSpPr>
          <a:xfrm rot="5400000">
            <a:off x="663475" y="-259588"/>
            <a:ext cx="280488" cy="939908"/>
            <a:chOff x="3466350" y="2417925"/>
            <a:chExt cx="341975" cy="1145950"/>
          </a:xfrm>
        </p:grpSpPr>
        <p:sp>
          <p:nvSpPr>
            <p:cNvPr id="755" name="Google Shape;755;p17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7"/>
          <p:cNvSpPr/>
          <p:nvPr/>
        </p:nvSpPr>
        <p:spPr>
          <a:xfrm>
            <a:off x="900025" y="4968900"/>
            <a:ext cx="1346533" cy="182391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"/>
          <p:cNvSpPr txBox="1"/>
          <p:nvPr>
            <p:ph type="ctrTitle"/>
          </p:nvPr>
        </p:nvSpPr>
        <p:spPr>
          <a:xfrm>
            <a:off x="2131238" y="1986300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2" name="Google Shape;762;p18"/>
          <p:cNvSpPr txBox="1"/>
          <p:nvPr>
            <p:ph idx="1" type="subTitle"/>
          </p:nvPr>
        </p:nvSpPr>
        <p:spPr>
          <a:xfrm>
            <a:off x="1882427" y="23636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3" name="Google Shape;763;p18"/>
          <p:cNvSpPr txBox="1"/>
          <p:nvPr>
            <p:ph idx="2" type="ctrTitle"/>
          </p:nvPr>
        </p:nvSpPr>
        <p:spPr>
          <a:xfrm>
            <a:off x="5190862" y="1986300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4" name="Google Shape;764;p18"/>
          <p:cNvSpPr txBox="1"/>
          <p:nvPr>
            <p:ph idx="3" type="subTitle"/>
          </p:nvPr>
        </p:nvSpPr>
        <p:spPr>
          <a:xfrm>
            <a:off x="4962848" y="23636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5" name="Google Shape;765;p18"/>
          <p:cNvSpPr txBox="1"/>
          <p:nvPr>
            <p:ph idx="4" type="ctrTitle"/>
          </p:nvPr>
        </p:nvSpPr>
        <p:spPr>
          <a:xfrm>
            <a:off x="2131238" y="3695713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6" name="Google Shape;766;p18"/>
          <p:cNvSpPr txBox="1"/>
          <p:nvPr>
            <p:ph idx="5" type="subTitle"/>
          </p:nvPr>
        </p:nvSpPr>
        <p:spPr>
          <a:xfrm>
            <a:off x="1882427" y="4077225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7" name="Google Shape;767;p18"/>
          <p:cNvSpPr txBox="1"/>
          <p:nvPr>
            <p:ph idx="6" type="ctrTitle"/>
          </p:nvPr>
        </p:nvSpPr>
        <p:spPr>
          <a:xfrm>
            <a:off x="5190862" y="3707963"/>
            <a:ext cx="1821900" cy="40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sz="20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None/>
              <a:defRPr b="0" sz="20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68" name="Google Shape;768;p18"/>
          <p:cNvSpPr txBox="1"/>
          <p:nvPr>
            <p:ph idx="7" type="subTitle"/>
          </p:nvPr>
        </p:nvSpPr>
        <p:spPr>
          <a:xfrm>
            <a:off x="4962850" y="4082150"/>
            <a:ext cx="22779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"/>
              <a:buNone/>
              <a:defRPr sz="1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9" name="Google Shape;769;p18"/>
          <p:cNvSpPr txBox="1"/>
          <p:nvPr>
            <p:ph idx="8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0" name="Google Shape;770;p18"/>
          <p:cNvSpPr/>
          <p:nvPr/>
        </p:nvSpPr>
        <p:spPr>
          <a:xfrm>
            <a:off x="301382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8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8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18"/>
          <p:cNvGrpSpPr/>
          <p:nvPr/>
        </p:nvGrpSpPr>
        <p:grpSpPr>
          <a:xfrm>
            <a:off x="8889050" y="3081700"/>
            <a:ext cx="541825" cy="544850"/>
            <a:chOff x="2391850" y="3439225"/>
            <a:chExt cx="541825" cy="544850"/>
          </a:xfrm>
        </p:grpSpPr>
        <p:sp>
          <p:nvSpPr>
            <p:cNvPr id="774" name="Google Shape;774;p18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18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18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812" name="Google Shape;812;p1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8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815" name="Google Shape;815;p18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818" name="Google Shape;818;p18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825" name="Google Shape;825;p18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wo Content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9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ctrTitle"/>
          </p:nvPr>
        </p:nvSpPr>
        <p:spPr>
          <a:xfrm>
            <a:off x="1794712" y="1395550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6" name="Google Shape;836;p19"/>
          <p:cNvSpPr txBox="1"/>
          <p:nvPr>
            <p:ph idx="1" type="subTitle"/>
          </p:nvPr>
        </p:nvSpPr>
        <p:spPr>
          <a:xfrm>
            <a:off x="1794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7" name="Google Shape;837;p19"/>
          <p:cNvSpPr txBox="1"/>
          <p:nvPr>
            <p:ph idx="3" type="ctrTitle"/>
          </p:nvPr>
        </p:nvSpPr>
        <p:spPr>
          <a:xfrm>
            <a:off x="4381663" y="1395550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8" name="Google Shape;838;p19"/>
          <p:cNvSpPr txBox="1"/>
          <p:nvPr>
            <p:ph idx="4" type="subTitle"/>
          </p:nvPr>
        </p:nvSpPr>
        <p:spPr>
          <a:xfrm>
            <a:off x="4381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9" name="Google Shape;839;p19"/>
          <p:cNvSpPr txBox="1"/>
          <p:nvPr>
            <p:ph idx="5" type="ctrTitle"/>
          </p:nvPr>
        </p:nvSpPr>
        <p:spPr>
          <a:xfrm>
            <a:off x="6968662" y="1395550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0" name="Google Shape;840;p19"/>
          <p:cNvSpPr txBox="1"/>
          <p:nvPr>
            <p:ph idx="6" type="subTitle"/>
          </p:nvPr>
        </p:nvSpPr>
        <p:spPr>
          <a:xfrm>
            <a:off x="6968662" y="1865775"/>
            <a:ext cx="161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1" name="Google Shape;841;p19"/>
          <p:cNvSpPr txBox="1"/>
          <p:nvPr>
            <p:ph idx="7" type="ctrTitle"/>
          </p:nvPr>
        </p:nvSpPr>
        <p:spPr>
          <a:xfrm>
            <a:off x="1794662" y="2921276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2" name="Google Shape;842;p19"/>
          <p:cNvSpPr txBox="1"/>
          <p:nvPr>
            <p:ph idx="8" type="subTitle"/>
          </p:nvPr>
        </p:nvSpPr>
        <p:spPr>
          <a:xfrm>
            <a:off x="1794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3" name="Google Shape;843;p19"/>
          <p:cNvSpPr txBox="1"/>
          <p:nvPr>
            <p:ph idx="9" type="ctrTitle"/>
          </p:nvPr>
        </p:nvSpPr>
        <p:spPr>
          <a:xfrm>
            <a:off x="4381663" y="2921279"/>
            <a:ext cx="197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4" name="Google Shape;844;p19"/>
          <p:cNvSpPr txBox="1"/>
          <p:nvPr>
            <p:ph idx="13" type="subTitle"/>
          </p:nvPr>
        </p:nvSpPr>
        <p:spPr>
          <a:xfrm>
            <a:off x="4381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5" name="Google Shape;845;p19"/>
          <p:cNvSpPr txBox="1"/>
          <p:nvPr>
            <p:ph idx="14" type="ctrTitle"/>
          </p:nvPr>
        </p:nvSpPr>
        <p:spPr>
          <a:xfrm>
            <a:off x="6968662" y="2921300"/>
            <a:ext cx="1758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6" name="Google Shape;846;p19"/>
          <p:cNvSpPr txBox="1"/>
          <p:nvPr>
            <p:ph idx="15" type="subTitle"/>
          </p:nvPr>
        </p:nvSpPr>
        <p:spPr>
          <a:xfrm>
            <a:off x="6968662" y="3392750"/>
            <a:ext cx="1610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7" name="Google Shape;847;p19"/>
          <p:cNvSpPr/>
          <p:nvPr/>
        </p:nvSpPr>
        <p:spPr>
          <a:xfrm flipH="1">
            <a:off x="534967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9"/>
          <p:cNvSpPr/>
          <p:nvPr/>
        </p:nvSpPr>
        <p:spPr>
          <a:xfrm flipH="1">
            <a:off x="8661825" y="33497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9"/>
          <p:cNvSpPr/>
          <p:nvPr/>
        </p:nvSpPr>
        <p:spPr>
          <a:xfrm flipH="1">
            <a:off x="-607950" y="-670587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19"/>
          <p:cNvGrpSpPr/>
          <p:nvPr/>
        </p:nvGrpSpPr>
        <p:grpSpPr>
          <a:xfrm flipH="1">
            <a:off x="-192725" y="3081700"/>
            <a:ext cx="541825" cy="544850"/>
            <a:chOff x="2391850" y="3439225"/>
            <a:chExt cx="541825" cy="544850"/>
          </a:xfrm>
        </p:grpSpPr>
        <p:sp>
          <p:nvSpPr>
            <p:cNvPr id="851" name="Google Shape;851;p19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19"/>
          <p:cNvSpPr/>
          <p:nvPr/>
        </p:nvSpPr>
        <p:spPr>
          <a:xfrm flipH="1">
            <a:off x="-287975" y="-820787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 flipH="1">
            <a:off x="574725" y="4641100"/>
            <a:ext cx="1674825" cy="392325"/>
            <a:chOff x="2173775" y="1420000"/>
            <a:chExt cx="1674825" cy="392325"/>
          </a:xfrm>
        </p:grpSpPr>
        <p:sp>
          <p:nvSpPr>
            <p:cNvPr id="889" name="Google Shape;889;p1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19"/>
          <p:cNvGrpSpPr/>
          <p:nvPr/>
        </p:nvGrpSpPr>
        <p:grpSpPr>
          <a:xfrm flipH="1">
            <a:off x="8441625" y="211275"/>
            <a:ext cx="792600" cy="940775"/>
            <a:chOff x="4097800" y="1302400"/>
            <a:chExt cx="792600" cy="940775"/>
          </a:xfrm>
        </p:grpSpPr>
        <p:sp>
          <p:nvSpPr>
            <p:cNvPr id="892" name="Google Shape;892;p19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19"/>
          <p:cNvGrpSpPr/>
          <p:nvPr/>
        </p:nvGrpSpPr>
        <p:grpSpPr>
          <a:xfrm flipH="1">
            <a:off x="8557800" y="4585825"/>
            <a:ext cx="522825" cy="502875"/>
            <a:chOff x="7116875" y="2700800"/>
            <a:chExt cx="522825" cy="502875"/>
          </a:xfrm>
        </p:grpSpPr>
        <p:sp>
          <p:nvSpPr>
            <p:cNvPr id="895" name="Google Shape;895;p1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0"/>
          <p:cNvSpPr txBox="1"/>
          <p:nvPr>
            <p:ph idx="1" type="subTitle"/>
          </p:nvPr>
        </p:nvSpPr>
        <p:spPr>
          <a:xfrm>
            <a:off x="1261200" y="1926575"/>
            <a:ext cx="66216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2" type="subTitle"/>
          </p:nvPr>
        </p:nvSpPr>
        <p:spPr>
          <a:xfrm>
            <a:off x="2950650" y="2751200"/>
            <a:ext cx="32427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4" name="Google Shape;904;p20"/>
          <p:cNvSpPr/>
          <p:nvPr/>
        </p:nvSpPr>
        <p:spPr>
          <a:xfrm rot="-254615">
            <a:off x="-245299" y="1862537"/>
            <a:ext cx="679403" cy="1642993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0"/>
          <p:cNvSpPr/>
          <p:nvPr/>
        </p:nvSpPr>
        <p:spPr>
          <a:xfrm rot="9182267">
            <a:off x="3286260" y="4570873"/>
            <a:ext cx="1904313" cy="1267442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20"/>
          <p:cNvGrpSpPr/>
          <p:nvPr/>
        </p:nvGrpSpPr>
        <p:grpSpPr>
          <a:xfrm rot="10800000">
            <a:off x="8490688" y="4537600"/>
            <a:ext cx="541825" cy="544850"/>
            <a:chOff x="2391850" y="3439225"/>
            <a:chExt cx="541825" cy="544850"/>
          </a:xfrm>
        </p:grpSpPr>
        <p:sp>
          <p:nvSpPr>
            <p:cNvPr id="907" name="Google Shape;907;p20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20"/>
          <p:cNvGrpSpPr/>
          <p:nvPr/>
        </p:nvGrpSpPr>
        <p:grpSpPr>
          <a:xfrm rot="5400000">
            <a:off x="7945525" y="806063"/>
            <a:ext cx="1674825" cy="392325"/>
            <a:chOff x="2173775" y="1420000"/>
            <a:chExt cx="1674825" cy="392325"/>
          </a:xfrm>
        </p:grpSpPr>
        <p:sp>
          <p:nvSpPr>
            <p:cNvPr id="944" name="Google Shape;944;p20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20"/>
          <p:cNvGrpSpPr/>
          <p:nvPr/>
        </p:nvGrpSpPr>
        <p:grpSpPr>
          <a:xfrm>
            <a:off x="92300" y="47175"/>
            <a:ext cx="696850" cy="555500"/>
            <a:chOff x="6610025" y="3412625"/>
            <a:chExt cx="696850" cy="555500"/>
          </a:xfrm>
        </p:grpSpPr>
        <p:sp>
          <p:nvSpPr>
            <p:cNvPr id="947" name="Google Shape;947;p20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20"/>
          <p:cNvGrpSpPr/>
          <p:nvPr/>
        </p:nvGrpSpPr>
        <p:grpSpPr>
          <a:xfrm>
            <a:off x="420700" y="4469813"/>
            <a:ext cx="792600" cy="940775"/>
            <a:chOff x="4097800" y="1302400"/>
            <a:chExt cx="792600" cy="940775"/>
          </a:xfrm>
        </p:grpSpPr>
        <p:sp>
          <p:nvSpPr>
            <p:cNvPr id="950" name="Google Shape;950;p20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0"/>
          <p:cNvGrpSpPr/>
          <p:nvPr/>
        </p:nvGrpSpPr>
        <p:grpSpPr>
          <a:xfrm rot="10800000">
            <a:off x="4773350" y="-69450"/>
            <a:ext cx="1387600" cy="526650"/>
            <a:chOff x="5618350" y="3984050"/>
            <a:chExt cx="1387600" cy="526650"/>
          </a:xfrm>
        </p:grpSpPr>
        <p:sp>
          <p:nvSpPr>
            <p:cNvPr id="953" name="Google Shape;953;p20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3065100" y="2565993"/>
            <a:ext cx="3013800" cy="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8" name="Google Shape;68;p3"/>
          <p:cNvSpPr txBox="1"/>
          <p:nvPr>
            <p:ph idx="2" type="subTitle"/>
          </p:nvPr>
        </p:nvSpPr>
        <p:spPr>
          <a:xfrm>
            <a:off x="2815650" y="3405243"/>
            <a:ext cx="3512700" cy="5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3"/>
          <p:cNvSpPr txBox="1"/>
          <p:nvPr>
            <p:ph hasCustomPrompt="1" type="title"/>
          </p:nvPr>
        </p:nvSpPr>
        <p:spPr>
          <a:xfrm>
            <a:off x="3334200" y="1139607"/>
            <a:ext cx="2475600" cy="11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400"/>
              <a:buNone/>
              <a:defRPr sz="1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/>
          <p:nvPr/>
        </p:nvSpPr>
        <p:spPr>
          <a:xfrm flipH="1" rot="10800000">
            <a:off x="-208725" y="33978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10800000">
            <a:off x="7889150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 rot="8100000">
            <a:off x="2999243" y="-226615"/>
            <a:ext cx="670994" cy="821442"/>
            <a:chOff x="5847850" y="2941500"/>
            <a:chExt cx="671000" cy="821450"/>
          </a:xfrm>
        </p:grpSpPr>
        <p:sp>
          <p:nvSpPr>
            <p:cNvPr id="73" name="Google Shape;73;p3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 rot="10800000">
            <a:off x="121750" y="55121"/>
            <a:ext cx="1674825" cy="392325"/>
            <a:chOff x="2173775" y="1420000"/>
            <a:chExt cx="1674825" cy="392325"/>
          </a:xfrm>
        </p:grpSpPr>
        <p:sp>
          <p:nvSpPr>
            <p:cNvPr id="90" name="Google Shape;90;p3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 flipH="1" rot="10800000">
            <a:off x="219225" y="1644896"/>
            <a:ext cx="696850" cy="555500"/>
            <a:chOff x="6610025" y="3412625"/>
            <a:chExt cx="696850" cy="555500"/>
          </a:xfrm>
        </p:grpSpPr>
        <p:sp>
          <p:nvSpPr>
            <p:cNvPr id="93" name="Google Shape;93;p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/>
          <p:nvPr/>
        </p:nvSpPr>
        <p:spPr>
          <a:xfrm flipH="1" rot="10800000">
            <a:off x="8671800" y="1929821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 flipH="1" rot="10800000">
            <a:off x="8325250" y="232684"/>
            <a:ext cx="449875" cy="434850"/>
            <a:chOff x="3240650" y="4150300"/>
            <a:chExt cx="449875" cy="434850"/>
          </a:xfrm>
        </p:grpSpPr>
        <p:sp>
          <p:nvSpPr>
            <p:cNvPr id="97" name="Google Shape;97;p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1278649" y="4695678"/>
            <a:ext cx="455944" cy="438063"/>
            <a:chOff x="4216350" y="3170125"/>
            <a:chExt cx="269025" cy="258475"/>
          </a:xfrm>
        </p:grpSpPr>
        <p:sp>
          <p:nvSpPr>
            <p:cNvPr id="100" name="Google Shape;100;p3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 flipH="1" rot="10800000">
            <a:off x="6142975" y="-79216"/>
            <a:ext cx="1387600" cy="526650"/>
            <a:chOff x="5618350" y="3984050"/>
            <a:chExt cx="1387600" cy="526650"/>
          </a:xfrm>
        </p:grpSpPr>
        <p:sp>
          <p:nvSpPr>
            <p:cNvPr id="109" name="Google Shape;109;p3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flipH="1">
            <a:off x="3216290" y="4957759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 flipH="1" rot="10800000">
            <a:off x="8427500" y="2412284"/>
            <a:ext cx="522825" cy="502875"/>
            <a:chOff x="7116875" y="2700800"/>
            <a:chExt cx="522825" cy="502875"/>
          </a:xfrm>
        </p:grpSpPr>
        <p:sp>
          <p:nvSpPr>
            <p:cNvPr id="114" name="Google Shape;114;p3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flipH="1" rot="4966402">
            <a:off x="6626512" y="4572841"/>
            <a:ext cx="449895" cy="434869"/>
            <a:chOff x="3240650" y="4150300"/>
            <a:chExt cx="449875" cy="434850"/>
          </a:xfrm>
        </p:grpSpPr>
        <p:sp>
          <p:nvSpPr>
            <p:cNvPr id="121" name="Google Shape;121;p3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Slide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"/>
          <p:cNvSpPr txBox="1"/>
          <p:nvPr>
            <p:ph type="title"/>
          </p:nvPr>
        </p:nvSpPr>
        <p:spPr>
          <a:xfrm>
            <a:off x="5190500" y="1716800"/>
            <a:ext cx="29913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58" name="Google Shape;958;p21"/>
          <p:cNvSpPr txBox="1"/>
          <p:nvPr>
            <p:ph idx="1" type="subTitle"/>
          </p:nvPr>
        </p:nvSpPr>
        <p:spPr>
          <a:xfrm>
            <a:off x="4958219" y="2366179"/>
            <a:ext cx="32874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59" name="Google Shape;959;p21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21"/>
          <p:cNvGrpSpPr/>
          <p:nvPr/>
        </p:nvGrpSpPr>
        <p:grpSpPr>
          <a:xfrm>
            <a:off x="4580875" y="61938"/>
            <a:ext cx="1674825" cy="392325"/>
            <a:chOff x="2173775" y="1420000"/>
            <a:chExt cx="1674825" cy="392325"/>
          </a:xfrm>
        </p:grpSpPr>
        <p:sp>
          <p:nvSpPr>
            <p:cNvPr id="961" name="Google Shape;961;p21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1"/>
          <p:cNvGrpSpPr/>
          <p:nvPr/>
        </p:nvGrpSpPr>
        <p:grpSpPr>
          <a:xfrm rot="-5400000">
            <a:off x="7150695" y="4142579"/>
            <a:ext cx="387697" cy="1177693"/>
            <a:chOff x="3466350" y="2417925"/>
            <a:chExt cx="341975" cy="1145950"/>
          </a:xfrm>
        </p:grpSpPr>
        <p:sp>
          <p:nvSpPr>
            <p:cNvPr id="964" name="Google Shape;964;p21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21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Slide_1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2"/>
          <p:cNvSpPr txBox="1"/>
          <p:nvPr>
            <p:ph type="title"/>
          </p:nvPr>
        </p:nvSpPr>
        <p:spPr>
          <a:xfrm>
            <a:off x="867150" y="1604925"/>
            <a:ext cx="2243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i="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1" name="Google Shape;971;p22"/>
          <p:cNvSpPr txBox="1"/>
          <p:nvPr>
            <p:ph idx="1" type="subTitle"/>
          </p:nvPr>
        </p:nvSpPr>
        <p:spPr>
          <a:xfrm>
            <a:off x="867150" y="2519550"/>
            <a:ext cx="29208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2" name="Google Shape;972;p22"/>
          <p:cNvSpPr/>
          <p:nvPr/>
        </p:nvSpPr>
        <p:spPr>
          <a:xfrm>
            <a:off x="-160150" y="2345250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2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22"/>
          <p:cNvGrpSpPr/>
          <p:nvPr/>
        </p:nvGrpSpPr>
        <p:grpSpPr>
          <a:xfrm>
            <a:off x="258025" y="185338"/>
            <a:ext cx="1674825" cy="392325"/>
            <a:chOff x="2173775" y="1420000"/>
            <a:chExt cx="1674825" cy="392325"/>
          </a:xfrm>
        </p:grpSpPr>
        <p:sp>
          <p:nvSpPr>
            <p:cNvPr id="975" name="Google Shape;975;p22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22"/>
          <p:cNvGrpSpPr/>
          <p:nvPr/>
        </p:nvGrpSpPr>
        <p:grpSpPr>
          <a:xfrm>
            <a:off x="8485570" y="3762829"/>
            <a:ext cx="387697" cy="1177693"/>
            <a:chOff x="3466350" y="2417925"/>
            <a:chExt cx="341975" cy="1145950"/>
          </a:xfrm>
        </p:grpSpPr>
        <p:sp>
          <p:nvSpPr>
            <p:cNvPr id="978" name="Google Shape;978;p22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2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Slide_1_1_1_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3"/>
          <p:cNvSpPr txBox="1"/>
          <p:nvPr>
            <p:ph idx="1" type="subTitle"/>
          </p:nvPr>
        </p:nvSpPr>
        <p:spPr>
          <a:xfrm>
            <a:off x="2205863" y="1938513"/>
            <a:ext cx="49578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5" name="Google Shape;985;p23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6" name="Google Shape;986;p23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3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3"/>
          <p:cNvSpPr/>
          <p:nvPr/>
        </p:nvSpPr>
        <p:spPr>
          <a:xfrm>
            <a:off x="-547200" y="-112500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23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990" name="Google Shape;990;p23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23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1007" name="Google Shape;1007;p23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3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1010" name="Google Shape;1010;p23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23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1017" name="Google Shape;1017;p23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4"/>
          <p:cNvSpPr txBox="1"/>
          <p:nvPr>
            <p:ph type="title"/>
          </p:nvPr>
        </p:nvSpPr>
        <p:spPr>
          <a:xfrm>
            <a:off x="6051025" y="2080975"/>
            <a:ext cx="1996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2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D4F40"/>
              </a:buClr>
              <a:buSzPts val="2400"/>
              <a:buNone/>
              <a:defRPr sz="2400">
                <a:solidFill>
                  <a:srgbClr val="4D4F40"/>
                </a:solidFill>
              </a:defRPr>
            </a:lvl9pPr>
          </a:lstStyle>
          <a:p/>
        </p:txBody>
      </p:sp>
      <p:sp>
        <p:nvSpPr>
          <p:cNvPr id="1023" name="Google Shape;1023;p24"/>
          <p:cNvSpPr txBox="1"/>
          <p:nvPr>
            <p:ph idx="1" type="subTitle"/>
          </p:nvPr>
        </p:nvSpPr>
        <p:spPr>
          <a:xfrm>
            <a:off x="5410576" y="2611300"/>
            <a:ext cx="27477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4" name="Google Shape;1024;p24"/>
          <p:cNvSpPr/>
          <p:nvPr/>
        </p:nvSpPr>
        <p:spPr>
          <a:xfrm flipH="1">
            <a:off x="8691013" y="238657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-627475" y="-13520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24"/>
          <p:cNvGrpSpPr/>
          <p:nvPr/>
        </p:nvGrpSpPr>
        <p:grpSpPr>
          <a:xfrm flipH="1">
            <a:off x="7277388" y="226663"/>
            <a:ext cx="1674825" cy="392325"/>
            <a:chOff x="2173775" y="1420000"/>
            <a:chExt cx="1674825" cy="392325"/>
          </a:xfrm>
        </p:grpSpPr>
        <p:sp>
          <p:nvSpPr>
            <p:cNvPr id="1027" name="Google Shape;1027;p2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 flipH="1">
            <a:off x="130833" y="3845454"/>
            <a:ext cx="387697" cy="1177693"/>
            <a:chOff x="3466350" y="2417925"/>
            <a:chExt cx="341975" cy="1145950"/>
          </a:xfrm>
        </p:grpSpPr>
        <p:sp>
          <p:nvSpPr>
            <p:cNvPr id="1030" name="Google Shape;1030;p24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24"/>
          <p:cNvSpPr/>
          <p:nvPr/>
        </p:nvSpPr>
        <p:spPr>
          <a:xfrm flipH="1">
            <a:off x="507349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8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5"/>
          <p:cNvSpPr txBox="1"/>
          <p:nvPr>
            <p:ph idx="1" type="subTitle"/>
          </p:nvPr>
        </p:nvSpPr>
        <p:spPr>
          <a:xfrm>
            <a:off x="2317500" y="1469100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7" name="Google Shape;1037;p25"/>
          <p:cNvSpPr txBox="1"/>
          <p:nvPr>
            <p:ph idx="2" type="subTitle"/>
          </p:nvPr>
        </p:nvSpPr>
        <p:spPr>
          <a:xfrm>
            <a:off x="2317500" y="2684775"/>
            <a:ext cx="4509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8" name="Google Shape;1038;p25"/>
          <p:cNvSpPr txBox="1"/>
          <p:nvPr>
            <p:ph idx="3" type="subTitle"/>
          </p:nvPr>
        </p:nvSpPr>
        <p:spPr>
          <a:xfrm>
            <a:off x="2317500" y="3941364"/>
            <a:ext cx="45090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9" name="Google Shape;1039;p25"/>
          <p:cNvSpPr txBox="1"/>
          <p:nvPr>
            <p:ph hasCustomPrompt="1" type="title"/>
          </p:nvPr>
        </p:nvSpPr>
        <p:spPr>
          <a:xfrm>
            <a:off x="1922850" y="84485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0" name="Google Shape;1040;p25"/>
          <p:cNvSpPr txBox="1"/>
          <p:nvPr>
            <p:ph hasCustomPrompt="1" idx="4" type="title"/>
          </p:nvPr>
        </p:nvSpPr>
        <p:spPr>
          <a:xfrm>
            <a:off x="1922850" y="2060800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1" name="Google Shape;1041;p25"/>
          <p:cNvSpPr txBox="1"/>
          <p:nvPr>
            <p:ph hasCustomPrompt="1" idx="5" type="title"/>
          </p:nvPr>
        </p:nvSpPr>
        <p:spPr>
          <a:xfrm>
            <a:off x="1922850" y="3276738"/>
            <a:ext cx="52983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2" name="Google Shape;1042;p25"/>
          <p:cNvSpPr/>
          <p:nvPr/>
        </p:nvSpPr>
        <p:spPr>
          <a:xfrm rot="-5400000">
            <a:off x="2448600" y="42910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5"/>
          <p:cNvSpPr/>
          <p:nvPr/>
        </p:nvSpPr>
        <p:spPr>
          <a:xfrm rot="5400000">
            <a:off x="8189400" y="3733988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5"/>
          <p:cNvSpPr/>
          <p:nvPr/>
        </p:nvSpPr>
        <p:spPr>
          <a:xfrm>
            <a:off x="206550" y="-674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25"/>
          <p:cNvGrpSpPr/>
          <p:nvPr/>
        </p:nvGrpSpPr>
        <p:grpSpPr>
          <a:xfrm>
            <a:off x="8713913" y="211925"/>
            <a:ext cx="671000" cy="821450"/>
            <a:chOff x="5847850" y="2941500"/>
            <a:chExt cx="671000" cy="821450"/>
          </a:xfrm>
        </p:grpSpPr>
        <p:sp>
          <p:nvSpPr>
            <p:cNvPr id="1046" name="Google Shape;1046;p25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5"/>
          <p:cNvGrpSpPr/>
          <p:nvPr/>
        </p:nvGrpSpPr>
        <p:grpSpPr>
          <a:xfrm>
            <a:off x="8213050" y="137700"/>
            <a:ext cx="696850" cy="555500"/>
            <a:chOff x="6610025" y="3412625"/>
            <a:chExt cx="696850" cy="555500"/>
          </a:xfrm>
        </p:grpSpPr>
        <p:sp>
          <p:nvSpPr>
            <p:cNvPr id="1063" name="Google Shape;1063;p25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25"/>
          <p:cNvGrpSpPr/>
          <p:nvPr/>
        </p:nvGrpSpPr>
        <p:grpSpPr>
          <a:xfrm>
            <a:off x="8257675" y="4458250"/>
            <a:ext cx="522825" cy="502875"/>
            <a:chOff x="7116875" y="2700800"/>
            <a:chExt cx="522825" cy="502875"/>
          </a:xfrm>
        </p:grpSpPr>
        <p:sp>
          <p:nvSpPr>
            <p:cNvPr id="1066" name="Google Shape;1066;p2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25"/>
          <p:cNvGrpSpPr/>
          <p:nvPr/>
        </p:nvGrpSpPr>
        <p:grpSpPr>
          <a:xfrm>
            <a:off x="156563" y="3876850"/>
            <a:ext cx="341975" cy="1145950"/>
            <a:chOff x="3466350" y="2417925"/>
            <a:chExt cx="341975" cy="1145950"/>
          </a:xfrm>
        </p:grpSpPr>
        <p:sp>
          <p:nvSpPr>
            <p:cNvPr id="1073" name="Google Shape;1073;p25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25"/>
          <p:cNvSpPr/>
          <p:nvPr/>
        </p:nvSpPr>
        <p:spPr>
          <a:xfrm rot="5400000">
            <a:off x="4648050" y="-706125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 ">
  <p:cSld name="OBJECT_1_1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6"/>
          <p:cNvSpPr txBox="1"/>
          <p:nvPr>
            <p:ph type="title"/>
          </p:nvPr>
        </p:nvSpPr>
        <p:spPr>
          <a:xfrm>
            <a:off x="2633400" y="1009975"/>
            <a:ext cx="38772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80" name="Google Shape;1080;p26"/>
          <p:cNvSpPr txBox="1"/>
          <p:nvPr>
            <p:ph idx="1" type="subTitle"/>
          </p:nvPr>
        </p:nvSpPr>
        <p:spPr>
          <a:xfrm>
            <a:off x="2761500" y="2433775"/>
            <a:ext cx="36210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1" name="Google Shape;1081;p26"/>
          <p:cNvSpPr txBox="1"/>
          <p:nvPr>
            <p:ph idx="2" type="subTitle"/>
          </p:nvPr>
        </p:nvSpPr>
        <p:spPr>
          <a:xfrm>
            <a:off x="2761500" y="3991075"/>
            <a:ext cx="3621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2" name="Google Shape;1082;p26"/>
          <p:cNvSpPr txBox="1"/>
          <p:nvPr/>
        </p:nvSpPr>
        <p:spPr>
          <a:xfrm>
            <a:off x="2970900" y="3419975"/>
            <a:ext cx="3202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3" name="Google Shape;1083;p26"/>
          <p:cNvSpPr/>
          <p:nvPr/>
        </p:nvSpPr>
        <p:spPr>
          <a:xfrm>
            <a:off x="-160150" y="2345250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6"/>
          <p:cNvSpPr/>
          <p:nvPr/>
        </p:nvSpPr>
        <p:spPr>
          <a:xfrm>
            <a:off x="7933388" y="-17652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26"/>
          <p:cNvGrpSpPr/>
          <p:nvPr/>
        </p:nvGrpSpPr>
        <p:grpSpPr>
          <a:xfrm>
            <a:off x="258025" y="185338"/>
            <a:ext cx="1674825" cy="392325"/>
            <a:chOff x="2173775" y="1420000"/>
            <a:chExt cx="1674825" cy="392325"/>
          </a:xfrm>
        </p:grpSpPr>
        <p:sp>
          <p:nvSpPr>
            <p:cNvPr id="1086" name="Google Shape;1086;p26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26"/>
          <p:cNvGrpSpPr/>
          <p:nvPr/>
        </p:nvGrpSpPr>
        <p:grpSpPr>
          <a:xfrm>
            <a:off x="7177638" y="103738"/>
            <a:ext cx="696850" cy="555500"/>
            <a:chOff x="6610025" y="3412625"/>
            <a:chExt cx="696850" cy="555500"/>
          </a:xfrm>
        </p:grpSpPr>
        <p:sp>
          <p:nvSpPr>
            <p:cNvPr id="1089" name="Google Shape;1089;p26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26"/>
          <p:cNvGrpSpPr/>
          <p:nvPr/>
        </p:nvGrpSpPr>
        <p:grpSpPr>
          <a:xfrm>
            <a:off x="8485570" y="3762829"/>
            <a:ext cx="387697" cy="1177693"/>
            <a:chOff x="3466350" y="2417925"/>
            <a:chExt cx="341975" cy="1145950"/>
          </a:xfrm>
        </p:grpSpPr>
        <p:sp>
          <p:nvSpPr>
            <p:cNvPr id="1092" name="Google Shape;1092;p26"/>
            <p:cNvSpPr/>
            <p:nvPr/>
          </p:nvSpPr>
          <p:spPr>
            <a:xfrm>
              <a:off x="3565875" y="2417925"/>
              <a:ext cx="242450" cy="1073000"/>
            </a:xfrm>
            <a:custGeom>
              <a:rect b="b" l="l" r="r" t="t"/>
              <a:pathLst>
                <a:path extrusionOk="0" h="42920" w="9698">
                  <a:moveTo>
                    <a:pt x="3679" y="1"/>
                  </a:moveTo>
                  <a:cubicBezTo>
                    <a:pt x="1886" y="1"/>
                    <a:pt x="366" y="1308"/>
                    <a:pt x="62" y="3040"/>
                  </a:cubicBezTo>
                  <a:lnTo>
                    <a:pt x="1" y="3040"/>
                  </a:lnTo>
                  <a:cubicBezTo>
                    <a:pt x="1" y="3162"/>
                    <a:pt x="1" y="3253"/>
                    <a:pt x="1" y="3374"/>
                  </a:cubicBezTo>
                  <a:cubicBezTo>
                    <a:pt x="1" y="3466"/>
                    <a:pt x="1" y="3587"/>
                    <a:pt x="1" y="3709"/>
                  </a:cubicBezTo>
                  <a:lnTo>
                    <a:pt x="1" y="39211"/>
                  </a:lnTo>
                  <a:cubicBezTo>
                    <a:pt x="1" y="39302"/>
                    <a:pt x="1" y="39363"/>
                    <a:pt x="1" y="39424"/>
                  </a:cubicBezTo>
                  <a:cubicBezTo>
                    <a:pt x="1" y="39515"/>
                    <a:pt x="1" y="39576"/>
                    <a:pt x="1" y="39667"/>
                  </a:cubicBezTo>
                  <a:lnTo>
                    <a:pt x="31" y="39667"/>
                  </a:lnTo>
                  <a:cubicBezTo>
                    <a:pt x="244" y="41491"/>
                    <a:pt x="1794" y="42919"/>
                    <a:pt x="3709" y="42919"/>
                  </a:cubicBezTo>
                  <a:lnTo>
                    <a:pt x="5989" y="42919"/>
                  </a:lnTo>
                  <a:cubicBezTo>
                    <a:pt x="7873" y="42919"/>
                    <a:pt x="9424" y="41491"/>
                    <a:pt x="9667" y="39667"/>
                  </a:cubicBezTo>
                  <a:lnTo>
                    <a:pt x="9697" y="39667"/>
                  </a:lnTo>
                  <a:cubicBezTo>
                    <a:pt x="9697" y="39576"/>
                    <a:pt x="9697" y="39515"/>
                    <a:pt x="9667" y="39424"/>
                  </a:cubicBezTo>
                  <a:cubicBezTo>
                    <a:pt x="9697" y="39363"/>
                    <a:pt x="9697" y="39302"/>
                    <a:pt x="9697" y="39211"/>
                  </a:cubicBezTo>
                  <a:lnTo>
                    <a:pt x="9697" y="3709"/>
                  </a:lnTo>
                  <a:cubicBezTo>
                    <a:pt x="9697" y="3587"/>
                    <a:pt x="9697" y="3466"/>
                    <a:pt x="9667" y="3374"/>
                  </a:cubicBezTo>
                  <a:cubicBezTo>
                    <a:pt x="9667" y="3253"/>
                    <a:pt x="9697" y="3162"/>
                    <a:pt x="9697" y="3040"/>
                  </a:cubicBezTo>
                  <a:lnTo>
                    <a:pt x="9606" y="3040"/>
                  </a:lnTo>
                  <a:cubicBezTo>
                    <a:pt x="9302" y="1308"/>
                    <a:pt x="7813" y="1"/>
                    <a:pt x="5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3466350" y="2477200"/>
              <a:ext cx="256100" cy="1086675"/>
            </a:xfrm>
            <a:custGeom>
              <a:rect b="b" l="l" r="r" t="t"/>
              <a:pathLst>
                <a:path extrusionOk="0" h="43467" w="10244">
                  <a:moveTo>
                    <a:pt x="6262" y="548"/>
                  </a:moveTo>
                  <a:cubicBezTo>
                    <a:pt x="8146" y="548"/>
                    <a:pt x="9666" y="2098"/>
                    <a:pt x="9666" y="3982"/>
                  </a:cubicBezTo>
                  <a:lnTo>
                    <a:pt x="9666" y="39484"/>
                  </a:lnTo>
                  <a:cubicBezTo>
                    <a:pt x="9666" y="41369"/>
                    <a:pt x="8146" y="42919"/>
                    <a:pt x="6262" y="42919"/>
                  </a:cubicBezTo>
                  <a:lnTo>
                    <a:pt x="3982" y="42919"/>
                  </a:lnTo>
                  <a:cubicBezTo>
                    <a:pt x="2097" y="42919"/>
                    <a:pt x="547" y="41369"/>
                    <a:pt x="547" y="39484"/>
                  </a:cubicBezTo>
                  <a:lnTo>
                    <a:pt x="547" y="3982"/>
                  </a:lnTo>
                  <a:cubicBezTo>
                    <a:pt x="547" y="2098"/>
                    <a:pt x="2097" y="548"/>
                    <a:pt x="3982" y="548"/>
                  </a:cubicBezTo>
                  <a:close/>
                  <a:moveTo>
                    <a:pt x="3982" y="0"/>
                  </a:moveTo>
                  <a:cubicBezTo>
                    <a:pt x="1763" y="0"/>
                    <a:pt x="0" y="1763"/>
                    <a:pt x="0" y="3982"/>
                  </a:cubicBezTo>
                  <a:lnTo>
                    <a:pt x="0" y="39484"/>
                  </a:lnTo>
                  <a:cubicBezTo>
                    <a:pt x="0" y="41703"/>
                    <a:pt x="1763" y="43466"/>
                    <a:pt x="3982" y="43466"/>
                  </a:cubicBezTo>
                  <a:lnTo>
                    <a:pt x="6262" y="43466"/>
                  </a:lnTo>
                  <a:cubicBezTo>
                    <a:pt x="8450" y="43466"/>
                    <a:pt x="10243" y="41703"/>
                    <a:pt x="10243" y="39484"/>
                  </a:cubicBezTo>
                  <a:lnTo>
                    <a:pt x="10243" y="3982"/>
                  </a:ln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3466350" y="3376150"/>
              <a:ext cx="256100" cy="106400"/>
            </a:xfrm>
            <a:custGeom>
              <a:rect b="b" l="l" r="r" t="t"/>
              <a:pathLst>
                <a:path extrusionOk="0" h="4256" w="10244">
                  <a:moveTo>
                    <a:pt x="3982" y="0"/>
                  </a:moveTo>
                  <a:cubicBezTo>
                    <a:pt x="1793" y="0"/>
                    <a:pt x="0" y="1794"/>
                    <a:pt x="0" y="3982"/>
                  </a:cubicBezTo>
                  <a:cubicBezTo>
                    <a:pt x="0" y="4134"/>
                    <a:pt x="122" y="4256"/>
                    <a:pt x="274" y="4256"/>
                  </a:cubicBezTo>
                  <a:cubicBezTo>
                    <a:pt x="426" y="4256"/>
                    <a:pt x="547" y="4134"/>
                    <a:pt x="547" y="3982"/>
                  </a:cubicBezTo>
                  <a:cubicBezTo>
                    <a:pt x="547" y="2098"/>
                    <a:pt x="2097" y="548"/>
                    <a:pt x="3982" y="548"/>
                  </a:cubicBezTo>
                  <a:lnTo>
                    <a:pt x="6262" y="548"/>
                  </a:lnTo>
                  <a:cubicBezTo>
                    <a:pt x="8146" y="548"/>
                    <a:pt x="9696" y="2098"/>
                    <a:pt x="9696" y="3982"/>
                  </a:cubicBezTo>
                  <a:cubicBezTo>
                    <a:pt x="9696" y="4134"/>
                    <a:pt x="9818" y="4256"/>
                    <a:pt x="9970" y="4256"/>
                  </a:cubicBezTo>
                  <a:cubicBezTo>
                    <a:pt x="10122" y="4256"/>
                    <a:pt x="10243" y="4134"/>
                    <a:pt x="10243" y="3982"/>
                  </a:cubicBezTo>
                  <a:cubicBezTo>
                    <a:pt x="10243" y="1763"/>
                    <a:pt x="8450" y="0"/>
                    <a:pt x="6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3466350" y="2553175"/>
              <a:ext cx="256100" cy="106425"/>
            </a:xfrm>
            <a:custGeom>
              <a:rect b="b" l="l" r="r" t="t"/>
              <a:pathLst>
                <a:path extrusionOk="0" h="4257" w="10244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2463"/>
                    <a:pt x="1763" y="4256"/>
                    <a:pt x="3982" y="4256"/>
                  </a:cubicBezTo>
                  <a:lnTo>
                    <a:pt x="6262" y="4256"/>
                  </a:lnTo>
                  <a:cubicBezTo>
                    <a:pt x="8450" y="4256"/>
                    <a:pt x="10243" y="2463"/>
                    <a:pt x="10243" y="275"/>
                  </a:cubicBezTo>
                  <a:cubicBezTo>
                    <a:pt x="10243" y="123"/>
                    <a:pt x="10122" y="1"/>
                    <a:pt x="9970" y="1"/>
                  </a:cubicBezTo>
                  <a:cubicBezTo>
                    <a:pt x="9818" y="1"/>
                    <a:pt x="9696" y="123"/>
                    <a:pt x="9696" y="275"/>
                  </a:cubicBezTo>
                  <a:cubicBezTo>
                    <a:pt x="9696" y="2159"/>
                    <a:pt x="8146" y="3709"/>
                    <a:pt x="6262" y="3709"/>
                  </a:cubicBezTo>
                  <a:lnTo>
                    <a:pt x="3982" y="3709"/>
                  </a:lnTo>
                  <a:cubicBezTo>
                    <a:pt x="2097" y="3709"/>
                    <a:pt x="547" y="2159"/>
                    <a:pt x="547" y="275"/>
                  </a:cubicBezTo>
                  <a:cubicBezTo>
                    <a:pt x="54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6"/>
          <p:cNvSpPr/>
          <p:nvPr/>
        </p:nvSpPr>
        <p:spPr>
          <a:xfrm>
            <a:off x="966100" y="4925275"/>
            <a:ext cx="1611072" cy="218223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7"/>
          <p:cNvSpPr/>
          <p:nvPr/>
        </p:nvSpPr>
        <p:spPr>
          <a:xfrm rot="10800000">
            <a:off x="1003939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7"/>
          <p:cNvSpPr/>
          <p:nvPr/>
        </p:nvSpPr>
        <p:spPr>
          <a:xfrm rot="10800000">
            <a:off x="1039238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7"/>
          <p:cNvSpPr/>
          <p:nvPr/>
        </p:nvSpPr>
        <p:spPr>
          <a:xfrm rot="10800000">
            <a:off x="8885500" y="33978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7"/>
          <p:cNvSpPr/>
          <p:nvPr/>
        </p:nvSpPr>
        <p:spPr>
          <a:xfrm rot="10800000">
            <a:off x="-437325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27"/>
          <p:cNvGrpSpPr/>
          <p:nvPr/>
        </p:nvGrpSpPr>
        <p:grpSpPr>
          <a:xfrm rot="-8100000">
            <a:off x="5685913" y="-226615"/>
            <a:ext cx="670994" cy="821442"/>
            <a:chOff x="5847850" y="2941500"/>
            <a:chExt cx="671000" cy="821450"/>
          </a:xfrm>
        </p:grpSpPr>
        <p:sp>
          <p:nvSpPr>
            <p:cNvPr id="1103" name="Google Shape;1103;p27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7"/>
          <p:cNvGrpSpPr/>
          <p:nvPr/>
        </p:nvGrpSpPr>
        <p:grpSpPr>
          <a:xfrm rot="10800000">
            <a:off x="7559575" y="55121"/>
            <a:ext cx="1674825" cy="392325"/>
            <a:chOff x="2173775" y="1420000"/>
            <a:chExt cx="1674825" cy="392325"/>
          </a:xfrm>
        </p:grpSpPr>
        <p:sp>
          <p:nvSpPr>
            <p:cNvPr id="1120" name="Google Shape;1120;p2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27"/>
          <p:cNvGrpSpPr/>
          <p:nvPr/>
        </p:nvGrpSpPr>
        <p:grpSpPr>
          <a:xfrm rot="10800000">
            <a:off x="8440075" y="1644896"/>
            <a:ext cx="696850" cy="555500"/>
            <a:chOff x="6610025" y="3412625"/>
            <a:chExt cx="696850" cy="555500"/>
          </a:xfrm>
        </p:grpSpPr>
        <p:sp>
          <p:nvSpPr>
            <p:cNvPr id="1123" name="Google Shape;1123;p27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7"/>
          <p:cNvSpPr/>
          <p:nvPr/>
        </p:nvSpPr>
        <p:spPr>
          <a:xfrm rot="10800000">
            <a:off x="-190300" y="1929821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27"/>
          <p:cNvGrpSpPr/>
          <p:nvPr/>
        </p:nvGrpSpPr>
        <p:grpSpPr>
          <a:xfrm rot="10800000">
            <a:off x="581025" y="232684"/>
            <a:ext cx="449875" cy="434850"/>
            <a:chOff x="3240650" y="4150300"/>
            <a:chExt cx="449875" cy="434850"/>
          </a:xfrm>
        </p:grpSpPr>
        <p:sp>
          <p:nvSpPr>
            <p:cNvPr id="1127" name="Google Shape;1127;p2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 rot="10800000">
            <a:off x="7621557" y="4695678"/>
            <a:ext cx="455944" cy="438063"/>
            <a:chOff x="4216350" y="3170125"/>
            <a:chExt cx="269025" cy="258475"/>
          </a:xfrm>
        </p:grpSpPr>
        <p:sp>
          <p:nvSpPr>
            <p:cNvPr id="1130" name="Google Shape;1130;p27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 rot="10800000">
            <a:off x="2968575" y="-79216"/>
            <a:ext cx="1387600" cy="526650"/>
            <a:chOff x="5618350" y="3984050"/>
            <a:chExt cx="1387600" cy="526650"/>
          </a:xfrm>
        </p:grpSpPr>
        <p:sp>
          <p:nvSpPr>
            <p:cNvPr id="1139" name="Google Shape;1139;p27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27"/>
          <p:cNvSpPr/>
          <p:nvPr/>
        </p:nvSpPr>
        <p:spPr>
          <a:xfrm>
            <a:off x="4778075" y="4947984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 rot="10800000">
            <a:off x="405825" y="2412284"/>
            <a:ext cx="522825" cy="502875"/>
            <a:chOff x="7116875" y="2700800"/>
            <a:chExt cx="522825" cy="502875"/>
          </a:xfrm>
        </p:grpSpPr>
        <p:sp>
          <p:nvSpPr>
            <p:cNvPr id="1144" name="Google Shape;1144;p27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7"/>
          <p:cNvGrpSpPr/>
          <p:nvPr/>
        </p:nvGrpSpPr>
        <p:grpSpPr>
          <a:xfrm rot="-4966402">
            <a:off x="2279743" y="4572841"/>
            <a:ext cx="449895" cy="434869"/>
            <a:chOff x="3240650" y="4150300"/>
            <a:chExt cx="449875" cy="434850"/>
          </a:xfrm>
        </p:grpSpPr>
        <p:sp>
          <p:nvSpPr>
            <p:cNvPr id="1151" name="Google Shape;1151;p2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8"/>
          <p:cNvSpPr/>
          <p:nvPr/>
        </p:nvSpPr>
        <p:spPr>
          <a:xfrm flipH="1" rot="10800000">
            <a:off x="8097532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8"/>
          <p:cNvSpPr/>
          <p:nvPr/>
        </p:nvSpPr>
        <p:spPr>
          <a:xfrm flipH="1" rot="10800000">
            <a:off x="8062233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8"/>
          <p:cNvSpPr/>
          <p:nvPr/>
        </p:nvSpPr>
        <p:spPr>
          <a:xfrm flipH="1" rot="10800000">
            <a:off x="-251450" y="3500571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8"/>
          <p:cNvSpPr/>
          <p:nvPr/>
        </p:nvSpPr>
        <p:spPr>
          <a:xfrm flipH="1" rot="10800000">
            <a:off x="7660550" y="4209834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28"/>
          <p:cNvGrpSpPr/>
          <p:nvPr/>
        </p:nvGrpSpPr>
        <p:grpSpPr>
          <a:xfrm flipH="1" rot="8100000">
            <a:off x="1069968" y="-216290"/>
            <a:ext cx="670994" cy="821442"/>
            <a:chOff x="5847850" y="2941500"/>
            <a:chExt cx="671000" cy="821450"/>
          </a:xfrm>
        </p:grpSpPr>
        <p:sp>
          <p:nvSpPr>
            <p:cNvPr id="1159" name="Google Shape;1159;p28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8"/>
          <p:cNvGrpSpPr/>
          <p:nvPr/>
        </p:nvGrpSpPr>
        <p:grpSpPr>
          <a:xfrm flipH="1" rot="5400000">
            <a:off x="-499325" y="736796"/>
            <a:ext cx="1674825" cy="392325"/>
            <a:chOff x="2173775" y="1420000"/>
            <a:chExt cx="1674825" cy="392325"/>
          </a:xfrm>
        </p:grpSpPr>
        <p:sp>
          <p:nvSpPr>
            <p:cNvPr id="1176" name="Google Shape;1176;p2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8"/>
          <p:cNvGrpSpPr/>
          <p:nvPr/>
        </p:nvGrpSpPr>
        <p:grpSpPr>
          <a:xfrm flipH="1" rot="10800000">
            <a:off x="8377225" y="166571"/>
            <a:ext cx="696850" cy="555500"/>
            <a:chOff x="6610025" y="3412625"/>
            <a:chExt cx="696850" cy="555500"/>
          </a:xfrm>
        </p:grpSpPr>
        <p:sp>
          <p:nvSpPr>
            <p:cNvPr id="1179" name="Google Shape;1179;p28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28"/>
          <p:cNvSpPr/>
          <p:nvPr/>
        </p:nvSpPr>
        <p:spPr>
          <a:xfrm flipH="1" rot="10800000">
            <a:off x="8794350" y="2961884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 flipH="1" rot="10800000">
            <a:off x="427925" y="4698884"/>
            <a:ext cx="449875" cy="434850"/>
            <a:chOff x="3240650" y="4150300"/>
            <a:chExt cx="449875" cy="434850"/>
          </a:xfrm>
        </p:grpSpPr>
        <p:sp>
          <p:nvSpPr>
            <p:cNvPr id="1183" name="Google Shape;1183;p28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8"/>
          <p:cNvGrpSpPr/>
          <p:nvPr/>
        </p:nvGrpSpPr>
        <p:grpSpPr>
          <a:xfrm flipH="1">
            <a:off x="4440875" y="4652971"/>
            <a:ext cx="1387600" cy="526650"/>
            <a:chOff x="5618350" y="3984050"/>
            <a:chExt cx="1387600" cy="526650"/>
          </a:xfrm>
        </p:grpSpPr>
        <p:sp>
          <p:nvSpPr>
            <p:cNvPr id="1186" name="Google Shape;1186;p28"/>
            <p:cNvSpPr/>
            <p:nvPr/>
          </p:nvSpPr>
          <p:spPr>
            <a:xfrm>
              <a:off x="5904075" y="3984050"/>
              <a:ext cx="1006875" cy="516750"/>
            </a:xfrm>
            <a:custGeom>
              <a:rect b="b" l="l" r="r" t="t"/>
              <a:pathLst>
                <a:path extrusionOk="0" h="20670" w="40275">
                  <a:moveTo>
                    <a:pt x="19606" y="1"/>
                  </a:moveTo>
                  <a:lnTo>
                    <a:pt x="1" y="20670"/>
                  </a:lnTo>
                  <a:lnTo>
                    <a:pt x="40275" y="20670"/>
                  </a:lnTo>
                  <a:lnTo>
                    <a:pt x="196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5618350" y="4223425"/>
              <a:ext cx="540325" cy="277375"/>
            </a:xfrm>
            <a:custGeom>
              <a:rect b="b" l="l" r="r" t="t"/>
              <a:pathLst>
                <a:path extrusionOk="0" h="11095" w="21613">
                  <a:moveTo>
                    <a:pt x="10518" y="1"/>
                  </a:moveTo>
                  <a:lnTo>
                    <a:pt x="1" y="11095"/>
                  </a:lnTo>
                  <a:lnTo>
                    <a:pt x="21612" y="11095"/>
                  </a:lnTo>
                  <a:lnTo>
                    <a:pt x="10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6148000" y="4063100"/>
              <a:ext cx="857950" cy="447600"/>
            </a:xfrm>
            <a:custGeom>
              <a:rect b="b" l="l" r="r" t="t"/>
              <a:pathLst>
                <a:path extrusionOk="0" h="17904" w="34318">
                  <a:moveTo>
                    <a:pt x="16688" y="0"/>
                  </a:moveTo>
                  <a:cubicBezTo>
                    <a:pt x="16693" y="0"/>
                    <a:pt x="16698" y="0"/>
                    <a:pt x="16703" y="0"/>
                  </a:cubicBezTo>
                  <a:lnTo>
                    <a:pt x="16703" y="0"/>
                  </a:lnTo>
                  <a:cubicBezTo>
                    <a:pt x="16708" y="0"/>
                    <a:pt x="16713" y="0"/>
                    <a:pt x="16718" y="0"/>
                  </a:cubicBezTo>
                  <a:close/>
                  <a:moveTo>
                    <a:pt x="16703" y="0"/>
                  </a:moveTo>
                  <a:cubicBezTo>
                    <a:pt x="16617" y="4"/>
                    <a:pt x="16532" y="34"/>
                    <a:pt x="16475" y="91"/>
                  </a:cubicBezTo>
                  <a:lnTo>
                    <a:pt x="122" y="17356"/>
                  </a:lnTo>
                  <a:cubicBezTo>
                    <a:pt x="1" y="17478"/>
                    <a:pt x="1" y="17690"/>
                    <a:pt x="122" y="17812"/>
                  </a:cubicBezTo>
                  <a:cubicBezTo>
                    <a:pt x="198" y="17873"/>
                    <a:pt x="282" y="17903"/>
                    <a:pt x="365" y="17903"/>
                  </a:cubicBezTo>
                  <a:cubicBezTo>
                    <a:pt x="449" y="17903"/>
                    <a:pt x="533" y="17873"/>
                    <a:pt x="608" y="17812"/>
                  </a:cubicBezTo>
                  <a:lnTo>
                    <a:pt x="16718" y="821"/>
                  </a:lnTo>
                  <a:lnTo>
                    <a:pt x="33709" y="17812"/>
                  </a:lnTo>
                  <a:cubicBezTo>
                    <a:pt x="33785" y="17873"/>
                    <a:pt x="33869" y="17903"/>
                    <a:pt x="33953" y="17903"/>
                  </a:cubicBezTo>
                  <a:cubicBezTo>
                    <a:pt x="34036" y="17903"/>
                    <a:pt x="34120" y="17873"/>
                    <a:pt x="34196" y="17812"/>
                  </a:cubicBezTo>
                  <a:cubicBezTo>
                    <a:pt x="34317" y="17690"/>
                    <a:pt x="34317" y="17478"/>
                    <a:pt x="34196" y="17356"/>
                  </a:cubicBezTo>
                  <a:lnTo>
                    <a:pt x="16931" y="91"/>
                  </a:lnTo>
                  <a:cubicBezTo>
                    <a:pt x="16874" y="34"/>
                    <a:pt x="16789" y="4"/>
                    <a:pt x="16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8"/>
          <p:cNvSpPr/>
          <p:nvPr/>
        </p:nvSpPr>
        <p:spPr>
          <a:xfrm flipH="1" rot="10800000">
            <a:off x="5622220" y="-22492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_1_1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9"/>
          <p:cNvSpPr/>
          <p:nvPr/>
        </p:nvSpPr>
        <p:spPr>
          <a:xfrm flipH="1" rot="10800000">
            <a:off x="8097532" y="-43552"/>
            <a:ext cx="26079" cy="21040"/>
          </a:xfrm>
          <a:custGeom>
            <a:rect b="b" l="l" r="r" t="t"/>
            <a:pathLst>
              <a:path extrusionOk="0" h="835" w="1035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9"/>
          <p:cNvSpPr/>
          <p:nvPr/>
        </p:nvSpPr>
        <p:spPr>
          <a:xfrm flipH="1" rot="10800000">
            <a:off x="8062233" y="-70435"/>
            <a:ext cx="26079" cy="20183"/>
          </a:xfrm>
          <a:custGeom>
            <a:rect b="b" l="l" r="r" t="t"/>
            <a:pathLst>
              <a:path extrusionOk="0" h="801" w="1035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9"/>
          <p:cNvSpPr/>
          <p:nvPr/>
        </p:nvSpPr>
        <p:spPr>
          <a:xfrm rot="10800000">
            <a:off x="46545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9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9"/>
          <p:cNvSpPr/>
          <p:nvPr/>
        </p:nvSpPr>
        <p:spPr>
          <a:xfrm>
            <a:off x="74319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9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7" name="Google Shape;1197;p29"/>
          <p:cNvGrpSpPr/>
          <p:nvPr/>
        </p:nvGrpSpPr>
        <p:grpSpPr>
          <a:xfrm rot="2700000">
            <a:off x="2708081" y="4590532"/>
            <a:ext cx="670994" cy="821442"/>
            <a:chOff x="5847850" y="2941500"/>
            <a:chExt cx="671000" cy="821450"/>
          </a:xfrm>
        </p:grpSpPr>
        <p:sp>
          <p:nvSpPr>
            <p:cNvPr id="1198" name="Google Shape;1198;p29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29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1215" name="Google Shape;1215;p29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9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1218" name="Google Shape;1218;p2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29"/>
          <p:cNvGrpSpPr/>
          <p:nvPr/>
        </p:nvGrpSpPr>
        <p:grpSpPr>
          <a:xfrm>
            <a:off x="8289100" y="72750"/>
            <a:ext cx="449875" cy="434850"/>
            <a:chOff x="3240650" y="4150300"/>
            <a:chExt cx="449875" cy="434850"/>
          </a:xfrm>
        </p:grpSpPr>
        <p:sp>
          <p:nvSpPr>
            <p:cNvPr id="1221" name="Google Shape;1221;p29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9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1224" name="Google Shape;1224;p2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04150" y="1142825"/>
            <a:ext cx="7791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126" name="Google Shape;126;p4"/>
          <p:cNvSpPr/>
          <p:nvPr/>
        </p:nvSpPr>
        <p:spPr>
          <a:xfrm>
            <a:off x="301382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-179250" y="34259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559650" y="-3994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4"/>
          <p:cNvGrpSpPr/>
          <p:nvPr/>
        </p:nvGrpSpPr>
        <p:grpSpPr>
          <a:xfrm>
            <a:off x="2805025" y="4909825"/>
            <a:ext cx="541825" cy="544850"/>
            <a:chOff x="2391850" y="3439225"/>
            <a:chExt cx="541825" cy="544850"/>
          </a:xfrm>
        </p:grpSpPr>
        <p:sp>
          <p:nvSpPr>
            <p:cNvPr id="130" name="Google Shape;130;p4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4"/>
          <p:cNvSpPr/>
          <p:nvPr/>
        </p:nvSpPr>
        <p:spPr>
          <a:xfrm>
            <a:off x="8178150" y="-549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4"/>
          <p:cNvGrpSpPr/>
          <p:nvPr/>
        </p:nvGrpSpPr>
        <p:grpSpPr>
          <a:xfrm>
            <a:off x="7674400" y="4717300"/>
            <a:ext cx="1674825" cy="392325"/>
            <a:chOff x="2173775" y="1420000"/>
            <a:chExt cx="1674825" cy="392325"/>
          </a:xfrm>
        </p:grpSpPr>
        <p:sp>
          <p:nvSpPr>
            <p:cNvPr id="168" name="Google Shape;168;p4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-378225" y="242275"/>
            <a:ext cx="792600" cy="940775"/>
            <a:chOff x="4097800" y="1302400"/>
            <a:chExt cx="792600" cy="940775"/>
          </a:xfrm>
        </p:grpSpPr>
        <p:sp>
          <p:nvSpPr>
            <p:cNvPr id="171" name="Google Shape;171;p4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4"/>
          <p:cNvGrpSpPr/>
          <p:nvPr/>
        </p:nvGrpSpPr>
        <p:grpSpPr>
          <a:xfrm>
            <a:off x="81325" y="4662025"/>
            <a:ext cx="522825" cy="502875"/>
            <a:chOff x="7116875" y="2700800"/>
            <a:chExt cx="522825" cy="502875"/>
          </a:xfrm>
        </p:grpSpPr>
        <p:sp>
          <p:nvSpPr>
            <p:cNvPr id="174" name="Google Shape;174;p4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4"/>
          <p:cNvGrpSpPr/>
          <p:nvPr/>
        </p:nvGrpSpPr>
        <p:grpSpPr>
          <a:xfrm>
            <a:off x="8433099" y="150542"/>
            <a:ext cx="455944" cy="438063"/>
            <a:chOff x="4216350" y="3170125"/>
            <a:chExt cx="269025" cy="258475"/>
          </a:xfrm>
        </p:grpSpPr>
        <p:sp>
          <p:nvSpPr>
            <p:cNvPr id="181" name="Google Shape;181;p4"/>
            <p:cNvSpPr/>
            <p:nvPr/>
          </p:nvSpPr>
          <p:spPr>
            <a:xfrm>
              <a:off x="4216350" y="3180750"/>
              <a:ext cx="93500" cy="86000"/>
            </a:xfrm>
            <a:custGeom>
              <a:rect b="b" l="l" r="r" t="t"/>
              <a:pathLst>
                <a:path extrusionOk="0" h="3440" w="3740">
                  <a:moveTo>
                    <a:pt x="324" y="1"/>
                  </a:moveTo>
                  <a:cubicBezTo>
                    <a:pt x="246" y="1"/>
                    <a:pt x="171" y="31"/>
                    <a:pt x="122" y="96"/>
                  </a:cubicBezTo>
                  <a:cubicBezTo>
                    <a:pt x="1" y="218"/>
                    <a:pt x="31" y="400"/>
                    <a:pt x="122" y="491"/>
                  </a:cubicBezTo>
                  <a:lnTo>
                    <a:pt x="3253" y="3348"/>
                  </a:lnTo>
                  <a:cubicBezTo>
                    <a:pt x="3314" y="3409"/>
                    <a:pt x="3375" y="3439"/>
                    <a:pt x="3466" y="3439"/>
                  </a:cubicBezTo>
                  <a:cubicBezTo>
                    <a:pt x="3527" y="3439"/>
                    <a:pt x="3587" y="3409"/>
                    <a:pt x="3648" y="3348"/>
                  </a:cubicBezTo>
                  <a:cubicBezTo>
                    <a:pt x="3739" y="3227"/>
                    <a:pt x="3739" y="3044"/>
                    <a:pt x="3618" y="2923"/>
                  </a:cubicBezTo>
                  <a:lnTo>
                    <a:pt x="517" y="66"/>
                  </a:lnTo>
                  <a:cubicBezTo>
                    <a:pt x="461" y="23"/>
                    <a:pt x="391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220150" y="3177700"/>
              <a:ext cx="86650" cy="92100"/>
            </a:xfrm>
            <a:custGeom>
              <a:rect b="b" l="l" r="r" t="t"/>
              <a:pathLst>
                <a:path extrusionOk="0" h="3684" w="3466">
                  <a:moveTo>
                    <a:pt x="3151" y="1"/>
                  </a:moveTo>
                  <a:cubicBezTo>
                    <a:pt x="3073" y="1"/>
                    <a:pt x="2998" y="31"/>
                    <a:pt x="2949" y="96"/>
                  </a:cubicBezTo>
                  <a:lnTo>
                    <a:pt x="92" y="3227"/>
                  </a:lnTo>
                  <a:cubicBezTo>
                    <a:pt x="1" y="3318"/>
                    <a:pt x="1" y="3501"/>
                    <a:pt x="122" y="3622"/>
                  </a:cubicBezTo>
                  <a:cubicBezTo>
                    <a:pt x="183" y="3653"/>
                    <a:pt x="244" y="3683"/>
                    <a:pt x="305" y="3683"/>
                  </a:cubicBezTo>
                  <a:cubicBezTo>
                    <a:pt x="396" y="3683"/>
                    <a:pt x="457" y="3653"/>
                    <a:pt x="517" y="3592"/>
                  </a:cubicBezTo>
                  <a:lnTo>
                    <a:pt x="3375" y="461"/>
                  </a:lnTo>
                  <a:cubicBezTo>
                    <a:pt x="3466" y="340"/>
                    <a:pt x="3466" y="188"/>
                    <a:pt x="3344" y="66"/>
                  </a:cubicBezTo>
                  <a:cubicBezTo>
                    <a:pt x="3288" y="24"/>
                    <a:pt x="3218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384300" y="3173250"/>
              <a:ext cx="93475" cy="85900"/>
            </a:xfrm>
            <a:custGeom>
              <a:rect b="b" l="l" r="r" t="t"/>
              <a:pathLst>
                <a:path extrusionOk="0" h="3436" w="3739">
                  <a:moveTo>
                    <a:pt x="308" y="1"/>
                  </a:moveTo>
                  <a:cubicBezTo>
                    <a:pt x="236" y="1"/>
                    <a:pt x="167" y="31"/>
                    <a:pt x="122" y="92"/>
                  </a:cubicBezTo>
                  <a:cubicBezTo>
                    <a:pt x="0" y="214"/>
                    <a:pt x="0" y="396"/>
                    <a:pt x="122" y="487"/>
                  </a:cubicBezTo>
                  <a:lnTo>
                    <a:pt x="3253" y="3344"/>
                  </a:lnTo>
                  <a:cubicBezTo>
                    <a:pt x="3313" y="3405"/>
                    <a:pt x="3374" y="3436"/>
                    <a:pt x="3435" y="3436"/>
                  </a:cubicBezTo>
                  <a:cubicBezTo>
                    <a:pt x="3526" y="3436"/>
                    <a:pt x="3587" y="3405"/>
                    <a:pt x="3648" y="3344"/>
                  </a:cubicBezTo>
                  <a:cubicBezTo>
                    <a:pt x="3739" y="3223"/>
                    <a:pt x="3739" y="3040"/>
                    <a:pt x="3617" y="2949"/>
                  </a:cubicBezTo>
                  <a:lnTo>
                    <a:pt x="517" y="92"/>
                  </a:lnTo>
                  <a:cubicBezTo>
                    <a:pt x="456" y="31"/>
                    <a:pt x="380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388100" y="31701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50" y="0"/>
                  </a:moveTo>
                  <a:cubicBezTo>
                    <a:pt x="3072" y="0"/>
                    <a:pt x="2997" y="30"/>
                    <a:pt x="2949" y="95"/>
                  </a:cubicBezTo>
                  <a:lnTo>
                    <a:pt x="91" y="3226"/>
                  </a:lnTo>
                  <a:cubicBezTo>
                    <a:pt x="0" y="3348"/>
                    <a:pt x="0" y="3500"/>
                    <a:pt x="122" y="3621"/>
                  </a:cubicBezTo>
                  <a:cubicBezTo>
                    <a:pt x="152" y="3652"/>
                    <a:pt x="243" y="3682"/>
                    <a:pt x="304" y="3682"/>
                  </a:cubicBezTo>
                  <a:cubicBezTo>
                    <a:pt x="395" y="3682"/>
                    <a:pt x="456" y="3652"/>
                    <a:pt x="517" y="3591"/>
                  </a:cubicBezTo>
                  <a:lnTo>
                    <a:pt x="3344" y="460"/>
                  </a:lnTo>
                  <a:cubicBezTo>
                    <a:pt x="3465" y="339"/>
                    <a:pt x="3465" y="187"/>
                    <a:pt x="3344" y="65"/>
                  </a:cubicBezTo>
                  <a:cubicBezTo>
                    <a:pt x="3287" y="23"/>
                    <a:pt x="3218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223950" y="3339950"/>
              <a:ext cx="93500" cy="85625"/>
            </a:xfrm>
            <a:custGeom>
              <a:rect b="b" l="l" r="r" t="t"/>
              <a:pathLst>
                <a:path extrusionOk="0" h="3425" w="3740">
                  <a:moveTo>
                    <a:pt x="316" y="0"/>
                  </a:moveTo>
                  <a:cubicBezTo>
                    <a:pt x="239" y="0"/>
                    <a:pt x="157" y="32"/>
                    <a:pt x="92" y="81"/>
                  </a:cubicBezTo>
                  <a:cubicBezTo>
                    <a:pt x="1" y="202"/>
                    <a:pt x="1" y="385"/>
                    <a:pt x="122" y="476"/>
                  </a:cubicBezTo>
                  <a:lnTo>
                    <a:pt x="3223" y="3333"/>
                  </a:lnTo>
                  <a:cubicBezTo>
                    <a:pt x="3283" y="3394"/>
                    <a:pt x="3375" y="3424"/>
                    <a:pt x="3435" y="3424"/>
                  </a:cubicBezTo>
                  <a:cubicBezTo>
                    <a:pt x="3496" y="3424"/>
                    <a:pt x="3587" y="3394"/>
                    <a:pt x="3618" y="3333"/>
                  </a:cubicBezTo>
                  <a:cubicBezTo>
                    <a:pt x="3739" y="3211"/>
                    <a:pt x="3739" y="3029"/>
                    <a:pt x="3618" y="2938"/>
                  </a:cubicBezTo>
                  <a:lnTo>
                    <a:pt x="487" y="81"/>
                  </a:lnTo>
                  <a:cubicBezTo>
                    <a:pt x="445" y="24"/>
                    <a:pt x="383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27000" y="33365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73" y="1"/>
                  </a:moveTo>
                  <a:cubicBezTo>
                    <a:pt x="3096" y="1"/>
                    <a:pt x="3014" y="31"/>
                    <a:pt x="2949" y="96"/>
                  </a:cubicBezTo>
                  <a:lnTo>
                    <a:pt x="122" y="3227"/>
                  </a:lnTo>
                  <a:cubicBezTo>
                    <a:pt x="0" y="3318"/>
                    <a:pt x="0" y="3500"/>
                    <a:pt x="122" y="3622"/>
                  </a:cubicBezTo>
                  <a:cubicBezTo>
                    <a:pt x="183" y="3652"/>
                    <a:pt x="243" y="3683"/>
                    <a:pt x="335" y="3683"/>
                  </a:cubicBezTo>
                  <a:cubicBezTo>
                    <a:pt x="395" y="3683"/>
                    <a:pt x="487" y="3652"/>
                    <a:pt x="517" y="3592"/>
                  </a:cubicBezTo>
                  <a:lnTo>
                    <a:pt x="3374" y="461"/>
                  </a:lnTo>
                  <a:cubicBezTo>
                    <a:pt x="3465" y="339"/>
                    <a:pt x="3465" y="187"/>
                    <a:pt x="3344" y="66"/>
                  </a:cubicBezTo>
                  <a:cubicBezTo>
                    <a:pt x="3301" y="23"/>
                    <a:pt x="3239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391900" y="3332350"/>
              <a:ext cx="93475" cy="85625"/>
            </a:xfrm>
            <a:custGeom>
              <a:rect b="b" l="l" r="r" t="t"/>
              <a:pathLst>
                <a:path extrusionOk="0" h="3425" w="3739">
                  <a:moveTo>
                    <a:pt x="293" y="0"/>
                  </a:moveTo>
                  <a:cubicBezTo>
                    <a:pt x="215" y="0"/>
                    <a:pt x="140" y="32"/>
                    <a:pt x="91" y="81"/>
                  </a:cubicBezTo>
                  <a:cubicBezTo>
                    <a:pt x="0" y="202"/>
                    <a:pt x="0" y="385"/>
                    <a:pt x="122" y="476"/>
                  </a:cubicBezTo>
                  <a:lnTo>
                    <a:pt x="3222" y="3333"/>
                  </a:lnTo>
                  <a:cubicBezTo>
                    <a:pt x="3283" y="3394"/>
                    <a:pt x="3344" y="3424"/>
                    <a:pt x="3435" y="3424"/>
                  </a:cubicBezTo>
                  <a:cubicBezTo>
                    <a:pt x="3496" y="3424"/>
                    <a:pt x="3556" y="3394"/>
                    <a:pt x="3617" y="3333"/>
                  </a:cubicBezTo>
                  <a:cubicBezTo>
                    <a:pt x="3739" y="3211"/>
                    <a:pt x="3708" y="3029"/>
                    <a:pt x="3617" y="2938"/>
                  </a:cubicBezTo>
                  <a:lnTo>
                    <a:pt x="486" y="81"/>
                  </a:lnTo>
                  <a:cubicBezTo>
                    <a:pt x="430" y="24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94925" y="3328925"/>
              <a:ext cx="86650" cy="92075"/>
            </a:xfrm>
            <a:custGeom>
              <a:rect b="b" l="l" r="r" t="t"/>
              <a:pathLst>
                <a:path extrusionOk="0" h="3683" w="3466">
                  <a:moveTo>
                    <a:pt x="3161" y="1"/>
                  </a:moveTo>
                  <a:cubicBezTo>
                    <a:pt x="3088" y="1"/>
                    <a:pt x="3014" y="31"/>
                    <a:pt x="2949" y="96"/>
                  </a:cubicBezTo>
                  <a:lnTo>
                    <a:pt x="92" y="3227"/>
                  </a:lnTo>
                  <a:cubicBezTo>
                    <a:pt x="1" y="3348"/>
                    <a:pt x="1" y="3500"/>
                    <a:pt x="122" y="3622"/>
                  </a:cubicBezTo>
                  <a:cubicBezTo>
                    <a:pt x="183" y="3683"/>
                    <a:pt x="244" y="3683"/>
                    <a:pt x="335" y="3683"/>
                  </a:cubicBezTo>
                  <a:cubicBezTo>
                    <a:pt x="396" y="3683"/>
                    <a:pt x="457" y="3652"/>
                    <a:pt x="517" y="3592"/>
                  </a:cubicBezTo>
                  <a:lnTo>
                    <a:pt x="3375" y="461"/>
                  </a:lnTo>
                  <a:cubicBezTo>
                    <a:pt x="3466" y="370"/>
                    <a:pt x="3466" y="187"/>
                    <a:pt x="3344" y="66"/>
                  </a:cubicBezTo>
                  <a:cubicBezTo>
                    <a:pt x="3288" y="23"/>
                    <a:pt x="3225" y="1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ctrTitle"/>
          </p:nvPr>
        </p:nvSpPr>
        <p:spPr>
          <a:xfrm>
            <a:off x="1596244" y="2927500"/>
            <a:ext cx="28182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191" name="Google Shape;191;p5"/>
          <p:cNvSpPr txBox="1"/>
          <p:nvPr>
            <p:ph idx="1" type="subTitle"/>
          </p:nvPr>
        </p:nvSpPr>
        <p:spPr>
          <a:xfrm>
            <a:off x="1822594" y="3266225"/>
            <a:ext cx="23655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2" name="Google Shape;192;p5"/>
          <p:cNvSpPr txBox="1"/>
          <p:nvPr>
            <p:ph idx="2" type="ctrTitle"/>
          </p:nvPr>
        </p:nvSpPr>
        <p:spPr>
          <a:xfrm>
            <a:off x="4729556" y="2927500"/>
            <a:ext cx="28182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193" name="Google Shape;193;p5"/>
          <p:cNvSpPr txBox="1"/>
          <p:nvPr>
            <p:ph idx="3" type="subTitle"/>
          </p:nvPr>
        </p:nvSpPr>
        <p:spPr>
          <a:xfrm>
            <a:off x="4955906" y="3266225"/>
            <a:ext cx="23655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4" name="Google Shape;194;p5"/>
          <p:cNvSpPr txBox="1"/>
          <p:nvPr>
            <p:ph idx="4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5" name="Google Shape;195;p5"/>
          <p:cNvSpPr/>
          <p:nvPr/>
        </p:nvSpPr>
        <p:spPr>
          <a:xfrm rot="10800000">
            <a:off x="4654565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7431950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5"/>
          <p:cNvGrpSpPr/>
          <p:nvPr/>
        </p:nvGrpSpPr>
        <p:grpSpPr>
          <a:xfrm rot="2700000">
            <a:off x="2708081" y="4590532"/>
            <a:ext cx="670994" cy="821442"/>
            <a:chOff x="5847850" y="2941500"/>
            <a:chExt cx="671000" cy="821450"/>
          </a:xfrm>
        </p:grpSpPr>
        <p:sp>
          <p:nvSpPr>
            <p:cNvPr id="200" name="Google Shape;200;p5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5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217" name="Google Shape;217;p5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5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220" name="Google Shape;220;p5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8289100" y="72750"/>
            <a:ext cx="449875" cy="434850"/>
            <a:chOff x="3240650" y="4150300"/>
            <a:chExt cx="449875" cy="434850"/>
          </a:xfrm>
        </p:grpSpPr>
        <p:sp>
          <p:nvSpPr>
            <p:cNvPr id="223" name="Google Shape;223;p5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226" name="Google Shape;226;p5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5"/>
          <p:cNvSpPr txBox="1"/>
          <p:nvPr>
            <p:ph idx="5" type="ctrTitle"/>
          </p:nvPr>
        </p:nvSpPr>
        <p:spPr>
          <a:xfrm>
            <a:off x="2268860" y="1575950"/>
            <a:ext cx="14730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233" name="Google Shape;233;p5"/>
          <p:cNvSpPr txBox="1"/>
          <p:nvPr>
            <p:ph idx="6" type="ctrTitle"/>
          </p:nvPr>
        </p:nvSpPr>
        <p:spPr>
          <a:xfrm>
            <a:off x="5402166" y="1575950"/>
            <a:ext cx="14730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6" name="Google Shape;236;p6"/>
          <p:cNvSpPr/>
          <p:nvPr/>
        </p:nvSpPr>
        <p:spPr>
          <a:xfrm rot="-1643562">
            <a:off x="6929110" y="-605359"/>
            <a:ext cx="1904381" cy="1267487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6"/>
          <p:cNvGrpSpPr/>
          <p:nvPr/>
        </p:nvGrpSpPr>
        <p:grpSpPr>
          <a:xfrm>
            <a:off x="400800" y="-273475"/>
            <a:ext cx="541825" cy="544850"/>
            <a:chOff x="2391850" y="3439225"/>
            <a:chExt cx="541825" cy="544850"/>
          </a:xfrm>
        </p:grpSpPr>
        <p:sp>
          <p:nvSpPr>
            <p:cNvPr id="238" name="Google Shape;238;p6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6"/>
          <p:cNvGrpSpPr/>
          <p:nvPr/>
        </p:nvGrpSpPr>
        <p:grpSpPr>
          <a:xfrm rot="5400000">
            <a:off x="7984725" y="3935338"/>
            <a:ext cx="1674825" cy="392325"/>
            <a:chOff x="2173775" y="1420000"/>
            <a:chExt cx="1674825" cy="392325"/>
          </a:xfrm>
        </p:grpSpPr>
        <p:sp>
          <p:nvSpPr>
            <p:cNvPr id="275" name="Google Shape;275;p6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-188450" y="1529475"/>
            <a:ext cx="792600" cy="940775"/>
            <a:chOff x="4097800" y="1302400"/>
            <a:chExt cx="792600" cy="940775"/>
          </a:xfrm>
        </p:grpSpPr>
        <p:sp>
          <p:nvSpPr>
            <p:cNvPr id="278" name="Google Shape;278;p6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8597200" y="617075"/>
            <a:ext cx="449875" cy="434850"/>
            <a:chOff x="3240650" y="4150300"/>
            <a:chExt cx="449875" cy="434850"/>
          </a:xfrm>
        </p:grpSpPr>
        <p:sp>
          <p:nvSpPr>
            <p:cNvPr id="281" name="Google Shape;281;p6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189600" y="4935902"/>
            <a:ext cx="1532633" cy="207599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1121625" y="1867825"/>
            <a:ext cx="3471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1121625" y="2413225"/>
            <a:ext cx="2984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7" name="Google Shape;287;p7"/>
          <p:cNvSpPr/>
          <p:nvPr/>
        </p:nvSpPr>
        <p:spPr>
          <a:xfrm flipH="1">
            <a:off x="8656900" y="92938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 flipH="1">
            <a:off x="-665925" y="-343550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 flipH="1" rot="-2700000">
            <a:off x="2443426" y="4607082"/>
            <a:ext cx="670994" cy="821442"/>
            <a:chOff x="5847850" y="2941500"/>
            <a:chExt cx="671000" cy="821450"/>
          </a:xfrm>
        </p:grpSpPr>
        <p:sp>
          <p:nvSpPr>
            <p:cNvPr id="290" name="Google Shape;290;p7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 flipH="1">
            <a:off x="7320650" y="4634738"/>
            <a:ext cx="1674825" cy="392325"/>
            <a:chOff x="2173775" y="1420000"/>
            <a:chExt cx="1674825" cy="392325"/>
          </a:xfrm>
        </p:grpSpPr>
        <p:sp>
          <p:nvSpPr>
            <p:cNvPr id="307" name="Google Shape;307;p7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7"/>
          <p:cNvGrpSpPr/>
          <p:nvPr/>
        </p:nvGrpSpPr>
        <p:grpSpPr>
          <a:xfrm flipH="1" rot="-5400000">
            <a:off x="8214100" y="20038"/>
            <a:ext cx="308525" cy="454325"/>
            <a:chOff x="5154075" y="2882225"/>
            <a:chExt cx="308525" cy="454325"/>
          </a:xfrm>
        </p:grpSpPr>
        <p:sp>
          <p:nvSpPr>
            <p:cNvPr id="310" name="Google Shape;310;p7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7"/>
          <p:cNvGrpSpPr/>
          <p:nvPr/>
        </p:nvGrpSpPr>
        <p:grpSpPr>
          <a:xfrm flipH="1">
            <a:off x="104550" y="4490150"/>
            <a:ext cx="449875" cy="434850"/>
            <a:chOff x="3240650" y="4150300"/>
            <a:chExt cx="449875" cy="434850"/>
          </a:xfrm>
        </p:grpSpPr>
        <p:sp>
          <p:nvSpPr>
            <p:cNvPr id="313" name="Google Shape;313;p7"/>
            <p:cNvSpPr/>
            <p:nvPr/>
          </p:nvSpPr>
          <p:spPr>
            <a:xfrm>
              <a:off x="3290800" y="4199875"/>
              <a:ext cx="399725" cy="385275"/>
            </a:xfrm>
            <a:custGeom>
              <a:rect b="b" l="l" r="r" t="t"/>
              <a:pathLst>
                <a:path extrusionOk="0" h="15411" w="15989">
                  <a:moveTo>
                    <a:pt x="8329" y="1"/>
                  </a:moveTo>
                  <a:cubicBezTo>
                    <a:pt x="10639" y="2311"/>
                    <a:pt x="10639" y="6019"/>
                    <a:pt x="8329" y="8329"/>
                  </a:cubicBezTo>
                  <a:cubicBezTo>
                    <a:pt x="7174" y="9469"/>
                    <a:pt x="5670" y="10038"/>
                    <a:pt x="4165" y="10038"/>
                  </a:cubicBezTo>
                  <a:cubicBezTo>
                    <a:pt x="2660" y="10038"/>
                    <a:pt x="1156" y="9469"/>
                    <a:pt x="1" y="8329"/>
                  </a:cubicBezTo>
                  <a:lnTo>
                    <a:pt x="1" y="8329"/>
                  </a:lnTo>
                  <a:lnTo>
                    <a:pt x="5350" y="13678"/>
                  </a:lnTo>
                  <a:cubicBezTo>
                    <a:pt x="6505" y="14833"/>
                    <a:pt x="8010" y="15411"/>
                    <a:pt x="9515" y="15411"/>
                  </a:cubicBezTo>
                  <a:cubicBezTo>
                    <a:pt x="11019" y="15411"/>
                    <a:pt x="12524" y="14833"/>
                    <a:pt x="13679" y="13678"/>
                  </a:cubicBezTo>
                  <a:cubicBezTo>
                    <a:pt x="15989" y="11368"/>
                    <a:pt x="15989" y="7660"/>
                    <a:pt x="13679" y="535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240650" y="4150300"/>
              <a:ext cx="308550" cy="307950"/>
            </a:xfrm>
            <a:custGeom>
              <a:rect b="b" l="l" r="r" t="t"/>
              <a:pathLst>
                <a:path extrusionOk="0" h="12318" w="12342">
                  <a:moveTo>
                    <a:pt x="6171" y="555"/>
                  </a:moveTo>
                  <a:cubicBezTo>
                    <a:pt x="7600" y="555"/>
                    <a:pt x="9028" y="1102"/>
                    <a:pt x="10122" y="2196"/>
                  </a:cubicBezTo>
                  <a:cubicBezTo>
                    <a:pt x="12311" y="4385"/>
                    <a:pt x="12311" y="7910"/>
                    <a:pt x="10122" y="10099"/>
                  </a:cubicBezTo>
                  <a:cubicBezTo>
                    <a:pt x="9028" y="11193"/>
                    <a:pt x="7600" y="11740"/>
                    <a:pt x="6171" y="11740"/>
                  </a:cubicBezTo>
                  <a:cubicBezTo>
                    <a:pt x="4742" y="11740"/>
                    <a:pt x="3314" y="11193"/>
                    <a:pt x="2220" y="10099"/>
                  </a:cubicBezTo>
                  <a:cubicBezTo>
                    <a:pt x="31" y="7910"/>
                    <a:pt x="31" y="4385"/>
                    <a:pt x="2220" y="2196"/>
                  </a:cubicBezTo>
                  <a:cubicBezTo>
                    <a:pt x="3314" y="1102"/>
                    <a:pt x="4742" y="555"/>
                    <a:pt x="6171" y="555"/>
                  </a:cubicBezTo>
                  <a:close/>
                  <a:moveTo>
                    <a:pt x="6175" y="0"/>
                  </a:moveTo>
                  <a:cubicBezTo>
                    <a:pt x="4598" y="0"/>
                    <a:pt x="3025" y="600"/>
                    <a:pt x="1824" y="1801"/>
                  </a:cubicBezTo>
                  <a:cubicBezTo>
                    <a:pt x="639" y="2956"/>
                    <a:pt x="1" y="4506"/>
                    <a:pt x="1" y="6148"/>
                  </a:cubicBezTo>
                  <a:cubicBezTo>
                    <a:pt x="1" y="7789"/>
                    <a:pt x="639" y="9339"/>
                    <a:pt x="1824" y="10525"/>
                  </a:cubicBezTo>
                  <a:cubicBezTo>
                    <a:pt x="3010" y="11710"/>
                    <a:pt x="4590" y="12318"/>
                    <a:pt x="6171" y="12318"/>
                  </a:cubicBezTo>
                  <a:cubicBezTo>
                    <a:pt x="7752" y="12318"/>
                    <a:pt x="9332" y="11710"/>
                    <a:pt x="10548" y="10525"/>
                  </a:cubicBezTo>
                  <a:cubicBezTo>
                    <a:pt x="11703" y="9339"/>
                    <a:pt x="12341" y="7789"/>
                    <a:pt x="12341" y="6148"/>
                  </a:cubicBezTo>
                  <a:cubicBezTo>
                    <a:pt x="12341" y="4506"/>
                    <a:pt x="11703" y="2956"/>
                    <a:pt x="10548" y="1801"/>
                  </a:cubicBezTo>
                  <a:cubicBezTo>
                    <a:pt x="9332" y="600"/>
                    <a:pt x="7752" y="0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7"/>
          <p:cNvSpPr/>
          <p:nvPr/>
        </p:nvSpPr>
        <p:spPr>
          <a:xfrm flipH="1" rot="10800000">
            <a:off x="2039700" y="3"/>
            <a:ext cx="1371310" cy="185747"/>
          </a:xfrm>
          <a:custGeom>
            <a:rect b="b" l="l" r="r" t="t"/>
            <a:pathLst>
              <a:path extrusionOk="0" h="3648" w="26932">
                <a:moveTo>
                  <a:pt x="10457" y="0"/>
                </a:moveTo>
                <a:lnTo>
                  <a:pt x="6900" y="3587"/>
                </a:lnTo>
                <a:lnTo>
                  <a:pt x="3435" y="122"/>
                </a:lnTo>
                <a:lnTo>
                  <a:pt x="1" y="3587"/>
                </a:lnTo>
                <a:lnTo>
                  <a:pt x="26931" y="3648"/>
                </a:lnTo>
                <a:lnTo>
                  <a:pt x="23557" y="244"/>
                </a:lnTo>
                <a:lnTo>
                  <a:pt x="20396" y="3405"/>
                </a:lnTo>
                <a:lnTo>
                  <a:pt x="17174" y="183"/>
                </a:lnTo>
                <a:lnTo>
                  <a:pt x="13922" y="3465"/>
                </a:lnTo>
                <a:lnTo>
                  <a:pt x="104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>
            <p:ph type="title"/>
          </p:nvPr>
        </p:nvSpPr>
        <p:spPr>
          <a:xfrm>
            <a:off x="937800" y="1528800"/>
            <a:ext cx="7268400" cy="20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8" name="Google Shape;318;p8"/>
          <p:cNvSpPr/>
          <p:nvPr/>
        </p:nvSpPr>
        <p:spPr>
          <a:xfrm>
            <a:off x="-392950" y="2622313"/>
            <a:ext cx="784975" cy="517525"/>
          </a:xfrm>
          <a:custGeom>
            <a:rect b="b" l="l" r="r" t="t"/>
            <a:pathLst>
              <a:path extrusionOk="0" h="20701" w="31399">
                <a:moveTo>
                  <a:pt x="0" y="1"/>
                </a:moveTo>
                <a:lnTo>
                  <a:pt x="0" y="20700"/>
                </a:lnTo>
                <a:lnTo>
                  <a:pt x="31399" y="20700"/>
                </a:lnTo>
                <a:lnTo>
                  <a:pt x="313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 rot="-5648419">
            <a:off x="628270" y="4134795"/>
            <a:ext cx="679382" cy="1642941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4144313" y="4744013"/>
            <a:ext cx="541825" cy="544850"/>
            <a:chOff x="2391850" y="3439225"/>
            <a:chExt cx="541825" cy="544850"/>
          </a:xfrm>
        </p:grpSpPr>
        <p:sp>
          <p:nvSpPr>
            <p:cNvPr id="321" name="Google Shape;321;p8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/>
          <p:nvPr/>
        </p:nvSpPr>
        <p:spPr>
          <a:xfrm>
            <a:off x="8010450" y="-176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8"/>
          <p:cNvGrpSpPr/>
          <p:nvPr/>
        </p:nvGrpSpPr>
        <p:grpSpPr>
          <a:xfrm>
            <a:off x="-190250" y="2470350"/>
            <a:ext cx="671000" cy="821450"/>
            <a:chOff x="5847850" y="2941500"/>
            <a:chExt cx="671000" cy="821450"/>
          </a:xfrm>
        </p:grpSpPr>
        <p:sp>
          <p:nvSpPr>
            <p:cNvPr id="359" name="Google Shape;359;p8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8"/>
          <p:cNvGrpSpPr/>
          <p:nvPr/>
        </p:nvGrpSpPr>
        <p:grpSpPr>
          <a:xfrm>
            <a:off x="181150" y="193025"/>
            <a:ext cx="1674825" cy="392325"/>
            <a:chOff x="2173775" y="1420000"/>
            <a:chExt cx="1674825" cy="392325"/>
          </a:xfrm>
        </p:grpSpPr>
        <p:sp>
          <p:nvSpPr>
            <p:cNvPr id="376" name="Google Shape;376;p8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8"/>
          <p:cNvGrpSpPr/>
          <p:nvPr/>
        </p:nvGrpSpPr>
        <p:grpSpPr>
          <a:xfrm>
            <a:off x="8071925" y="4396925"/>
            <a:ext cx="696850" cy="555500"/>
            <a:chOff x="6610025" y="3412625"/>
            <a:chExt cx="696850" cy="555500"/>
          </a:xfrm>
        </p:grpSpPr>
        <p:sp>
          <p:nvSpPr>
            <p:cNvPr id="379" name="Google Shape;379;p8"/>
            <p:cNvSpPr/>
            <p:nvPr/>
          </p:nvSpPr>
          <p:spPr>
            <a:xfrm>
              <a:off x="6617625" y="3438450"/>
              <a:ext cx="455950" cy="522850"/>
            </a:xfrm>
            <a:custGeom>
              <a:rect b="b" l="l" r="r" t="t"/>
              <a:pathLst>
                <a:path extrusionOk="0" h="20914" w="18238">
                  <a:moveTo>
                    <a:pt x="8967" y="1"/>
                  </a:moveTo>
                  <a:lnTo>
                    <a:pt x="0" y="10518"/>
                  </a:lnTo>
                  <a:lnTo>
                    <a:pt x="9848" y="20913"/>
                  </a:lnTo>
                  <a:lnTo>
                    <a:pt x="18238" y="10214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610025" y="3412625"/>
              <a:ext cx="696850" cy="555500"/>
            </a:xfrm>
            <a:custGeom>
              <a:rect b="b" l="l" r="r" t="t"/>
              <a:pathLst>
                <a:path extrusionOk="0" h="22220" w="27874">
                  <a:moveTo>
                    <a:pt x="17630" y="578"/>
                  </a:moveTo>
                  <a:lnTo>
                    <a:pt x="27204" y="10700"/>
                  </a:lnTo>
                  <a:lnTo>
                    <a:pt x="18450" y="20913"/>
                  </a:lnTo>
                  <a:lnTo>
                    <a:pt x="10244" y="21642"/>
                  </a:lnTo>
                  <a:lnTo>
                    <a:pt x="669" y="11551"/>
                  </a:lnTo>
                  <a:lnTo>
                    <a:pt x="9423" y="1338"/>
                  </a:lnTo>
                  <a:lnTo>
                    <a:pt x="17630" y="578"/>
                  </a:lnTo>
                  <a:close/>
                  <a:moveTo>
                    <a:pt x="17721" y="0"/>
                  </a:moveTo>
                  <a:lnTo>
                    <a:pt x="9240" y="760"/>
                  </a:lnTo>
                  <a:cubicBezTo>
                    <a:pt x="9180" y="791"/>
                    <a:pt x="9119" y="821"/>
                    <a:pt x="9058" y="882"/>
                  </a:cubicBezTo>
                  <a:lnTo>
                    <a:pt x="91" y="11368"/>
                  </a:lnTo>
                  <a:cubicBezTo>
                    <a:pt x="0" y="11490"/>
                    <a:pt x="0" y="11642"/>
                    <a:pt x="91" y="11733"/>
                  </a:cubicBezTo>
                  <a:lnTo>
                    <a:pt x="9940" y="22128"/>
                  </a:lnTo>
                  <a:cubicBezTo>
                    <a:pt x="10000" y="22189"/>
                    <a:pt x="10061" y="22220"/>
                    <a:pt x="10152" y="22220"/>
                  </a:cubicBezTo>
                  <a:lnTo>
                    <a:pt x="18633" y="21460"/>
                  </a:lnTo>
                  <a:cubicBezTo>
                    <a:pt x="18694" y="21460"/>
                    <a:pt x="18754" y="21429"/>
                    <a:pt x="18815" y="21369"/>
                  </a:cubicBezTo>
                  <a:lnTo>
                    <a:pt x="27782" y="10852"/>
                  </a:lnTo>
                  <a:cubicBezTo>
                    <a:pt x="27873" y="10760"/>
                    <a:pt x="27873" y="10578"/>
                    <a:pt x="27782" y="10487"/>
                  </a:cubicBezTo>
                  <a:lnTo>
                    <a:pt x="17934" y="92"/>
                  </a:lnTo>
                  <a:cubicBezTo>
                    <a:pt x="17873" y="31"/>
                    <a:pt x="17782" y="0"/>
                    <a:pt x="1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8499338" y="286300"/>
            <a:ext cx="522825" cy="502875"/>
            <a:chOff x="7116875" y="2700800"/>
            <a:chExt cx="522825" cy="502875"/>
          </a:xfrm>
        </p:grpSpPr>
        <p:sp>
          <p:nvSpPr>
            <p:cNvPr id="382" name="Google Shape;382;p8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2549400" y="1621175"/>
            <a:ext cx="4045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0" name="Google Shape;390;p9"/>
          <p:cNvSpPr txBox="1"/>
          <p:nvPr>
            <p:ph idx="1" type="subTitle"/>
          </p:nvPr>
        </p:nvSpPr>
        <p:spPr>
          <a:xfrm>
            <a:off x="2036850" y="2720275"/>
            <a:ext cx="50703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1" name="Google Shape;391;p9"/>
          <p:cNvSpPr/>
          <p:nvPr/>
        </p:nvSpPr>
        <p:spPr>
          <a:xfrm flipH="1">
            <a:off x="5349675" y="-549675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 flipH="1">
            <a:off x="8585625" y="2968713"/>
            <a:ext cx="679375" cy="1642925"/>
          </a:xfrm>
          <a:custGeom>
            <a:rect b="b" l="l" r="r" t="t"/>
            <a:pathLst>
              <a:path extrusionOk="0" h="65717" w="27175">
                <a:moveTo>
                  <a:pt x="7083" y="1"/>
                </a:moveTo>
                <a:lnTo>
                  <a:pt x="3861" y="4773"/>
                </a:lnTo>
                <a:cubicBezTo>
                  <a:pt x="11034" y="9241"/>
                  <a:pt x="16384" y="16567"/>
                  <a:pt x="18116" y="25503"/>
                </a:cubicBezTo>
                <a:cubicBezTo>
                  <a:pt x="20974" y="40154"/>
                  <a:pt x="13101" y="54440"/>
                  <a:pt x="1" y="60276"/>
                </a:cubicBezTo>
                <a:lnTo>
                  <a:pt x="1976" y="65716"/>
                </a:lnTo>
                <a:cubicBezTo>
                  <a:pt x="17691" y="58938"/>
                  <a:pt x="27174" y="41917"/>
                  <a:pt x="23770" y="24409"/>
                </a:cubicBezTo>
                <a:cubicBezTo>
                  <a:pt x="21734" y="13892"/>
                  <a:pt x="15472" y="5290"/>
                  <a:pt x="7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 flipH="1">
            <a:off x="-607950" y="-670587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flipH="1">
            <a:off x="-173675" y="2441350"/>
            <a:ext cx="541825" cy="544850"/>
            <a:chOff x="2391850" y="3439225"/>
            <a:chExt cx="541825" cy="544850"/>
          </a:xfrm>
        </p:grpSpPr>
        <p:sp>
          <p:nvSpPr>
            <p:cNvPr id="395" name="Google Shape;395;p9"/>
            <p:cNvSpPr/>
            <p:nvPr/>
          </p:nvSpPr>
          <p:spPr>
            <a:xfrm>
              <a:off x="23918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82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3918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3918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3918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35" y="1"/>
                    <a:pt x="1" y="365"/>
                    <a:pt x="1" y="82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3918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65"/>
                    <a:pt x="1" y="791"/>
                  </a:cubicBezTo>
                  <a:cubicBezTo>
                    <a:pt x="1" y="1247"/>
                    <a:pt x="33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3918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3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581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4914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cubicBezTo>
                    <a:pt x="1247" y="1611"/>
                    <a:pt x="1611" y="127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4914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4914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791"/>
                  </a:cubicBezTo>
                  <a:cubicBezTo>
                    <a:pt x="1611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24914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821"/>
                  </a:cubicBezTo>
                  <a:cubicBezTo>
                    <a:pt x="1611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24914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4914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47" y="1612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590950" y="34392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7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590950" y="35402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590950" y="36413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590950" y="3741650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821"/>
                  </a:cubicBezTo>
                  <a:cubicBezTo>
                    <a:pt x="1642" y="365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590950" y="384272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lnTo>
                    <a:pt x="851" y="1611"/>
                  </a:lnTo>
                  <a:cubicBezTo>
                    <a:pt x="1277" y="1611"/>
                    <a:pt x="1642" y="1247"/>
                    <a:pt x="1642" y="821"/>
                  </a:cubicBezTo>
                  <a:cubicBezTo>
                    <a:pt x="1642" y="365"/>
                    <a:pt x="1277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590950" y="3943775"/>
              <a:ext cx="41050" cy="40300"/>
            </a:xfrm>
            <a:custGeom>
              <a:rect b="b" l="l" r="r" t="t"/>
              <a:pathLst>
                <a:path extrusionOk="0" h="1612" w="164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lnTo>
                    <a:pt x="851" y="1612"/>
                  </a:ln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66"/>
                    <a:pt x="1277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69125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69125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69125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69125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69125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47"/>
                    <a:pt x="365" y="1611"/>
                    <a:pt x="79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69125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612"/>
                    <a:pt x="79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90800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790800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790800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790800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821"/>
                  </a:cubicBezTo>
                  <a:cubicBezTo>
                    <a:pt x="1611" y="36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790800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65"/>
                    <a:pt x="0" y="791"/>
                  </a:cubicBezTo>
                  <a:cubicBezTo>
                    <a:pt x="0" y="1247"/>
                    <a:pt x="365" y="1611"/>
                    <a:pt x="821" y="1611"/>
                  </a:cubicBezTo>
                  <a:cubicBezTo>
                    <a:pt x="1277" y="1611"/>
                    <a:pt x="1611" y="1247"/>
                    <a:pt x="1611" y="79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790800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612"/>
                    <a:pt x="821" y="1612"/>
                  </a:cubicBezTo>
                  <a:cubicBezTo>
                    <a:pt x="1277" y="1612"/>
                    <a:pt x="1611" y="1247"/>
                    <a:pt x="1611" y="791"/>
                  </a:cubicBezTo>
                  <a:cubicBezTo>
                    <a:pt x="1611" y="366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893375" y="34392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893375" y="35402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2893375" y="36413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35"/>
                    <a:pt x="1" y="79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791"/>
                  </a:cubicBezTo>
                  <a:cubicBezTo>
                    <a:pt x="1612" y="33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893375" y="374165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2893375" y="384272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6" y="0"/>
                    <a:pt x="1" y="365"/>
                    <a:pt x="1" y="821"/>
                  </a:cubicBezTo>
                  <a:cubicBezTo>
                    <a:pt x="1" y="1247"/>
                    <a:pt x="366" y="1611"/>
                    <a:pt x="821" y="1611"/>
                  </a:cubicBezTo>
                  <a:cubicBezTo>
                    <a:pt x="1247" y="1611"/>
                    <a:pt x="1612" y="1247"/>
                    <a:pt x="1612" y="821"/>
                  </a:cubicBezTo>
                  <a:cubicBezTo>
                    <a:pt x="1612" y="365"/>
                    <a:pt x="124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893375" y="39437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1"/>
                  </a:moveTo>
                  <a:cubicBezTo>
                    <a:pt x="366" y="1"/>
                    <a:pt x="1" y="366"/>
                    <a:pt x="1" y="79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791"/>
                  </a:cubicBezTo>
                  <a:cubicBezTo>
                    <a:pt x="1612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9"/>
          <p:cNvSpPr/>
          <p:nvPr/>
        </p:nvSpPr>
        <p:spPr>
          <a:xfrm flipH="1">
            <a:off x="-287975" y="-820787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9"/>
          <p:cNvGrpSpPr/>
          <p:nvPr/>
        </p:nvGrpSpPr>
        <p:grpSpPr>
          <a:xfrm flipH="1">
            <a:off x="440450" y="4486175"/>
            <a:ext cx="1674825" cy="392325"/>
            <a:chOff x="2173775" y="1420000"/>
            <a:chExt cx="1674825" cy="392325"/>
          </a:xfrm>
        </p:grpSpPr>
        <p:sp>
          <p:nvSpPr>
            <p:cNvPr id="433" name="Google Shape;433;p9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9"/>
          <p:cNvGrpSpPr/>
          <p:nvPr/>
        </p:nvGrpSpPr>
        <p:grpSpPr>
          <a:xfrm flipH="1">
            <a:off x="8441625" y="211275"/>
            <a:ext cx="792600" cy="940775"/>
            <a:chOff x="4097800" y="1302400"/>
            <a:chExt cx="792600" cy="940775"/>
          </a:xfrm>
        </p:grpSpPr>
        <p:sp>
          <p:nvSpPr>
            <p:cNvPr id="436" name="Google Shape;436;p9"/>
            <p:cNvSpPr/>
            <p:nvPr/>
          </p:nvSpPr>
          <p:spPr>
            <a:xfrm>
              <a:off x="4097800" y="1442225"/>
              <a:ext cx="751575" cy="800950"/>
            </a:xfrm>
            <a:custGeom>
              <a:rect b="b" l="l" r="r" t="t"/>
              <a:pathLst>
                <a:path extrusionOk="0" h="32038" w="30063">
                  <a:moveTo>
                    <a:pt x="25290" y="1"/>
                  </a:moveTo>
                  <a:lnTo>
                    <a:pt x="1" y="27691"/>
                  </a:lnTo>
                  <a:lnTo>
                    <a:pt x="4773" y="32038"/>
                  </a:lnTo>
                  <a:lnTo>
                    <a:pt x="30062" y="4377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302225" y="1302400"/>
              <a:ext cx="588175" cy="619350"/>
            </a:xfrm>
            <a:custGeom>
              <a:rect b="b" l="l" r="r" t="t"/>
              <a:pathLst>
                <a:path extrusionOk="0" h="24774" w="23527">
                  <a:moveTo>
                    <a:pt x="18451" y="669"/>
                  </a:moveTo>
                  <a:lnTo>
                    <a:pt x="22828" y="4651"/>
                  </a:lnTo>
                  <a:lnTo>
                    <a:pt x="5077" y="24074"/>
                  </a:lnTo>
                  <a:lnTo>
                    <a:pt x="730" y="20092"/>
                  </a:lnTo>
                  <a:lnTo>
                    <a:pt x="18451" y="669"/>
                  </a:lnTo>
                  <a:close/>
                  <a:moveTo>
                    <a:pt x="18420" y="1"/>
                  </a:moveTo>
                  <a:cubicBezTo>
                    <a:pt x="18359" y="1"/>
                    <a:pt x="18268" y="31"/>
                    <a:pt x="18238" y="92"/>
                  </a:cubicBezTo>
                  <a:lnTo>
                    <a:pt x="122" y="19910"/>
                  </a:lnTo>
                  <a:cubicBezTo>
                    <a:pt x="0" y="20031"/>
                    <a:pt x="0" y="20214"/>
                    <a:pt x="122" y="20305"/>
                  </a:cubicBezTo>
                  <a:lnTo>
                    <a:pt x="4894" y="24682"/>
                  </a:lnTo>
                  <a:cubicBezTo>
                    <a:pt x="4955" y="24743"/>
                    <a:pt x="5016" y="24773"/>
                    <a:pt x="5107" y="24773"/>
                  </a:cubicBezTo>
                  <a:lnTo>
                    <a:pt x="5107" y="24743"/>
                  </a:lnTo>
                  <a:cubicBezTo>
                    <a:pt x="5168" y="24743"/>
                    <a:pt x="5259" y="24712"/>
                    <a:pt x="5289" y="24682"/>
                  </a:cubicBezTo>
                  <a:lnTo>
                    <a:pt x="23436" y="4834"/>
                  </a:lnTo>
                  <a:cubicBezTo>
                    <a:pt x="23527" y="4712"/>
                    <a:pt x="23527" y="4560"/>
                    <a:pt x="23405" y="4438"/>
                  </a:cubicBezTo>
                  <a:lnTo>
                    <a:pt x="18633" y="61"/>
                  </a:lnTo>
                  <a:cubicBezTo>
                    <a:pt x="18572" y="31"/>
                    <a:pt x="18481" y="1"/>
                    <a:pt x="18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9"/>
          <p:cNvGrpSpPr/>
          <p:nvPr/>
        </p:nvGrpSpPr>
        <p:grpSpPr>
          <a:xfrm flipH="1">
            <a:off x="8481600" y="4204825"/>
            <a:ext cx="522825" cy="502875"/>
            <a:chOff x="7116875" y="2700800"/>
            <a:chExt cx="522825" cy="502875"/>
          </a:xfrm>
        </p:grpSpPr>
        <p:sp>
          <p:nvSpPr>
            <p:cNvPr id="439" name="Google Shape;439;p9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9"/>
          <p:cNvSpPr/>
          <p:nvPr/>
        </p:nvSpPr>
        <p:spPr>
          <a:xfrm flipH="1" rot="-8999956">
            <a:off x="4614747" y="4594368"/>
            <a:ext cx="1904283" cy="1267422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/>
          <p:nvPr>
            <p:ph type="title"/>
          </p:nvPr>
        </p:nvSpPr>
        <p:spPr>
          <a:xfrm>
            <a:off x="695175" y="519680"/>
            <a:ext cx="23895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b="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8" name="Google Shape;448;p10"/>
          <p:cNvSpPr/>
          <p:nvPr/>
        </p:nvSpPr>
        <p:spPr>
          <a:xfrm>
            <a:off x="8546100" y="4431338"/>
            <a:ext cx="874650" cy="875425"/>
          </a:xfrm>
          <a:custGeom>
            <a:rect b="b" l="l" r="r" t="t"/>
            <a:pathLst>
              <a:path extrusionOk="0" h="35017" w="34986">
                <a:moveTo>
                  <a:pt x="17478" y="1"/>
                </a:moveTo>
                <a:cubicBezTo>
                  <a:pt x="7842" y="1"/>
                  <a:pt x="0" y="7843"/>
                  <a:pt x="0" y="17508"/>
                </a:cubicBezTo>
                <a:cubicBezTo>
                  <a:pt x="0" y="27174"/>
                  <a:pt x="7842" y="35016"/>
                  <a:pt x="17478" y="35016"/>
                </a:cubicBezTo>
                <a:cubicBezTo>
                  <a:pt x="27144" y="35016"/>
                  <a:pt x="34986" y="27174"/>
                  <a:pt x="34986" y="17508"/>
                </a:cubicBezTo>
                <a:cubicBezTo>
                  <a:pt x="34986" y="7843"/>
                  <a:pt x="27144" y="1"/>
                  <a:pt x="17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0"/>
          <p:cNvSpPr/>
          <p:nvPr/>
        </p:nvSpPr>
        <p:spPr>
          <a:xfrm>
            <a:off x="7989675" y="-539775"/>
            <a:ext cx="1904325" cy="1267450"/>
          </a:xfrm>
          <a:custGeom>
            <a:rect b="b" l="l" r="r" t="t"/>
            <a:pathLst>
              <a:path extrusionOk="0" h="50698" w="76173">
                <a:moveTo>
                  <a:pt x="761" y="0"/>
                </a:moveTo>
                <a:lnTo>
                  <a:pt x="761" y="0"/>
                </a:lnTo>
                <a:cubicBezTo>
                  <a:pt x="1" y="22554"/>
                  <a:pt x="14955" y="43375"/>
                  <a:pt x="37722" y="49180"/>
                </a:cubicBezTo>
                <a:cubicBezTo>
                  <a:pt x="41765" y="50207"/>
                  <a:pt x="45819" y="50697"/>
                  <a:pt x="49809" y="50697"/>
                </a:cubicBezTo>
                <a:cubicBezTo>
                  <a:pt x="59288" y="50697"/>
                  <a:pt x="68407" y="47930"/>
                  <a:pt x="76172" y="43010"/>
                </a:cubicBezTo>
                <a:lnTo>
                  <a:pt x="72282" y="36475"/>
                </a:lnTo>
                <a:cubicBezTo>
                  <a:pt x="65675" y="40722"/>
                  <a:pt x="57888" y="43107"/>
                  <a:pt x="49796" y="43107"/>
                </a:cubicBezTo>
                <a:cubicBezTo>
                  <a:pt x="46421" y="43107"/>
                  <a:pt x="42993" y="42692"/>
                  <a:pt x="39576" y="41825"/>
                </a:cubicBezTo>
                <a:cubicBezTo>
                  <a:pt x="20518" y="36992"/>
                  <a:pt x="7934" y="19575"/>
                  <a:pt x="8329" y="699"/>
                </a:cubicBezTo>
                <a:lnTo>
                  <a:pt x="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0"/>
          <p:cNvSpPr/>
          <p:nvPr/>
        </p:nvSpPr>
        <p:spPr>
          <a:xfrm>
            <a:off x="29350" y="-727675"/>
            <a:ext cx="965850" cy="965850"/>
          </a:xfrm>
          <a:custGeom>
            <a:rect b="b" l="l" r="r" t="t"/>
            <a:pathLst>
              <a:path extrusionOk="0" h="38634" w="38634">
                <a:moveTo>
                  <a:pt x="19301" y="0"/>
                </a:moveTo>
                <a:cubicBezTo>
                  <a:pt x="8633" y="0"/>
                  <a:pt x="0" y="8663"/>
                  <a:pt x="0" y="19332"/>
                </a:cubicBezTo>
                <a:cubicBezTo>
                  <a:pt x="0" y="30001"/>
                  <a:pt x="8633" y="38633"/>
                  <a:pt x="19301" y="38633"/>
                </a:cubicBezTo>
                <a:cubicBezTo>
                  <a:pt x="29970" y="38633"/>
                  <a:pt x="38633" y="30001"/>
                  <a:pt x="38633" y="19332"/>
                </a:cubicBezTo>
                <a:cubicBezTo>
                  <a:pt x="38633" y="8663"/>
                  <a:pt x="29970" y="0"/>
                  <a:pt x="193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0"/>
          <p:cNvGrpSpPr/>
          <p:nvPr/>
        </p:nvGrpSpPr>
        <p:grpSpPr>
          <a:xfrm rot="2700000">
            <a:off x="1468681" y="4600857"/>
            <a:ext cx="670994" cy="821442"/>
            <a:chOff x="5847850" y="2941500"/>
            <a:chExt cx="671000" cy="821450"/>
          </a:xfrm>
        </p:grpSpPr>
        <p:sp>
          <p:nvSpPr>
            <p:cNvPr id="452" name="Google Shape;452;p10"/>
            <p:cNvSpPr/>
            <p:nvPr/>
          </p:nvSpPr>
          <p:spPr>
            <a:xfrm>
              <a:off x="6475525" y="2941500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33"/>
                    <a:pt x="882" y="1733"/>
                  </a:cubicBezTo>
                  <a:cubicBezTo>
                    <a:pt x="1338" y="1733"/>
                    <a:pt x="1733" y="136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6388900" y="3025650"/>
              <a:ext cx="48650" cy="43725"/>
            </a:xfrm>
            <a:custGeom>
              <a:rect b="b" l="l" r="r" t="t"/>
              <a:pathLst>
                <a:path extrusionOk="0" h="1749" w="1946">
                  <a:moveTo>
                    <a:pt x="973" y="0"/>
                  </a:moveTo>
                  <a:cubicBezTo>
                    <a:pt x="752" y="0"/>
                    <a:pt x="532" y="84"/>
                    <a:pt x="365" y="251"/>
                  </a:cubicBezTo>
                  <a:cubicBezTo>
                    <a:pt x="0" y="586"/>
                    <a:pt x="0" y="1133"/>
                    <a:pt x="365" y="1497"/>
                  </a:cubicBezTo>
                  <a:cubicBezTo>
                    <a:pt x="532" y="1665"/>
                    <a:pt x="752" y="1748"/>
                    <a:pt x="973" y="1748"/>
                  </a:cubicBezTo>
                  <a:cubicBezTo>
                    <a:pt x="1193" y="1748"/>
                    <a:pt x="1413" y="1665"/>
                    <a:pt x="1581" y="1497"/>
                  </a:cubicBezTo>
                  <a:cubicBezTo>
                    <a:pt x="1945" y="1133"/>
                    <a:pt x="1945" y="586"/>
                    <a:pt x="1581" y="251"/>
                  </a:cubicBezTo>
                  <a:cubicBezTo>
                    <a:pt x="1413" y="84"/>
                    <a:pt x="1193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6305300" y="3109225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5"/>
                    <a:pt x="335" y="252"/>
                  </a:cubicBezTo>
                  <a:cubicBezTo>
                    <a:pt x="0" y="616"/>
                    <a:pt x="0" y="1164"/>
                    <a:pt x="335" y="1498"/>
                  </a:cubicBezTo>
                  <a:cubicBezTo>
                    <a:pt x="502" y="1665"/>
                    <a:pt x="722" y="1749"/>
                    <a:pt x="947" y="1749"/>
                  </a:cubicBezTo>
                  <a:cubicBezTo>
                    <a:pt x="1171" y="1749"/>
                    <a:pt x="1399" y="1665"/>
                    <a:pt x="1581" y="1498"/>
                  </a:cubicBezTo>
                  <a:cubicBezTo>
                    <a:pt x="1915" y="1164"/>
                    <a:pt x="1915" y="616"/>
                    <a:pt x="1581" y="252"/>
                  </a:cubicBezTo>
                  <a:cubicBezTo>
                    <a:pt x="1414" y="85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6223225" y="3193775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2" y="0"/>
                  </a:moveTo>
                  <a:cubicBezTo>
                    <a:pt x="396" y="0"/>
                    <a:pt x="1" y="365"/>
                    <a:pt x="1" y="85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69" y="1733"/>
                    <a:pt x="1733" y="1338"/>
                    <a:pt x="1733" y="852"/>
                  </a:cubicBezTo>
                  <a:cubicBezTo>
                    <a:pt x="1733" y="365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6137375" y="3277375"/>
              <a:ext cx="47875" cy="44075"/>
            </a:xfrm>
            <a:custGeom>
              <a:rect b="b" l="l" r="r" t="t"/>
              <a:pathLst>
                <a:path extrusionOk="0" h="1763" w="1915">
                  <a:moveTo>
                    <a:pt x="942" y="0"/>
                  </a:moveTo>
                  <a:cubicBezTo>
                    <a:pt x="722" y="0"/>
                    <a:pt x="502" y="91"/>
                    <a:pt x="334" y="274"/>
                  </a:cubicBezTo>
                  <a:cubicBezTo>
                    <a:pt x="0" y="608"/>
                    <a:pt x="0" y="1155"/>
                    <a:pt x="334" y="1489"/>
                  </a:cubicBezTo>
                  <a:cubicBezTo>
                    <a:pt x="502" y="1672"/>
                    <a:pt x="722" y="1763"/>
                    <a:pt x="942" y="1763"/>
                  </a:cubicBezTo>
                  <a:cubicBezTo>
                    <a:pt x="1163" y="1763"/>
                    <a:pt x="1383" y="1672"/>
                    <a:pt x="1550" y="1489"/>
                  </a:cubicBezTo>
                  <a:cubicBezTo>
                    <a:pt x="1915" y="1155"/>
                    <a:pt x="1915" y="608"/>
                    <a:pt x="1550" y="274"/>
                  </a:cubicBezTo>
                  <a:cubicBezTo>
                    <a:pt x="1383" y="91"/>
                    <a:pt x="116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6055300" y="3361700"/>
              <a:ext cx="43325" cy="43350"/>
            </a:xfrm>
            <a:custGeom>
              <a:rect b="b" l="l" r="r" t="t"/>
              <a:pathLst>
                <a:path extrusionOk="0" h="1734" w="1733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6"/>
                    <a:pt x="133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5970950" y="3445300"/>
              <a:ext cx="44100" cy="44100"/>
            </a:xfrm>
            <a:custGeom>
              <a:rect b="b" l="l" r="r" t="t"/>
              <a:pathLst>
                <a:path extrusionOk="0" h="1764" w="1764">
                  <a:moveTo>
                    <a:pt x="882" y="0"/>
                  </a:moveTo>
                  <a:cubicBezTo>
                    <a:pt x="396" y="0"/>
                    <a:pt x="0" y="396"/>
                    <a:pt x="0" y="882"/>
                  </a:cubicBezTo>
                  <a:cubicBezTo>
                    <a:pt x="0" y="1368"/>
                    <a:pt x="396" y="1763"/>
                    <a:pt x="882" y="1763"/>
                  </a:cubicBezTo>
                  <a:cubicBezTo>
                    <a:pt x="1368" y="1763"/>
                    <a:pt x="1763" y="1368"/>
                    <a:pt x="1763" y="882"/>
                  </a:cubicBezTo>
                  <a:cubicBezTo>
                    <a:pt x="1763" y="396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5885075" y="352945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616"/>
                    <a:pt x="1" y="116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63"/>
                    <a:pt x="1916" y="61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6436000" y="3130700"/>
              <a:ext cx="43350" cy="44100"/>
            </a:xfrm>
            <a:custGeom>
              <a:rect b="b" l="l" r="r" t="t"/>
              <a:pathLst>
                <a:path extrusionOk="0" h="1764" w="173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64"/>
                    <a:pt x="882" y="1764"/>
                  </a:cubicBezTo>
                  <a:cubicBezTo>
                    <a:pt x="1368" y="1764"/>
                    <a:pt x="1733" y="1368"/>
                    <a:pt x="1733" y="882"/>
                  </a:cubicBezTo>
                  <a:cubicBezTo>
                    <a:pt x="1733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351650" y="3215050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8" y="1733"/>
                    <a:pt x="1764" y="1368"/>
                    <a:pt x="1764" y="882"/>
                  </a:cubicBezTo>
                  <a:cubicBezTo>
                    <a:pt x="1764" y="39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265775" y="3299200"/>
              <a:ext cx="47900" cy="43725"/>
            </a:xfrm>
            <a:custGeom>
              <a:rect b="b" l="l" r="r" t="t"/>
              <a:pathLst>
                <a:path extrusionOk="0" h="1749" w="1916">
                  <a:moveTo>
                    <a:pt x="958" y="1"/>
                  </a:moveTo>
                  <a:cubicBezTo>
                    <a:pt x="730" y="1"/>
                    <a:pt x="502" y="84"/>
                    <a:pt x="335" y="252"/>
                  </a:cubicBezTo>
                  <a:cubicBezTo>
                    <a:pt x="1" y="586"/>
                    <a:pt x="1" y="1133"/>
                    <a:pt x="335" y="1498"/>
                  </a:cubicBezTo>
                  <a:cubicBezTo>
                    <a:pt x="502" y="1665"/>
                    <a:pt x="730" y="1749"/>
                    <a:pt x="958" y="1749"/>
                  </a:cubicBezTo>
                  <a:cubicBezTo>
                    <a:pt x="1186" y="1749"/>
                    <a:pt x="1414" y="1665"/>
                    <a:pt x="1581" y="1498"/>
                  </a:cubicBezTo>
                  <a:cubicBezTo>
                    <a:pt x="1916" y="1133"/>
                    <a:pt x="1916" y="586"/>
                    <a:pt x="1581" y="252"/>
                  </a:cubicBezTo>
                  <a:cubicBezTo>
                    <a:pt x="1414" y="84"/>
                    <a:pt x="1186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183725" y="3383000"/>
              <a:ext cx="44100" cy="44075"/>
            </a:xfrm>
            <a:custGeom>
              <a:rect b="b" l="l" r="r" t="t"/>
              <a:pathLst>
                <a:path extrusionOk="0" h="1763" w="1764">
                  <a:moveTo>
                    <a:pt x="882" y="0"/>
                  </a:moveTo>
                  <a:cubicBezTo>
                    <a:pt x="395" y="0"/>
                    <a:pt x="0" y="395"/>
                    <a:pt x="0" y="881"/>
                  </a:cubicBezTo>
                  <a:cubicBezTo>
                    <a:pt x="0" y="1368"/>
                    <a:pt x="395" y="1763"/>
                    <a:pt x="882" y="1763"/>
                  </a:cubicBezTo>
                  <a:cubicBezTo>
                    <a:pt x="1368" y="1763"/>
                    <a:pt x="1763" y="1368"/>
                    <a:pt x="1763" y="881"/>
                  </a:cubicBezTo>
                  <a:cubicBezTo>
                    <a:pt x="1763" y="395"/>
                    <a:pt x="136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099375" y="3467325"/>
              <a:ext cx="44100" cy="43350"/>
            </a:xfrm>
            <a:custGeom>
              <a:rect b="b" l="l" r="r" t="t"/>
              <a:pathLst>
                <a:path extrusionOk="0" h="1734" w="1764">
                  <a:moveTo>
                    <a:pt x="882" y="1"/>
                  </a:moveTo>
                  <a:cubicBezTo>
                    <a:pt x="395" y="1"/>
                    <a:pt x="0" y="366"/>
                    <a:pt x="0" y="852"/>
                  </a:cubicBezTo>
                  <a:cubicBezTo>
                    <a:pt x="0" y="1338"/>
                    <a:pt x="395" y="1733"/>
                    <a:pt x="882" y="1733"/>
                  </a:cubicBezTo>
                  <a:cubicBezTo>
                    <a:pt x="1368" y="1733"/>
                    <a:pt x="1763" y="1338"/>
                    <a:pt x="1763" y="852"/>
                  </a:cubicBezTo>
                  <a:cubicBezTo>
                    <a:pt x="1763" y="366"/>
                    <a:pt x="1368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013500" y="3550925"/>
              <a:ext cx="47900" cy="44100"/>
            </a:xfrm>
            <a:custGeom>
              <a:rect b="b" l="l" r="r" t="t"/>
              <a:pathLst>
                <a:path extrusionOk="0" h="1764" w="1916">
                  <a:moveTo>
                    <a:pt x="958" y="0"/>
                  </a:moveTo>
                  <a:cubicBezTo>
                    <a:pt x="730" y="0"/>
                    <a:pt x="502" y="92"/>
                    <a:pt x="335" y="274"/>
                  </a:cubicBezTo>
                  <a:cubicBezTo>
                    <a:pt x="1" y="608"/>
                    <a:pt x="1" y="1155"/>
                    <a:pt x="335" y="1490"/>
                  </a:cubicBezTo>
                  <a:cubicBezTo>
                    <a:pt x="517" y="1672"/>
                    <a:pt x="745" y="1763"/>
                    <a:pt x="969" y="1763"/>
                  </a:cubicBezTo>
                  <a:cubicBezTo>
                    <a:pt x="1194" y="1763"/>
                    <a:pt x="1414" y="1672"/>
                    <a:pt x="1581" y="1490"/>
                  </a:cubicBezTo>
                  <a:cubicBezTo>
                    <a:pt x="1915" y="1155"/>
                    <a:pt x="1915" y="608"/>
                    <a:pt x="1581" y="274"/>
                  </a:cubicBezTo>
                  <a:cubicBezTo>
                    <a:pt x="1414" y="92"/>
                    <a:pt x="1186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5931425" y="3635275"/>
              <a:ext cx="44100" cy="43325"/>
            </a:xfrm>
            <a:custGeom>
              <a:rect b="b" l="l" r="r" t="t"/>
              <a:pathLst>
                <a:path extrusionOk="0" h="1733" w="1764">
                  <a:moveTo>
                    <a:pt x="882" y="0"/>
                  </a:moveTo>
                  <a:cubicBezTo>
                    <a:pt x="396" y="0"/>
                    <a:pt x="1" y="396"/>
                    <a:pt x="1" y="882"/>
                  </a:cubicBezTo>
                  <a:cubicBezTo>
                    <a:pt x="1" y="1368"/>
                    <a:pt x="396" y="1733"/>
                    <a:pt x="882" y="1733"/>
                  </a:cubicBezTo>
                  <a:cubicBezTo>
                    <a:pt x="1369" y="1733"/>
                    <a:pt x="1764" y="1368"/>
                    <a:pt x="1764" y="882"/>
                  </a:cubicBezTo>
                  <a:cubicBezTo>
                    <a:pt x="1764" y="396"/>
                    <a:pt x="1369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5847850" y="3719625"/>
              <a:ext cx="43325" cy="43325"/>
            </a:xfrm>
            <a:custGeom>
              <a:rect b="b" l="l" r="r" t="t"/>
              <a:pathLst>
                <a:path extrusionOk="0" h="1733" w="1733">
                  <a:moveTo>
                    <a:pt x="851" y="0"/>
                  </a:moveTo>
                  <a:cubicBezTo>
                    <a:pt x="395" y="0"/>
                    <a:pt x="0" y="365"/>
                    <a:pt x="0" y="851"/>
                  </a:cubicBezTo>
                  <a:cubicBezTo>
                    <a:pt x="0" y="1338"/>
                    <a:pt x="395" y="1733"/>
                    <a:pt x="851" y="1733"/>
                  </a:cubicBezTo>
                  <a:cubicBezTo>
                    <a:pt x="1338" y="1733"/>
                    <a:pt x="1733" y="1338"/>
                    <a:pt x="1733" y="851"/>
                  </a:cubicBezTo>
                  <a:cubicBezTo>
                    <a:pt x="1733" y="365"/>
                    <a:pt x="1338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0"/>
          <p:cNvGrpSpPr/>
          <p:nvPr/>
        </p:nvGrpSpPr>
        <p:grpSpPr>
          <a:xfrm>
            <a:off x="154538" y="92950"/>
            <a:ext cx="308525" cy="454325"/>
            <a:chOff x="5154075" y="2882225"/>
            <a:chExt cx="308525" cy="454325"/>
          </a:xfrm>
        </p:grpSpPr>
        <p:sp>
          <p:nvSpPr>
            <p:cNvPr id="469" name="Google Shape;469;p10"/>
            <p:cNvSpPr/>
            <p:nvPr/>
          </p:nvSpPr>
          <p:spPr>
            <a:xfrm>
              <a:off x="5166975" y="2882225"/>
              <a:ext cx="282700" cy="320700"/>
            </a:xfrm>
            <a:custGeom>
              <a:rect b="b" l="l" r="r" t="t"/>
              <a:pathLst>
                <a:path extrusionOk="0" h="12828" w="11308">
                  <a:moveTo>
                    <a:pt x="5654" y="730"/>
                  </a:moveTo>
                  <a:cubicBezTo>
                    <a:pt x="8360" y="730"/>
                    <a:pt x="10578" y="2949"/>
                    <a:pt x="10578" y="5654"/>
                  </a:cubicBezTo>
                  <a:lnTo>
                    <a:pt x="10578" y="12098"/>
                  </a:lnTo>
                  <a:lnTo>
                    <a:pt x="730" y="12098"/>
                  </a:lnTo>
                  <a:lnTo>
                    <a:pt x="730" y="5654"/>
                  </a:lnTo>
                  <a:cubicBezTo>
                    <a:pt x="730" y="2949"/>
                    <a:pt x="2949" y="730"/>
                    <a:pt x="5654" y="730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553"/>
                    <a:pt x="1" y="5654"/>
                  </a:cubicBezTo>
                  <a:lnTo>
                    <a:pt x="1" y="12462"/>
                  </a:lnTo>
                  <a:cubicBezTo>
                    <a:pt x="1" y="12675"/>
                    <a:pt x="153" y="12827"/>
                    <a:pt x="365" y="12827"/>
                  </a:cubicBezTo>
                  <a:lnTo>
                    <a:pt x="10943" y="12827"/>
                  </a:lnTo>
                  <a:cubicBezTo>
                    <a:pt x="11126" y="12827"/>
                    <a:pt x="11308" y="12675"/>
                    <a:pt x="11308" y="12462"/>
                  </a:cubicBezTo>
                  <a:lnTo>
                    <a:pt x="11308" y="5654"/>
                  </a:lnTo>
                  <a:cubicBezTo>
                    <a:pt x="11308" y="2553"/>
                    <a:pt x="8755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5154075" y="3051000"/>
              <a:ext cx="308525" cy="285550"/>
            </a:xfrm>
            <a:custGeom>
              <a:rect b="b" l="l" r="r" t="t"/>
              <a:pathLst>
                <a:path extrusionOk="0" h="11422" w="12341">
                  <a:moveTo>
                    <a:pt x="6144" y="0"/>
                  </a:moveTo>
                  <a:cubicBezTo>
                    <a:pt x="3427" y="0"/>
                    <a:pt x="1005" y="1943"/>
                    <a:pt x="517" y="4708"/>
                  </a:cubicBezTo>
                  <a:cubicBezTo>
                    <a:pt x="0" y="7839"/>
                    <a:pt x="2067" y="10788"/>
                    <a:pt x="5167" y="11335"/>
                  </a:cubicBezTo>
                  <a:cubicBezTo>
                    <a:pt x="5499" y="11393"/>
                    <a:pt x="5829" y="11421"/>
                    <a:pt x="6156" y="11421"/>
                  </a:cubicBezTo>
                  <a:cubicBezTo>
                    <a:pt x="8877" y="11421"/>
                    <a:pt x="11305" y="9453"/>
                    <a:pt x="11794" y="6684"/>
                  </a:cubicBezTo>
                  <a:cubicBezTo>
                    <a:pt x="12341" y="3584"/>
                    <a:pt x="10243" y="605"/>
                    <a:pt x="7143" y="88"/>
                  </a:cubicBezTo>
                  <a:cubicBezTo>
                    <a:pt x="6808" y="29"/>
                    <a:pt x="6474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 rot="5400000">
            <a:off x="-570500" y="3927400"/>
            <a:ext cx="1674825" cy="392325"/>
            <a:chOff x="2173775" y="1420000"/>
            <a:chExt cx="1674825" cy="392325"/>
          </a:xfrm>
        </p:grpSpPr>
        <p:sp>
          <p:nvSpPr>
            <p:cNvPr id="472" name="Google Shape;472;p10"/>
            <p:cNvSpPr/>
            <p:nvPr/>
          </p:nvSpPr>
          <p:spPr>
            <a:xfrm>
              <a:off x="2176800" y="1524300"/>
              <a:ext cx="1666475" cy="288025"/>
            </a:xfrm>
            <a:custGeom>
              <a:rect b="b" l="l" r="r" t="t"/>
              <a:pathLst>
                <a:path extrusionOk="0" h="11521" w="66659">
                  <a:moveTo>
                    <a:pt x="51309" y="0"/>
                  </a:moveTo>
                  <a:cubicBezTo>
                    <a:pt x="50708" y="0"/>
                    <a:pt x="50108" y="213"/>
                    <a:pt x="49637" y="639"/>
                  </a:cubicBezTo>
                  <a:lnTo>
                    <a:pt x="44500" y="5198"/>
                  </a:lnTo>
                  <a:cubicBezTo>
                    <a:pt x="44394" y="5304"/>
                    <a:pt x="44257" y="5357"/>
                    <a:pt x="44120" y="5357"/>
                  </a:cubicBezTo>
                  <a:cubicBezTo>
                    <a:pt x="43983" y="5357"/>
                    <a:pt x="43846" y="5304"/>
                    <a:pt x="43740" y="5198"/>
                  </a:cubicBezTo>
                  <a:lnTo>
                    <a:pt x="38603" y="669"/>
                  </a:lnTo>
                  <a:cubicBezTo>
                    <a:pt x="38117" y="243"/>
                    <a:pt x="37509" y="31"/>
                    <a:pt x="36905" y="31"/>
                  </a:cubicBezTo>
                  <a:cubicBezTo>
                    <a:pt x="36301" y="31"/>
                    <a:pt x="35700" y="243"/>
                    <a:pt x="35229" y="669"/>
                  </a:cubicBezTo>
                  <a:lnTo>
                    <a:pt x="30092" y="5228"/>
                  </a:lnTo>
                  <a:cubicBezTo>
                    <a:pt x="29986" y="5335"/>
                    <a:pt x="29849" y="5388"/>
                    <a:pt x="29712" y="5388"/>
                  </a:cubicBezTo>
                  <a:cubicBezTo>
                    <a:pt x="29576" y="5388"/>
                    <a:pt x="29439" y="5335"/>
                    <a:pt x="29332" y="5228"/>
                  </a:cubicBezTo>
                  <a:lnTo>
                    <a:pt x="24196" y="699"/>
                  </a:lnTo>
                  <a:cubicBezTo>
                    <a:pt x="23709" y="274"/>
                    <a:pt x="23109" y="61"/>
                    <a:pt x="22509" y="61"/>
                  </a:cubicBezTo>
                  <a:cubicBezTo>
                    <a:pt x="21908" y="61"/>
                    <a:pt x="21308" y="274"/>
                    <a:pt x="20822" y="699"/>
                  </a:cubicBezTo>
                  <a:lnTo>
                    <a:pt x="15715" y="5259"/>
                  </a:lnTo>
                  <a:cubicBezTo>
                    <a:pt x="15594" y="5350"/>
                    <a:pt x="15449" y="5395"/>
                    <a:pt x="15309" y="5395"/>
                  </a:cubicBezTo>
                  <a:cubicBezTo>
                    <a:pt x="15168" y="5395"/>
                    <a:pt x="15031" y="5350"/>
                    <a:pt x="14925" y="5259"/>
                  </a:cubicBezTo>
                  <a:lnTo>
                    <a:pt x="9788" y="699"/>
                  </a:lnTo>
                  <a:cubicBezTo>
                    <a:pt x="9325" y="281"/>
                    <a:pt x="8738" y="76"/>
                    <a:pt x="8148" y="76"/>
                  </a:cubicBezTo>
                  <a:cubicBezTo>
                    <a:pt x="7537" y="76"/>
                    <a:pt x="6924" y="297"/>
                    <a:pt x="6445" y="730"/>
                  </a:cubicBezTo>
                  <a:lnTo>
                    <a:pt x="1125" y="5441"/>
                  </a:lnTo>
                  <a:cubicBezTo>
                    <a:pt x="92" y="6353"/>
                    <a:pt x="1" y="7964"/>
                    <a:pt x="913" y="8997"/>
                  </a:cubicBezTo>
                  <a:cubicBezTo>
                    <a:pt x="1419" y="9570"/>
                    <a:pt x="2120" y="9860"/>
                    <a:pt x="2819" y="9860"/>
                  </a:cubicBezTo>
                  <a:cubicBezTo>
                    <a:pt x="3421" y="9860"/>
                    <a:pt x="4022" y="9646"/>
                    <a:pt x="4499" y="9210"/>
                  </a:cubicBezTo>
                  <a:lnTo>
                    <a:pt x="7721" y="6353"/>
                  </a:lnTo>
                  <a:cubicBezTo>
                    <a:pt x="7843" y="6247"/>
                    <a:pt x="7987" y="6193"/>
                    <a:pt x="8128" y="6193"/>
                  </a:cubicBezTo>
                  <a:cubicBezTo>
                    <a:pt x="8268" y="6193"/>
                    <a:pt x="8405" y="6247"/>
                    <a:pt x="8511" y="6353"/>
                  </a:cubicBezTo>
                  <a:lnTo>
                    <a:pt x="13648" y="10882"/>
                  </a:lnTo>
                  <a:cubicBezTo>
                    <a:pt x="14135" y="11307"/>
                    <a:pt x="14735" y="11520"/>
                    <a:pt x="15335" y="11520"/>
                  </a:cubicBezTo>
                  <a:cubicBezTo>
                    <a:pt x="15936" y="11520"/>
                    <a:pt x="16536" y="11307"/>
                    <a:pt x="17022" y="10882"/>
                  </a:cubicBezTo>
                  <a:lnTo>
                    <a:pt x="22129" y="6323"/>
                  </a:lnTo>
                  <a:cubicBezTo>
                    <a:pt x="22250" y="6231"/>
                    <a:pt x="22395" y="6186"/>
                    <a:pt x="22535" y="6186"/>
                  </a:cubicBezTo>
                  <a:cubicBezTo>
                    <a:pt x="22676" y="6186"/>
                    <a:pt x="22813" y="6231"/>
                    <a:pt x="22919" y="6323"/>
                  </a:cubicBezTo>
                  <a:lnTo>
                    <a:pt x="28056" y="10851"/>
                  </a:lnTo>
                  <a:cubicBezTo>
                    <a:pt x="28527" y="11277"/>
                    <a:pt x="29127" y="11490"/>
                    <a:pt x="29731" y="11490"/>
                  </a:cubicBezTo>
                  <a:cubicBezTo>
                    <a:pt x="30336" y="11490"/>
                    <a:pt x="30943" y="11277"/>
                    <a:pt x="31430" y="10851"/>
                  </a:cubicBezTo>
                  <a:lnTo>
                    <a:pt x="36536" y="6292"/>
                  </a:lnTo>
                  <a:cubicBezTo>
                    <a:pt x="36643" y="6201"/>
                    <a:pt x="36779" y="6155"/>
                    <a:pt x="36920" y="6155"/>
                  </a:cubicBezTo>
                  <a:cubicBezTo>
                    <a:pt x="37061" y="6155"/>
                    <a:pt x="37205" y="6201"/>
                    <a:pt x="37327" y="6292"/>
                  </a:cubicBezTo>
                  <a:lnTo>
                    <a:pt x="42463" y="10851"/>
                  </a:lnTo>
                  <a:cubicBezTo>
                    <a:pt x="42935" y="11277"/>
                    <a:pt x="43535" y="11490"/>
                    <a:pt x="44135" y="11490"/>
                  </a:cubicBezTo>
                  <a:cubicBezTo>
                    <a:pt x="44736" y="11490"/>
                    <a:pt x="45336" y="11277"/>
                    <a:pt x="45807" y="10851"/>
                  </a:cubicBezTo>
                  <a:lnTo>
                    <a:pt x="50944" y="6292"/>
                  </a:lnTo>
                  <a:cubicBezTo>
                    <a:pt x="51050" y="6186"/>
                    <a:pt x="51187" y="6133"/>
                    <a:pt x="51324" y="6133"/>
                  </a:cubicBezTo>
                  <a:cubicBezTo>
                    <a:pt x="51461" y="6133"/>
                    <a:pt x="51597" y="6186"/>
                    <a:pt x="51704" y="6292"/>
                  </a:cubicBezTo>
                  <a:lnTo>
                    <a:pt x="56841" y="10821"/>
                  </a:lnTo>
                  <a:cubicBezTo>
                    <a:pt x="57327" y="11247"/>
                    <a:pt x="57935" y="11459"/>
                    <a:pt x="58539" y="11459"/>
                  </a:cubicBezTo>
                  <a:cubicBezTo>
                    <a:pt x="59143" y="11459"/>
                    <a:pt x="59743" y="11247"/>
                    <a:pt x="60215" y="10821"/>
                  </a:cubicBezTo>
                  <a:lnTo>
                    <a:pt x="65503" y="6110"/>
                  </a:lnTo>
                  <a:cubicBezTo>
                    <a:pt x="66567" y="5167"/>
                    <a:pt x="66658" y="3587"/>
                    <a:pt x="65716" y="2523"/>
                  </a:cubicBezTo>
                  <a:cubicBezTo>
                    <a:pt x="65225" y="1966"/>
                    <a:pt x="64530" y="1683"/>
                    <a:pt x="63827" y="1683"/>
                  </a:cubicBezTo>
                  <a:cubicBezTo>
                    <a:pt x="63227" y="1683"/>
                    <a:pt x="62620" y="1890"/>
                    <a:pt x="62129" y="2310"/>
                  </a:cubicBezTo>
                  <a:lnTo>
                    <a:pt x="58908" y="5198"/>
                  </a:lnTo>
                  <a:cubicBezTo>
                    <a:pt x="58801" y="5289"/>
                    <a:pt x="58664" y="5335"/>
                    <a:pt x="58524" y="5335"/>
                  </a:cubicBezTo>
                  <a:cubicBezTo>
                    <a:pt x="58383" y="5335"/>
                    <a:pt x="58239" y="5289"/>
                    <a:pt x="58117" y="5198"/>
                  </a:cubicBezTo>
                  <a:lnTo>
                    <a:pt x="52980" y="639"/>
                  </a:lnTo>
                  <a:cubicBezTo>
                    <a:pt x="52509" y="213"/>
                    <a:pt x="51909" y="0"/>
                    <a:pt x="5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2173775" y="1420000"/>
              <a:ext cx="1674825" cy="301900"/>
            </a:xfrm>
            <a:custGeom>
              <a:rect b="b" l="l" r="r" t="t"/>
              <a:pathLst>
                <a:path extrusionOk="0" h="12076" w="66993">
                  <a:moveTo>
                    <a:pt x="51642" y="563"/>
                  </a:moveTo>
                  <a:cubicBezTo>
                    <a:pt x="52174" y="563"/>
                    <a:pt x="52706" y="753"/>
                    <a:pt x="53132" y="1133"/>
                  </a:cubicBezTo>
                  <a:lnTo>
                    <a:pt x="58269" y="5662"/>
                  </a:lnTo>
                  <a:cubicBezTo>
                    <a:pt x="58436" y="5814"/>
                    <a:pt x="58641" y="5890"/>
                    <a:pt x="58846" y="5890"/>
                  </a:cubicBezTo>
                  <a:cubicBezTo>
                    <a:pt x="59051" y="5890"/>
                    <a:pt x="59256" y="5814"/>
                    <a:pt x="59424" y="5662"/>
                  </a:cubicBezTo>
                  <a:lnTo>
                    <a:pt x="62646" y="2804"/>
                  </a:lnTo>
                  <a:cubicBezTo>
                    <a:pt x="63073" y="2434"/>
                    <a:pt x="63607" y="2224"/>
                    <a:pt x="64172" y="2224"/>
                  </a:cubicBezTo>
                  <a:cubicBezTo>
                    <a:pt x="64210" y="2224"/>
                    <a:pt x="64249" y="2225"/>
                    <a:pt x="64287" y="2227"/>
                  </a:cubicBezTo>
                  <a:cubicBezTo>
                    <a:pt x="64864" y="2257"/>
                    <a:pt x="65442" y="2531"/>
                    <a:pt x="65837" y="2987"/>
                  </a:cubicBezTo>
                  <a:cubicBezTo>
                    <a:pt x="66658" y="3899"/>
                    <a:pt x="66567" y="5327"/>
                    <a:pt x="65655" y="6178"/>
                  </a:cubicBezTo>
                  <a:lnTo>
                    <a:pt x="60336" y="10859"/>
                  </a:lnTo>
                  <a:cubicBezTo>
                    <a:pt x="59906" y="11243"/>
                    <a:pt x="59367" y="11433"/>
                    <a:pt x="58830" y="11433"/>
                  </a:cubicBezTo>
                  <a:cubicBezTo>
                    <a:pt x="58303" y="11433"/>
                    <a:pt x="57778" y="11251"/>
                    <a:pt x="57357" y="10890"/>
                  </a:cubicBezTo>
                  <a:lnTo>
                    <a:pt x="52220" y="6330"/>
                  </a:lnTo>
                  <a:cubicBezTo>
                    <a:pt x="52053" y="6178"/>
                    <a:pt x="51848" y="6102"/>
                    <a:pt x="51642" y="6102"/>
                  </a:cubicBezTo>
                  <a:cubicBezTo>
                    <a:pt x="51437" y="6102"/>
                    <a:pt x="51232" y="6178"/>
                    <a:pt x="51065" y="6330"/>
                  </a:cubicBezTo>
                  <a:lnTo>
                    <a:pt x="45958" y="10890"/>
                  </a:lnTo>
                  <a:cubicBezTo>
                    <a:pt x="45518" y="11270"/>
                    <a:pt x="44978" y="11460"/>
                    <a:pt x="44442" y="11460"/>
                  </a:cubicBezTo>
                  <a:cubicBezTo>
                    <a:pt x="43907" y="11460"/>
                    <a:pt x="43375" y="11270"/>
                    <a:pt x="42949" y="10890"/>
                  </a:cubicBezTo>
                  <a:lnTo>
                    <a:pt x="37812" y="6361"/>
                  </a:lnTo>
                  <a:cubicBezTo>
                    <a:pt x="37645" y="6209"/>
                    <a:pt x="37440" y="6133"/>
                    <a:pt x="37235" y="6133"/>
                  </a:cubicBezTo>
                  <a:cubicBezTo>
                    <a:pt x="37030" y="6133"/>
                    <a:pt x="36824" y="6209"/>
                    <a:pt x="36657" y="6361"/>
                  </a:cubicBezTo>
                  <a:lnTo>
                    <a:pt x="31551" y="10920"/>
                  </a:lnTo>
                  <a:cubicBezTo>
                    <a:pt x="31125" y="11300"/>
                    <a:pt x="30586" y="11490"/>
                    <a:pt x="30046" y="11490"/>
                  </a:cubicBezTo>
                  <a:cubicBezTo>
                    <a:pt x="29507" y="11490"/>
                    <a:pt x="28967" y="11300"/>
                    <a:pt x="28542" y="10920"/>
                  </a:cubicBezTo>
                  <a:lnTo>
                    <a:pt x="23405" y="6391"/>
                  </a:lnTo>
                  <a:cubicBezTo>
                    <a:pt x="23253" y="6239"/>
                    <a:pt x="23048" y="6163"/>
                    <a:pt x="22842" y="6163"/>
                  </a:cubicBezTo>
                  <a:cubicBezTo>
                    <a:pt x="22637" y="6163"/>
                    <a:pt x="22432" y="6239"/>
                    <a:pt x="22280" y="6391"/>
                  </a:cubicBezTo>
                  <a:lnTo>
                    <a:pt x="17143" y="10920"/>
                  </a:lnTo>
                  <a:cubicBezTo>
                    <a:pt x="16718" y="11300"/>
                    <a:pt x="16186" y="11490"/>
                    <a:pt x="15654" y="11490"/>
                  </a:cubicBezTo>
                  <a:cubicBezTo>
                    <a:pt x="15122" y="11490"/>
                    <a:pt x="14590" y="11300"/>
                    <a:pt x="14164" y="10920"/>
                  </a:cubicBezTo>
                  <a:lnTo>
                    <a:pt x="9028" y="6391"/>
                  </a:lnTo>
                  <a:cubicBezTo>
                    <a:pt x="8845" y="6270"/>
                    <a:pt x="8663" y="6178"/>
                    <a:pt x="8450" y="6178"/>
                  </a:cubicBezTo>
                  <a:cubicBezTo>
                    <a:pt x="8237" y="6178"/>
                    <a:pt x="8025" y="6270"/>
                    <a:pt x="7873" y="6391"/>
                  </a:cubicBezTo>
                  <a:lnTo>
                    <a:pt x="4651" y="9279"/>
                  </a:lnTo>
                  <a:cubicBezTo>
                    <a:pt x="4227" y="9646"/>
                    <a:pt x="3699" y="9829"/>
                    <a:pt x="3139" y="9829"/>
                  </a:cubicBezTo>
                  <a:cubicBezTo>
                    <a:pt x="3096" y="9829"/>
                    <a:pt x="3053" y="9828"/>
                    <a:pt x="3009" y="9826"/>
                  </a:cubicBezTo>
                  <a:cubicBezTo>
                    <a:pt x="2401" y="9795"/>
                    <a:pt x="1854" y="9522"/>
                    <a:pt x="1459" y="9096"/>
                  </a:cubicBezTo>
                  <a:cubicBezTo>
                    <a:pt x="638" y="8154"/>
                    <a:pt x="699" y="6725"/>
                    <a:pt x="1641" y="5905"/>
                  </a:cubicBezTo>
                  <a:lnTo>
                    <a:pt x="6930" y="1193"/>
                  </a:lnTo>
                  <a:cubicBezTo>
                    <a:pt x="7356" y="814"/>
                    <a:pt x="7895" y="624"/>
                    <a:pt x="8435" y="624"/>
                  </a:cubicBezTo>
                  <a:cubicBezTo>
                    <a:pt x="8974" y="624"/>
                    <a:pt x="9514" y="814"/>
                    <a:pt x="9939" y="1193"/>
                  </a:cubicBezTo>
                  <a:lnTo>
                    <a:pt x="15076" y="5722"/>
                  </a:lnTo>
                  <a:cubicBezTo>
                    <a:pt x="15228" y="5874"/>
                    <a:pt x="15433" y="5950"/>
                    <a:pt x="15642" y="5950"/>
                  </a:cubicBezTo>
                  <a:cubicBezTo>
                    <a:pt x="15851" y="5950"/>
                    <a:pt x="16064" y="5874"/>
                    <a:pt x="16231" y="5722"/>
                  </a:cubicBezTo>
                  <a:lnTo>
                    <a:pt x="21338" y="1163"/>
                  </a:lnTo>
                  <a:cubicBezTo>
                    <a:pt x="21763" y="783"/>
                    <a:pt x="22295" y="593"/>
                    <a:pt x="22831" y="593"/>
                  </a:cubicBezTo>
                  <a:cubicBezTo>
                    <a:pt x="23367" y="593"/>
                    <a:pt x="23906" y="783"/>
                    <a:pt x="24347" y="1163"/>
                  </a:cubicBezTo>
                  <a:lnTo>
                    <a:pt x="29453" y="5692"/>
                  </a:lnTo>
                  <a:cubicBezTo>
                    <a:pt x="29621" y="5844"/>
                    <a:pt x="29833" y="5920"/>
                    <a:pt x="30042" y="5920"/>
                  </a:cubicBezTo>
                  <a:cubicBezTo>
                    <a:pt x="30251" y="5920"/>
                    <a:pt x="30457" y="5844"/>
                    <a:pt x="30609" y="5692"/>
                  </a:cubicBezTo>
                  <a:lnTo>
                    <a:pt x="35745" y="1163"/>
                  </a:lnTo>
                  <a:cubicBezTo>
                    <a:pt x="36179" y="776"/>
                    <a:pt x="36724" y="578"/>
                    <a:pt x="37267" y="578"/>
                  </a:cubicBezTo>
                  <a:cubicBezTo>
                    <a:pt x="37788" y="578"/>
                    <a:pt x="38307" y="760"/>
                    <a:pt x="38724" y="1133"/>
                  </a:cubicBezTo>
                  <a:lnTo>
                    <a:pt x="43861" y="5692"/>
                  </a:lnTo>
                  <a:cubicBezTo>
                    <a:pt x="44028" y="5829"/>
                    <a:pt x="44233" y="5897"/>
                    <a:pt x="44439" y="5897"/>
                  </a:cubicBezTo>
                  <a:cubicBezTo>
                    <a:pt x="44644" y="5897"/>
                    <a:pt x="44849" y="5829"/>
                    <a:pt x="45016" y="5692"/>
                  </a:cubicBezTo>
                  <a:lnTo>
                    <a:pt x="50153" y="1133"/>
                  </a:lnTo>
                  <a:cubicBezTo>
                    <a:pt x="50579" y="753"/>
                    <a:pt x="51110" y="563"/>
                    <a:pt x="51642" y="563"/>
                  </a:cubicBezTo>
                  <a:close/>
                  <a:moveTo>
                    <a:pt x="51627" y="0"/>
                  </a:moveTo>
                  <a:cubicBezTo>
                    <a:pt x="50958" y="0"/>
                    <a:pt x="50290" y="236"/>
                    <a:pt x="49758" y="707"/>
                  </a:cubicBezTo>
                  <a:lnTo>
                    <a:pt x="44651" y="5266"/>
                  </a:lnTo>
                  <a:cubicBezTo>
                    <a:pt x="44591" y="5312"/>
                    <a:pt x="44515" y="5335"/>
                    <a:pt x="44439" y="5335"/>
                  </a:cubicBezTo>
                  <a:cubicBezTo>
                    <a:pt x="44363" y="5335"/>
                    <a:pt x="44287" y="5312"/>
                    <a:pt x="44226" y="5266"/>
                  </a:cubicBezTo>
                  <a:lnTo>
                    <a:pt x="39089" y="738"/>
                  </a:lnTo>
                  <a:cubicBezTo>
                    <a:pt x="38561" y="255"/>
                    <a:pt x="37899" y="19"/>
                    <a:pt x="37236" y="19"/>
                  </a:cubicBezTo>
                  <a:cubicBezTo>
                    <a:pt x="36562" y="19"/>
                    <a:pt x="35886" y="263"/>
                    <a:pt x="35350" y="738"/>
                  </a:cubicBezTo>
                  <a:lnTo>
                    <a:pt x="30244" y="5297"/>
                  </a:lnTo>
                  <a:cubicBezTo>
                    <a:pt x="30183" y="5342"/>
                    <a:pt x="30107" y="5365"/>
                    <a:pt x="30035" y="5365"/>
                  </a:cubicBezTo>
                  <a:cubicBezTo>
                    <a:pt x="29963" y="5365"/>
                    <a:pt x="29894" y="5342"/>
                    <a:pt x="29849" y="5297"/>
                  </a:cubicBezTo>
                  <a:lnTo>
                    <a:pt x="24712" y="738"/>
                  </a:lnTo>
                  <a:cubicBezTo>
                    <a:pt x="24180" y="266"/>
                    <a:pt x="23511" y="31"/>
                    <a:pt x="22842" y="31"/>
                  </a:cubicBezTo>
                  <a:cubicBezTo>
                    <a:pt x="22174" y="31"/>
                    <a:pt x="21505" y="266"/>
                    <a:pt x="20973" y="738"/>
                  </a:cubicBezTo>
                  <a:lnTo>
                    <a:pt x="15836" y="5297"/>
                  </a:lnTo>
                  <a:cubicBezTo>
                    <a:pt x="15775" y="5358"/>
                    <a:pt x="15707" y="5388"/>
                    <a:pt x="15639" y="5388"/>
                  </a:cubicBezTo>
                  <a:cubicBezTo>
                    <a:pt x="15570" y="5388"/>
                    <a:pt x="15502" y="5358"/>
                    <a:pt x="15441" y="5297"/>
                  </a:cubicBezTo>
                  <a:lnTo>
                    <a:pt x="10304" y="768"/>
                  </a:lnTo>
                  <a:cubicBezTo>
                    <a:pt x="9772" y="297"/>
                    <a:pt x="9104" y="61"/>
                    <a:pt x="8435" y="61"/>
                  </a:cubicBezTo>
                  <a:cubicBezTo>
                    <a:pt x="7766" y="61"/>
                    <a:pt x="7097" y="297"/>
                    <a:pt x="6566" y="768"/>
                  </a:cubicBezTo>
                  <a:lnTo>
                    <a:pt x="1277" y="5479"/>
                  </a:lnTo>
                  <a:cubicBezTo>
                    <a:pt x="122" y="6513"/>
                    <a:pt x="0" y="8306"/>
                    <a:pt x="1034" y="9461"/>
                  </a:cubicBezTo>
                  <a:cubicBezTo>
                    <a:pt x="1550" y="10008"/>
                    <a:pt x="2219" y="10343"/>
                    <a:pt x="2979" y="10403"/>
                  </a:cubicBezTo>
                  <a:cubicBezTo>
                    <a:pt x="3021" y="10405"/>
                    <a:pt x="3063" y="10406"/>
                    <a:pt x="3106" y="10406"/>
                  </a:cubicBezTo>
                  <a:cubicBezTo>
                    <a:pt x="3819" y="10406"/>
                    <a:pt x="4499" y="10163"/>
                    <a:pt x="5015" y="9704"/>
                  </a:cubicBezTo>
                  <a:lnTo>
                    <a:pt x="8237" y="6817"/>
                  </a:lnTo>
                  <a:cubicBezTo>
                    <a:pt x="8298" y="6771"/>
                    <a:pt x="8374" y="6748"/>
                    <a:pt x="8450" y="6748"/>
                  </a:cubicBezTo>
                  <a:cubicBezTo>
                    <a:pt x="8526" y="6748"/>
                    <a:pt x="8602" y="6771"/>
                    <a:pt x="8663" y="6817"/>
                  </a:cubicBezTo>
                  <a:lnTo>
                    <a:pt x="13769" y="11376"/>
                  </a:lnTo>
                  <a:cubicBezTo>
                    <a:pt x="14316" y="11832"/>
                    <a:pt x="14985" y="12075"/>
                    <a:pt x="15654" y="12075"/>
                  </a:cubicBezTo>
                  <a:cubicBezTo>
                    <a:pt x="16323" y="12075"/>
                    <a:pt x="16991" y="11832"/>
                    <a:pt x="17508" y="11346"/>
                  </a:cubicBezTo>
                  <a:lnTo>
                    <a:pt x="22645" y="6786"/>
                  </a:lnTo>
                  <a:cubicBezTo>
                    <a:pt x="22706" y="6741"/>
                    <a:pt x="22774" y="6718"/>
                    <a:pt x="22842" y="6718"/>
                  </a:cubicBezTo>
                  <a:cubicBezTo>
                    <a:pt x="22911" y="6718"/>
                    <a:pt x="22979" y="6741"/>
                    <a:pt x="23040" y="6786"/>
                  </a:cubicBezTo>
                  <a:lnTo>
                    <a:pt x="28177" y="11346"/>
                  </a:lnTo>
                  <a:cubicBezTo>
                    <a:pt x="28709" y="11817"/>
                    <a:pt x="29378" y="12052"/>
                    <a:pt x="30046" y="12052"/>
                  </a:cubicBezTo>
                  <a:cubicBezTo>
                    <a:pt x="30715" y="12052"/>
                    <a:pt x="31384" y="11817"/>
                    <a:pt x="31916" y="11346"/>
                  </a:cubicBezTo>
                  <a:lnTo>
                    <a:pt x="37052" y="6786"/>
                  </a:lnTo>
                  <a:cubicBezTo>
                    <a:pt x="37113" y="6725"/>
                    <a:pt x="37182" y="6695"/>
                    <a:pt x="37250" y="6695"/>
                  </a:cubicBezTo>
                  <a:cubicBezTo>
                    <a:pt x="37318" y="6695"/>
                    <a:pt x="37387" y="6725"/>
                    <a:pt x="37448" y="6786"/>
                  </a:cubicBezTo>
                  <a:lnTo>
                    <a:pt x="42584" y="11315"/>
                  </a:lnTo>
                  <a:cubicBezTo>
                    <a:pt x="43116" y="11786"/>
                    <a:pt x="43785" y="12022"/>
                    <a:pt x="44454" y="12022"/>
                  </a:cubicBezTo>
                  <a:cubicBezTo>
                    <a:pt x="45122" y="12022"/>
                    <a:pt x="45791" y="11786"/>
                    <a:pt x="46323" y="11315"/>
                  </a:cubicBezTo>
                  <a:lnTo>
                    <a:pt x="51430" y="6756"/>
                  </a:lnTo>
                  <a:cubicBezTo>
                    <a:pt x="51490" y="6710"/>
                    <a:pt x="51566" y="6687"/>
                    <a:pt x="51642" y="6687"/>
                  </a:cubicBezTo>
                  <a:cubicBezTo>
                    <a:pt x="51718" y="6687"/>
                    <a:pt x="51794" y="6710"/>
                    <a:pt x="51855" y="6756"/>
                  </a:cubicBezTo>
                  <a:lnTo>
                    <a:pt x="56992" y="11285"/>
                  </a:lnTo>
                  <a:cubicBezTo>
                    <a:pt x="57520" y="11767"/>
                    <a:pt x="58182" y="12003"/>
                    <a:pt x="58845" y="12003"/>
                  </a:cubicBezTo>
                  <a:cubicBezTo>
                    <a:pt x="59519" y="12003"/>
                    <a:pt x="60195" y="11760"/>
                    <a:pt x="60731" y="11285"/>
                  </a:cubicBezTo>
                  <a:lnTo>
                    <a:pt x="66020" y="6573"/>
                  </a:lnTo>
                  <a:cubicBezTo>
                    <a:pt x="66567" y="6087"/>
                    <a:pt x="66901" y="5388"/>
                    <a:pt x="66962" y="4659"/>
                  </a:cubicBezTo>
                  <a:cubicBezTo>
                    <a:pt x="66992" y="3899"/>
                    <a:pt x="66749" y="3169"/>
                    <a:pt x="66263" y="2622"/>
                  </a:cubicBezTo>
                  <a:cubicBezTo>
                    <a:pt x="65746" y="2045"/>
                    <a:pt x="65077" y="1710"/>
                    <a:pt x="64317" y="1680"/>
                  </a:cubicBezTo>
                  <a:cubicBezTo>
                    <a:pt x="64241" y="1674"/>
                    <a:pt x="64165" y="1671"/>
                    <a:pt x="64089" y="1671"/>
                  </a:cubicBezTo>
                  <a:cubicBezTo>
                    <a:pt x="63413" y="1671"/>
                    <a:pt x="62773" y="1914"/>
                    <a:pt x="62281" y="2379"/>
                  </a:cubicBezTo>
                  <a:lnTo>
                    <a:pt x="59059" y="5236"/>
                  </a:lnTo>
                  <a:cubicBezTo>
                    <a:pt x="58998" y="5297"/>
                    <a:pt x="58922" y="5327"/>
                    <a:pt x="58846" y="5327"/>
                  </a:cubicBezTo>
                  <a:cubicBezTo>
                    <a:pt x="58770" y="5327"/>
                    <a:pt x="58694" y="5297"/>
                    <a:pt x="58633" y="5236"/>
                  </a:cubicBezTo>
                  <a:lnTo>
                    <a:pt x="53496" y="707"/>
                  </a:lnTo>
                  <a:cubicBezTo>
                    <a:pt x="52965" y="236"/>
                    <a:pt x="52296" y="0"/>
                    <a:pt x="5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8301800" y="4321425"/>
            <a:ext cx="522825" cy="502875"/>
            <a:chOff x="7116875" y="2700800"/>
            <a:chExt cx="522825" cy="502875"/>
          </a:xfrm>
        </p:grpSpPr>
        <p:sp>
          <p:nvSpPr>
            <p:cNvPr id="475" name="Google Shape;475;p10"/>
            <p:cNvSpPr/>
            <p:nvPr/>
          </p:nvSpPr>
          <p:spPr>
            <a:xfrm>
              <a:off x="7121425" y="2803200"/>
              <a:ext cx="341975" cy="395150"/>
            </a:xfrm>
            <a:custGeom>
              <a:rect b="b" l="l" r="r" t="t"/>
              <a:pathLst>
                <a:path extrusionOk="0" h="15806" w="13679">
                  <a:moveTo>
                    <a:pt x="31" y="0"/>
                  </a:moveTo>
                  <a:lnTo>
                    <a:pt x="0" y="7903"/>
                  </a:lnTo>
                  <a:lnTo>
                    <a:pt x="13679" y="15806"/>
                  </a:lnTo>
                  <a:lnTo>
                    <a:pt x="13557" y="7903"/>
                  </a:lnTo>
                  <a:lnTo>
                    <a:pt x="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7116875" y="2798050"/>
              <a:ext cx="351850" cy="405625"/>
            </a:xfrm>
            <a:custGeom>
              <a:rect b="b" l="l" r="r" t="t"/>
              <a:pathLst>
                <a:path extrusionOk="0" h="16225" w="14074">
                  <a:moveTo>
                    <a:pt x="426" y="540"/>
                  </a:moveTo>
                  <a:lnTo>
                    <a:pt x="13526" y="8231"/>
                  </a:lnTo>
                  <a:lnTo>
                    <a:pt x="13648" y="15678"/>
                  </a:lnTo>
                  <a:lnTo>
                    <a:pt x="395" y="7987"/>
                  </a:lnTo>
                  <a:lnTo>
                    <a:pt x="426" y="540"/>
                  </a:lnTo>
                  <a:close/>
                  <a:moveTo>
                    <a:pt x="213" y="1"/>
                  </a:moveTo>
                  <a:cubicBezTo>
                    <a:pt x="182" y="1"/>
                    <a:pt x="152" y="9"/>
                    <a:pt x="122" y="24"/>
                  </a:cubicBezTo>
                  <a:cubicBezTo>
                    <a:pt x="61" y="54"/>
                    <a:pt x="31" y="115"/>
                    <a:pt x="31" y="206"/>
                  </a:cubicBezTo>
                  <a:lnTo>
                    <a:pt x="0" y="8109"/>
                  </a:lnTo>
                  <a:cubicBezTo>
                    <a:pt x="0" y="8170"/>
                    <a:pt x="31" y="8261"/>
                    <a:pt x="91" y="8291"/>
                  </a:cubicBezTo>
                  <a:lnTo>
                    <a:pt x="13769" y="16194"/>
                  </a:lnTo>
                  <a:cubicBezTo>
                    <a:pt x="13800" y="16225"/>
                    <a:pt x="13830" y="16225"/>
                    <a:pt x="13861" y="16225"/>
                  </a:cubicBezTo>
                  <a:cubicBezTo>
                    <a:pt x="13891" y="16225"/>
                    <a:pt x="13921" y="16225"/>
                    <a:pt x="13952" y="16194"/>
                  </a:cubicBezTo>
                  <a:cubicBezTo>
                    <a:pt x="14013" y="16164"/>
                    <a:pt x="14073" y="16103"/>
                    <a:pt x="14073" y="16012"/>
                  </a:cubicBezTo>
                  <a:lnTo>
                    <a:pt x="13921" y="8109"/>
                  </a:lnTo>
                  <a:cubicBezTo>
                    <a:pt x="13921" y="8048"/>
                    <a:pt x="13891" y="7987"/>
                    <a:pt x="13830" y="7927"/>
                  </a:cubicBezTo>
                  <a:lnTo>
                    <a:pt x="304" y="24"/>
                  </a:lnTo>
                  <a:cubicBezTo>
                    <a:pt x="274" y="9"/>
                    <a:pt x="243" y="1"/>
                    <a:pt x="21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7460325" y="2899700"/>
              <a:ext cx="174050" cy="298650"/>
            </a:xfrm>
            <a:custGeom>
              <a:rect b="b" l="l" r="r" t="t"/>
              <a:pathLst>
                <a:path extrusionOk="0" h="11946" w="6962">
                  <a:moveTo>
                    <a:pt x="6810" y="0"/>
                  </a:moveTo>
                  <a:lnTo>
                    <a:pt x="1" y="4043"/>
                  </a:lnTo>
                  <a:lnTo>
                    <a:pt x="123" y="11946"/>
                  </a:lnTo>
                  <a:lnTo>
                    <a:pt x="6962" y="7994"/>
                  </a:lnTo>
                  <a:lnTo>
                    <a:pt x="681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7455025" y="2894650"/>
              <a:ext cx="184675" cy="309025"/>
            </a:xfrm>
            <a:custGeom>
              <a:rect b="b" l="l" r="r" t="t"/>
              <a:pathLst>
                <a:path extrusionOk="0" h="12361" w="7387">
                  <a:moveTo>
                    <a:pt x="6809" y="567"/>
                  </a:moveTo>
                  <a:lnTo>
                    <a:pt x="6961" y="8105"/>
                  </a:lnTo>
                  <a:lnTo>
                    <a:pt x="517" y="11814"/>
                  </a:lnTo>
                  <a:lnTo>
                    <a:pt x="395" y="4367"/>
                  </a:lnTo>
                  <a:lnTo>
                    <a:pt x="6809" y="567"/>
                  </a:lnTo>
                  <a:close/>
                  <a:moveTo>
                    <a:pt x="7026" y="0"/>
                  </a:moveTo>
                  <a:cubicBezTo>
                    <a:pt x="6982" y="0"/>
                    <a:pt x="6936" y="15"/>
                    <a:pt x="6900" y="50"/>
                  </a:cubicBezTo>
                  <a:lnTo>
                    <a:pt x="122" y="4063"/>
                  </a:lnTo>
                  <a:cubicBezTo>
                    <a:pt x="61" y="4123"/>
                    <a:pt x="0" y="4184"/>
                    <a:pt x="0" y="4245"/>
                  </a:cubicBezTo>
                  <a:lnTo>
                    <a:pt x="152" y="12148"/>
                  </a:lnTo>
                  <a:cubicBezTo>
                    <a:pt x="152" y="12239"/>
                    <a:pt x="183" y="12300"/>
                    <a:pt x="243" y="12330"/>
                  </a:cubicBezTo>
                  <a:cubicBezTo>
                    <a:pt x="274" y="12361"/>
                    <a:pt x="304" y="12361"/>
                    <a:pt x="335" y="12361"/>
                  </a:cubicBezTo>
                  <a:cubicBezTo>
                    <a:pt x="365" y="12361"/>
                    <a:pt x="395" y="12361"/>
                    <a:pt x="426" y="12330"/>
                  </a:cubicBezTo>
                  <a:lnTo>
                    <a:pt x="7265" y="8379"/>
                  </a:lnTo>
                  <a:cubicBezTo>
                    <a:pt x="7326" y="8348"/>
                    <a:pt x="7386" y="8257"/>
                    <a:pt x="7386" y="8196"/>
                  </a:cubicBezTo>
                  <a:lnTo>
                    <a:pt x="7204" y="202"/>
                  </a:lnTo>
                  <a:cubicBezTo>
                    <a:pt x="7204" y="142"/>
                    <a:pt x="7174" y="81"/>
                    <a:pt x="7113" y="20"/>
                  </a:cubicBezTo>
                  <a:cubicBezTo>
                    <a:pt x="7088" y="7"/>
                    <a:pt x="7057" y="0"/>
                    <a:pt x="70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7122175" y="2705925"/>
              <a:ext cx="508400" cy="294850"/>
            </a:xfrm>
            <a:custGeom>
              <a:rect b="b" l="l" r="r" t="t"/>
              <a:pathLst>
                <a:path extrusionOk="0" h="11794" w="20336">
                  <a:moveTo>
                    <a:pt x="6901" y="0"/>
                  </a:moveTo>
                  <a:lnTo>
                    <a:pt x="1" y="3891"/>
                  </a:lnTo>
                  <a:lnTo>
                    <a:pt x="13527" y="11794"/>
                  </a:lnTo>
                  <a:lnTo>
                    <a:pt x="20336" y="7751"/>
                  </a:lnTo>
                  <a:lnTo>
                    <a:pt x="690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7117625" y="2700800"/>
              <a:ext cx="517500" cy="305300"/>
            </a:xfrm>
            <a:custGeom>
              <a:rect b="b" l="l" r="r" t="t"/>
              <a:pathLst>
                <a:path extrusionOk="0" h="12212" w="20700">
                  <a:moveTo>
                    <a:pt x="7052" y="449"/>
                  </a:moveTo>
                  <a:lnTo>
                    <a:pt x="20122" y="7956"/>
                  </a:lnTo>
                  <a:lnTo>
                    <a:pt x="13709" y="11756"/>
                  </a:lnTo>
                  <a:lnTo>
                    <a:pt x="578" y="4096"/>
                  </a:lnTo>
                  <a:lnTo>
                    <a:pt x="7052" y="449"/>
                  </a:lnTo>
                  <a:close/>
                  <a:moveTo>
                    <a:pt x="7068" y="0"/>
                  </a:moveTo>
                  <a:cubicBezTo>
                    <a:pt x="7030" y="0"/>
                    <a:pt x="6992" y="8"/>
                    <a:pt x="6961" y="23"/>
                  </a:cubicBezTo>
                  <a:lnTo>
                    <a:pt x="92" y="3914"/>
                  </a:lnTo>
                  <a:cubicBezTo>
                    <a:pt x="31" y="3944"/>
                    <a:pt x="1" y="4005"/>
                    <a:pt x="1" y="4096"/>
                  </a:cubicBezTo>
                  <a:cubicBezTo>
                    <a:pt x="1" y="4157"/>
                    <a:pt x="31" y="4218"/>
                    <a:pt x="92" y="4248"/>
                  </a:cubicBezTo>
                  <a:lnTo>
                    <a:pt x="13618" y="12181"/>
                  </a:lnTo>
                  <a:cubicBezTo>
                    <a:pt x="13648" y="12181"/>
                    <a:pt x="13679" y="12212"/>
                    <a:pt x="13709" y="12212"/>
                  </a:cubicBezTo>
                  <a:cubicBezTo>
                    <a:pt x="13739" y="12212"/>
                    <a:pt x="13770" y="12181"/>
                    <a:pt x="13800" y="12181"/>
                  </a:cubicBezTo>
                  <a:lnTo>
                    <a:pt x="20609" y="8139"/>
                  </a:lnTo>
                  <a:cubicBezTo>
                    <a:pt x="20670" y="8108"/>
                    <a:pt x="20700" y="8048"/>
                    <a:pt x="20700" y="7956"/>
                  </a:cubicBezTo>
                  <a:cubicBezTo>
                    <a:pt x="20700" y="7896"/>
                    <a:pt x="20670" y="7835"/>
                    <a:pt x="20609" y="7804"/>
                  </a:cubicBezTo>
                  <a:lnTo>
                    <a:pt x="7174" y="23"/>
                  </a:lnTo>
                  <a:cubicBezTo>
                    <a:pt x="7144" y="8"/>
                    <a:pt x="7106" y="0"/>
                    <a:pt x="706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AFA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0"/>
          <p:cNvSpPr txBox="1"/>
          <p:nvPr>
            <p:ph type="ctrTitle"/>
          </p:nvPr>
        </p:nvSpPr>
        <p:spPr>
          <a:xfrm>
            <a:off x="1701250" y="709138"/>
            <a:ext cx="59154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Pandemia A (H1N1)</a:t>
            </a:r>
            <a:endParaRPr/>
          </a:p>
        </p:txBody>
      </p:sp>
      <p:sp>
        <p:nvSpPr>
          <p:cNvPr id="1235" name="Google Shape;1235;p30"/>
          <p:cNvSpPr txBox="1"/>
          <p:nvPr>
            <p:ph idx="1" type="subTitle"/>
          </p:nvPr>
        </p:nvSpPr>
        <p:spPr>
          <a:xfrm>
            <a:off x="2029225" y="2693350"/>
            <a:ext cx="50064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Paola Ruiz Cruz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Rodriguez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Lázaro Raúl Díaz Lievano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 Quirvan Campuzano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Montserrat Ahuactzin Trujillo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Jaqueline Viridiana Díaz Gasca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Gómez Hernández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9"/>
          <p:cNvSpPr txBox="1"/>
          <p:nvPr>
            <p:ph type="title"/>
          </p:nvPr>
        </p:nvSpPr>
        <p:spPr>
          <a:xfrm>
            <a:off x="1094250" y="481500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solución</a:t>
            </a:r>
            <a:endParaRPr/>
          </a:p>
        </p:txBody>
      </p:sp>
      <p:sp>
        <p:nvSpPr>
          <p:cNvPr id="1333" name="Google Shape;1333;p39"/>
          <p:cNvSpPr txBox="1"/>
          <p:nvPr/>
        </p:nvSpPr>
        <p:spPr>
          <a:xfrm>
            <a:off x="1738973" y="1247575"/>
            <a:ext cx="5466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¿Cuál fue el país con el menor número de casos?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4" name="Google Shape;1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50" y="1810975"/>
            <a:ext cx="5316706" cy="31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0"/>
          <p:cNvSpPr txBox="1"/>
          <p:nvPr/>
        </p:nvSpPr>
        <p:spPr>
          <a:xfrm>
            <a:off x="796709" y="2419600"/>
            <a:ext cx="6955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 ¿Cuál fue el número de casos promedio?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919347" y="429575"/>
            <a:ext cx="6851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 ¿Cuál fue el número de muertes promedio?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41" name="Google Shape;1341;p40"/>
          <p:cNvPicPr preferRelativeResize="0"/>
          <p:nvPr/>
        </p:nvPicPr>
        <p:blipFill rotWithShape="1">
          <a:blip r:embed="rId3">
            <a:alphaModFix/>
          </a:blip>
          <a:srcRect b="0" l="0" r="0" t="8003"/>
          <a:stretch/>
        </p:blipFill>
        <p:spPr>
          <a:xfrm>
            <a:off x="919350" y="854676"/>
            <a:ext cx="5854104" cy="15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40"/>
          <p:cNvPicPr preferRelativeResize="0"/>
          <p:nvPr/>
        </p:nvPicPr>
        <p:blipFill rotWithShape="1">
          <a:blip r:embed="rId4">
            <a:alphaModFix/>
          </a:blip>
          <a:srcRect b="0" l="0" r="0" t="8256"/>
          <a:stretch/>
        </p:blipFill>
        <p:spPr>
          <a:xfrm>
            <a:off x="911263" y="2688299"/>
            <a:ext cx="6981825" cy="1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1"/>
          <p:cNvSpPr txBox="1"/>
          <p:nvPr/>
        </p:nvSpPr>
        <p:spPr>
          <a:xfrm>
            <a:off x="842929" y="3001975"/>
            <a:ext cx="384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8. Top 5 de países con menos muertes.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8" name="Google Shape;1348;p41"/>
          <p:cNvSpPr txBox="1"/>
          <p:nvPr/>
        </p:nvSpPr>
        <p:spPr>
          <a:xfrm>
            <a:off x="842929" y="433800"/>
            <a:ext cx="384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 Top 5 de países con más muertes.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49" name="Google Shape;1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25" y="858900"/>
            <a:ext cx="7003910" cy="20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29" y="3089150"/>
            <a:ext cx="3459343" cy="1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2"/>
          <p:cNvSpPr txBox="1"/>
          <p:nvPr>
            <p:ph type="title"/>
          </p:nvPr>
        </p:nvSpPr>
        <p:spPr>
          <a:xfrm>
            <a:off x="1094250" y="136687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¡Gracias!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31"/>
          <p:cNvGrpSpPr/>
          <p:nvPr/>
        </p:nvGrpSpPr>
        <p:grpSpPr>
          <a:xfrm>
            <a:off x="675750" y="1854900"/>
            <a:ext cx="761438" cy="760650"/>
            <a:chOff x="500363" y="2070875"/>
            <a:chExt cx="761438" cy="760650"/>
          </a:xfrm>
        </p:grpSpPr>
        <p:sp>
          <p:nvSpPr>
            <p:cNvPr id="1241" name="Google Shape;1241;p31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1"/>
          <p:cNvGrpSpPr/>
          <p:nvPr/>
        </p:nvGrpSpPr>
        <p:grpSpPr>
          <a:xfrm>
            <a:off x="727800" y="3230963"/>
            <a:ext cx="761438" cy="760650"/>
            <a:chOff x="500363" y="2070875"/>
            <a:chExt cx="761438" cy="760650"/>
          </a:xfrm>
        </p:grpSpPr>
        <p:sp>
          <p:nvSpPr>
            <p:cNvPr id="1244" name="Google Shape;1244;p31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>
            <a:off x="4793875" y="1854900"/>
            <a:ext cx="761438" cy="760650"/>
            <a:chOff x="500363" y="2070875"/>
            <a:chExt cx="761438" cy="760650"/>
          </a:xfrm>
        </p:grpSpPr>
        <p:sp>
          <p:nvSpPr>
            <p:cNvPr id="1247" name="Google Shape;1247;p31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31"/>
          <p:cNvGrpSpPr/>
          <p:nvPr/>
        </p:nvGrpSpPr>
        <p:grpSpPr>
          <a:xfrm>
            <a:off x="4793875" y="3230963"/>
            <a:ext cx="761438" cy="760650"/>
            <a:chOff x="500363" y="2070875"/>
            <a:chExt cx="761438" cy="760650"/>
          </a:xfrm>
        </p:grpSpPr>
        <p:sp>
          <p:nvSpPr>
            <p:cNvPr id="1250" name="Google Shape;1250;p31"/>
            <p:cNvSpPr/>
            <p:nvPr/>
          </p:nvSpPr>
          <p:spPr>
            <a:xfrm>
              <a:off x="500363" y="2134625"/>
              <a:ext cx="696900" cy="69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64900" y="2070875"/>
              <a:ext cx="696900" cy="69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31"/>
          <p:cNvSpPr txBox="1"/>
          <p:nvPr>
            <p:ph type="ctrTitle"/>
          </p:nvPr>
        </p:nvSpPr>
        <p:spPr>
          <a:xfrm>
            <a:off x="15916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Hallazgos</a:t>
            </a:r>
            <a:endParaRPr/>
          </a:p>
        </p:txBody>
      </p:sp>
      <p:sp>
        <p:nvSpPr>
          <p:cNvPr id="1253" name="Google Shape;1253;p31"/>
          <p:cNvSpPr txBox="1"/>
          <p:nvPr>
            <p:ph idx="2" type="title"/>
          </p:nvPr>
        </p:nvSpPr>
        <p:spPr>
          <a:xfrm>
            <a:off x="756850" y="35285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4" name="Google Shape;1254;p31"/>
          <p:cNvSpPr txBox="1"/>
          <p:nvPr>
            <p:ph idx="3" type="ctrTitle"/>
          </p:nvPr>
        </p:nvSpPr>
        <p:spPr>
          <a:xfrm>
            <a:off x="15916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255" name="Google Shape;1255;p31"/>
          <p:cNvSpPr txBox="1"/>
          <p:nvPr>
            <p:ph idx="4" type="subTitle"/>
          </p:nvPr>
        </p:nvSpPr>
        <p:spPr>
          <a:xfrm>
            <a:off x="1599625" y="2135825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se abordó el problema</a:t>
            </a:r>
            <a:endParaRPr/>
          </a:p>
        </p:txBody>
      </p:sp>
      <p:sp>
        <p:nvSpPr>
          <p:cNvPr id="1256" name="Google Shape;1256;p31"/>
          <p:cNvSpPr txBox="1"/>
          <p:nvPr>
            <p:ph idx="5" type="title"/>
          </p:nvPr>
        </p:nvSpPr>
        <p:spPr>
          <a:xfrm>
            <a:off x="756850" y="2146413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7" name="Google Shape;1257;p31"/>
          <p:cNvSpPr txBox="1"/>
          <p:nvPr>
            <p:ph idx="6" type="ctrTitle"/>
          </p:nvPr>
        </p:nvSpPr>
        <p:spPr>
          <a:xfrm>
            <a:off x="5672875" y="1805050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1258" name="Google Shape;1258;p31"/>
          <p:cNvSpPr txBox="1"/>
          <p:nvPr>
            <p:ph idx="8" type="title"/>
          </p:nvPr>
        </p:nvSpPr>
        <p:spPr>
          <a:xfrm>
            <a:off x="4838050" y="2157238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9" name="Google Shape;1259;p31"/>
          <p:cNvSpPr txBox="1"/>
          <p:nvPr>
            <p:ph idx="9" type="ctrTitle"/>
          </p:nvPr>
        </p:nvSpPr>
        <p:spPr>
          <a:xfrm>
            <a:off x="5672875" y="3187175"/>
            <a:ext cx="30108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</a:t>
            </a:r>
            <a:endParaRPr/>
          </a:p>
        </p:txBody>
      </p:sp>
      <p:sp>
        <p:nvSpPr>
          <p:cNvPr id="1260" name="Google Shape;1260;p31"/>
          <p:cNvSpPr txBox="1"/>
          <p:nvPr>
            <p:ph idx="13" type="subTitle"/>
          </p:nvPr>
        </p:nvSpPr>
        <p:spPr>
          <a:xfrm>
            <a:off x="5672875" y="3518623"/>
            <a:ext cx="2934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toda la solución</a:t>
            </a:r>
            <a:endParaRPr/>
          </a:p>
        </p:txBody>
      </p:sp>
      <p:sp>
        <p:nvSpPr>
          <p:cNvPr id="1261" name="Google Shape;1261;p31"/>
          <p:cNvSpPr txBox="1"/>
          <p:nvPr>
            <p:ph idx="14" type="title"/>
          </p:nvPr>
        </p:nvSpPr>
        <p:spPr>
          <a:xfrm>
            <a:off x="4793875" y="3518625"/>
            <a:ext cx="9399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2" name="Google Shape;1262;p31"/>
          <p:cNvSpPr txBox="1"/>
          <p:nvPr>
            <p:ph idx="15"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2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</a:t>
            </a:r>
            <a:endParaRPr/>
          </a:p>
        </p:txBody>
      </p:sp>
      <p:sp>
        <p:nvSpPr>
          <p:cNvPr id="1268" name="Google Shape;1268;p32"/>
          <p:cNvSpPr txBox="1"/>
          <p:nvPr>
            <p:ph idx="4294967295" type="subTitle"/>
          </p:nvPr>
        </p:nvSpPr>
        <p:spPr>
          <a:xfrm>
            <a:off x="959175" y="1247025"/>
            <a:ext cx="7256400" cy="2952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 tienen los datos Country, Cases, Deaths, Update Time para conocer los siguientes preguntas dado el caso de la pandemia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país con mayor número de muertes?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país con menor número de muertes?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país con el mayor número de casos?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país con el menor número de casos?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número de muertes promedio?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¿Cuál fue el número de casos promedio?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5 de países con más muertes.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5 de países con menos muertes.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/>
          <p:nvPr>
            <p:ph idx="4" type="subTitle"/>
          </p:nvPr>
        </p:nvSpPr>
        <p:spPr>
          <a:xfrm>
            <a:off x="752524" y="1436900"/>
            <a:ext cx="71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Decidimos otorgarle un valor a una columna ya que </a:t>
            </a:r>
            <a:r>
              <a:rPr lang="en"/>
              <a:t>contenía</a:t>
            </a:r>
            <a:r>
              <a:rPr lang="en"/>
              <a:t> un dato </a:t>
            </a:r>
            <a:r>
              <a:rPr lang="en"/>
              <a:t>vacío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 encontraron países que no tuvieron muertes registradas.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 limpiaron los datos para consultar solamente la </a:t>
            </a:r>
            <a:r>
              <a:rPr lang="en"/>
              <a:t>última</a:t>
            </a:r>
            <a:r>
              <a:rPr lang="en"/>
              <a:t> </a:t>
            </a:r>
            <a:r>
              <a:rPr lang="en"/>
              <a:t>actualización de casos y muertes por país. </a:t>
            </a:r>
            <a:endParaRPr/>
          </a:p>
        </p:txBody>
      </p:sp>
      <p:sp>
        <p:nvSpPr>
          <p:cNvPr id="1274" name="Google Shape;1274;p33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Hallazgos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4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solución</a:t>
            </a:r>
            <a:endParaRPr/>
          </a:p>
        </p:txBody>
      </p:sp>
      <p:sp>
        <p:nvSpPr>
          <p:cNvPr id="1280" name="Google Shape;1280;p34"/>
          <p:cNvSpPr txBox="1"/>
          <p:nvPr/>
        </p:nvSpPr>
        <p:spPr>
          <a:xfrm>
            <a:off x="5155454" y="1978450"/>
            <a:ext cx="384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AutoNum type="arabicPeriod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¿Cuál fue el país con mayor número de muertes?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81" name="Google Shape;1281;p34"/>
          <p:cNvGrpSpPr/>
          <p:nvPr/>
        </p:nvGrpSpPr>
        <p:grpSpPr>
          <a:xfrm>
            <a:off x="308224" y="1529308"/>
            <a:ext cx="3915608" cy="2418779"/>
            <a:chOff x="235800" y="830650"/>
            <a:chExt cx="6978450" cy="4588844"/>
          </a:xfrm>
        </p:grpSpPr>
        <p:sp>
          <p:nvSpPr>
            <p:cNvPr id="1282" name="Google Shape;1282;p3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34"/>
          <p:cNvGrpSpPr/>
          <p:nvPr/>
        </p:nvGrpSpPr>
        <p:grpSpPr>
          <a:xfrm>
            <a:off x="796644" y="2302540"/>
            <a:ext cx="436629" cy="344151"/>
            <a:chOff x="-28462125" y="3199700"/>
            <a:chExt cx="298550" cy="259150"/>
          </a:xfrm>
        </p:grpSpPr>
        <p:sp>
          <p:nvSpPr>
            <p:cNvPr id="1289" name="Google Shape;1289;p34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4"/>
          <p:cNvGrpSpPr/>
          <p:nvPr/>
        </p:nvGrpSpPr>
        <p:grpSpPr>
          <a:xfrm>
            <a:off x="404047" y="1586173"/>
            <a:ext cx="3915608" cy="2418779"/>
            <a:chOff x="235800" y="830650"/>
            <a:chExt cx="6978450" cy="4588844"/>
          </a:xfrm>
        </p:grpSpPr>
        <p:sp>
          <p:nvSpPr>
            <p:cNvPr id="1293" name="Google Shape;1293;p3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34"/>
          <p:cNvGrpSpPr/>
          <p:nvPr/>
        </p:nvGrpSpPr>
        <p:grpSpPr>
          <a:xfrm>
            <a:off x="492192" y="1888171"/>
            <a:ext cx="304461" cy="239947"/>
            <a:chOff x="-28462125" y="3199700"/>
            <a:chExt cx="298550" cy="259150"/>
          </a:xfrm>
        </p:grpSpPr>
        <p:sp>
          <p:nvSpPr>
            <p:cNvPr id="1300" name="Google Shape;1300;p34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3" name="Google Shape;1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2808900"/>
            <a:ext cx="4342375" cy="13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38" y="414675"/>
            <a:ext cx="8101324" cy="42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36"/>
          <p:cNvSpPr txBox="1"/>
          <p:nvPr/>
        </p:nvSpPr>
        <p:spPr>
          <a:xfrm>
            <a:off x="1421550" y="452100"/>
            <a:ext cx="6300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¿Cuál fue el país con menor número de muertes?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4" name="Google Shape;1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75" y="1099175"/>
            <a:ext cx="5020150" cy="29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7"/>
          <p:cNvSpPr txBox="1"/>
          <p:nvPr>
            <p:ph type="title"/>
          </p:nvPr>
        </p:nvSpPr>
        <p:spPr>
          <a:xfrm>
            <a:off x="604150" y="521625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solución</a:t>
            </a:r>
            <a:endParaRPr/>
          </a:p>
        </p:txBody>
      </p:sp>
      <p:sp>
        <p:nvSpPr>
          <p:cNvPr id="1320" name="Google Shape;1320;p37"/>
          <p:cNvSpPr txBox="1"/>
          <p:nvPr/>
        </p:nvSpPr>
        <p:spPr>
          <a:xfrm>
            <a:off x="1592104" y="1441325"/>
            <a:ext cx="5959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¿Cuál fue el país con el mayor número de casos?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21" name="Google Shape;1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032925"/>
            <a:ext cx="55816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8"/>
          <p:cNvSpPr txBox="1"/>
          <p:nvPr>
            <p:ph type="title"/>
          </p:nvPr>
        </p:nvSpPr>
        <p:spPr>
          <a:xfrm>
            <a:off x="874550" y="207250"/>
            <a:ext cx="69555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H1N1 A NIVEL MUNDIAL </a:t>
            </a:r>
            <a:endParaRPr/>
          </a:p>
        </p:txBody>
      </p:sp>
      <p:pic>
        <p:nvPicPr>
          <p:cNvPr id="1327" name="Google Shape;1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50" y="842650"/>
            <a:ext cx="6451702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linical Case 02-2021 by Slidesgo">
  <a:themeElements>
    <a:clrScheme name="Simple Light">
      <a:dk1>
        <a:srgbClr val="464646"/>
      </a:dk1>
      <a:lt1>
        <a:srgbClr val="FFFFFF"/>
      </a:lt1>
      <a:dk2>
        <a:srgbClr val="FFC7C0"/>
      </a:dk2>
      <a:lt2>
        <a:srgbClr val="B4EAEA"/>
      </a:lt2>
      <a:accent1>
        <a:srgbClr val="FDB7BD"/>
      </a:accent1>
      <a:accent2>
        <a:srgbClr val="FDE9E6"/>
      </a:accent2>
      <a:accent3>
        <a:srgbClr val="FDE9E6"/>
      </a:accent3>
      <a:accent4>
        <a:srgbClr val="FDE9E6"/>
      </a:accent4>
      <a:accent5>
        <a:srgbClr val="F3FFFF"/>
      </a:accent5>
      <a:accent6>
        <a:srgbClr val="FFFAFA"/>
      </a:accent6>
      <a:hlink>
        <a:srgbClr val="4646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