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Baker Street Bulletin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Sherlock Holmes Enthusiasts Society • Issue No. 27 –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 from this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 Article: The Game is Afoot – Holmes' Legacy in Modern Media</a:t>
            </a:r>
          </a:p>
          <a:p>
            <a:r>
              <a:t>• Watson's Corner: A Memoir Interview</a:t>
            </a:r>
          </a:p>
          <a:p>
            <a:r>
              <a:t>• Deduction Challenge: Can You Solve It?</a:t>
            </a:r>
          </a:p>
          <a:p>
            <a:r>
              <a:t>• Fan Art Showcase: Holmes in Ink</a:t>
            </a:r>
          </a:p>
          <a:p>
            <a:r>
              <a:t>• Member Spotlight: Sebastian from Vienna</a:t>
            </a:r>
          </a:p>
          <a:p>
            <a:r>
              <a:t>• Upcoming Events &amp; Contests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July 10 – Virtual Mystery Night</a:t>
            </a:r>
          </a:p>
          <a:p>
            <a:r>
              <a:t>• July 25 – London Holmes Walking Tour</a:t>
            </a:r>
          </a:p>
          <a:p>
            <a:r>
              <a:t>• August 3 – 'Hounds &amp; Pipes' Cosplay Contest</a:t>
            </a:r>
          </a:p>
          <a:p/>
          <a:p>
            <a:r>
              <a:t>Submit your Deduction Challenge answers by July 15 to win a signed classic!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