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6183-A333-4B14-90FA-A2A2B561E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08D14-8055-48F4-94FA-ED42BB20D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674E-1768-4343-8C0F-6AF86774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0B9C-9BD8-4CB8-95D1-83E7179E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2C25-F4EB-48F3-A7F8-20F0EAFB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86DC-12BD-4189-817B-32755A1C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6C17E-1339-4764-9877-F56B8A37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2496-B3CE-460E-944F-8A6B7415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5DC-EE13-4367-8DF8-0D71D915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D12F-0574-4062-B4B9-9F1B37D5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D9695-6003-477A-B3FA-BD4B84245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CA66A-DD9C-4026-807D-DA7A867F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5FAC-1F59-4077-A8DC-EB845508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835B-AF08-49F1-BCA8-F235D469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66C6-7EA8-4388-AC24-29EE199C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724F-C671-4716-AB31-DBDEA804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9A3C-D816-4B33-B887-BC5FF728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9D09-5D0E-46EC-9E29-125BCB25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A314-D9A7-43E3-A5DA-13C075F9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F2B8-DA0B-40DA-A234-0DDC5317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4E03-78EA-4E6A-A370-2D8A6CC6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0DF2F-4DAB-4565-8BCC-9EBCC6CF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A9C1-1550-470D-9C83-19B98DE0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B07E-BCBB-4EB5-BEDE-7FE9E26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557-1EE5-45E5-AC74-ECA46031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E321-CA5C-420B-B7A3-995A4AA6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F0B1-706D-4D8D-92CA-BBD49943B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6274-3FF5-48BE-87EC-897D80D77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A061-DBEB-491B-B05A-834BABD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F4DB0-D9EA-4441-AA80-4BFE8484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E1F7-9AED-440B-8AB8-EA4226E6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E301-BA85-48DA-966E-F9058BC9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AC7A-A5DF-4463-88DA-40037F47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DBB12-063F-4AAC-AAE5-CF0DFD5D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D73BD-D10F-401B-A567-720D51655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65221-C378-476A-A8A1-119C8B82D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FCA55-ABC9-47AD-95F0-ABDD8A83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57AFD-F92F-4C9C-8FBA-EF811A97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31AC8-ED2F-4083-8A95-CB8569C5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8D66-8711-4D1C-88E4-DE1C811F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6A416-9B3A-468E-9FF6-0DB14AAA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A749C-BAC7-42A2-A9B1-83D0D02F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9BF3D-001D-4657-B6F9-00EAC1DA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58FBF-BD7B-458A-81E4-164240F7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F9034-7F41-4F55-ABC7-EFB22626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A9395-D49C-44CF-B96F-5BCD30DC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7FD4-A91A-4D91-97B8-9075A66E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E82B-83CC-4D08-A014-25880D9C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CF30E-DD2F-4D0C-B6EC-AB898CD6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B5427-4E04-4842-AE4E-185F4577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0DD9-D383-46F4-98C9-0187004C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6E237-1FDE-4910-A033-DC3471EE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1681-F1F3-4B1E-A63C-5030B416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7FC70-B54F-45CE-B210-B4206DD68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16558-1F1F-4CB4-92EE-83D9394C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E745-C2A1-4685-8C40-4DC6D6E8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538F-D381-4A33-9C66-D98E78D2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8B4C-B622-4F20-9D05-097B8A90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E8810-F32B-43F2-B714-279BE94C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9301-E613-4B50-950E-9C96EBBA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A52D-4944-4DD9-A369-2B52BDE87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25AB-D923-42DB-BAA0-10AD0280A99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B190-5BCA-458F-BDBC-E50CE06EE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3810-3C36-46CE-8314-E44185382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76DD-498E-481F-9532-82697602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49FAA-FF82-4C85-99DA-4711F3E2B873}"/>
              </a:ext>
            </a:extLst>
          </p:cNvPr>
          <p:cNvSpPr txBox="1"/>
          <p:nvPr/>
        </p:nvSpPr>
        <p:spPr>
          <a:xfrm>
            <a:off x="1968674" y="1390388"/>
            <a:ext cx="8254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Embedded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5CF51-E252-409C-ADE5-875E1C906E57}"/>
              </a:ext>
            </a:extLst>
          </p:cNvPr>
          <p:cNvSpPr txBox="1"/>
          <p:nvPr/>
        </p:nvSpPr>
        <p:spPr>
          <a:xfrm>
            <a:off x="4520852" y="3429000"/>
            <a:ext cx="3150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L.V.G.S.Perera</a:t>
            </a:r>
          </a:p>
        </p:txBody>
      </p:sp>
    </p:spTree>
    <p:extLst>
      <p:ext uri="{BB962C8B-B14F-4D97-AF65-F5344CB8AC3E}">
        <p14:creationId xmlns:p14="http://schemas.microsoft.com/office/powerpoint/2010/main" val="39523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8A487-4F07-406D-93BC-3838D7D67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" y="333839"/>
            <a:ext cx="11345758" cy="230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CBCED-1E4A-4332-AAFC-075174AB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" y="3022578"/>
            <a:ext cx="11340230" cy="35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0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1DAFB8-5317-4197-BCC6-95E7F3FD2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6" y="2910811"/>
            <a:ext cx="10801610" cy="3845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6B9A7-BF1C-45DB-B0DE-F24DFB117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7" y="113281"/>
            <a:ext cx="10801609" cy="27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8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Geethaka Shyamal</dc:creator>
  <cp:lastModifiedBy>Geethaka Shyamal</cp:lastModifiedBy>
  <cp:revision>1</cp:revision>
  <dcterms:created xsi:type="dcterms:W3CDTF">2021-09-08T20:16:40Z</dcterms:created>
  <dcterms:modified xsi:type="dcterms:W3CDTF">2021-09-08T20:22:49Z</dcterms:modified>
</cp:coreProperties>
</file>