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62e507a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62e507a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59150" y="778950"/>
            <a:ext cx="4692300" cy="20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and Batch processing on real time data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59150" y="27964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project based on Big Data Analytics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-TY56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95000" y="783025"/>
            <a:ext cx="40452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project ?</a:t>
            </a:r>
            <a:endParaRPr/>
          </a:p>
        </p:txBody>
      </p:sp>
      <p:sp>
        <p:nvSpPr>
          <p:cNvPr id="284" name="Google Shape;284;p14"/>
          <p:cNvSpPr txBox="1"/>
          <p:nvPr>
            <p:ph idx="2" type="body"/>
          </p:nvPr>
        </p:nvSpPr>
        <p:spPr>
          <a:xfrm>
            <a:off x="1195000" y="1576125"/>
            <a:ext cx="6513600" cy="22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EFEFEF"/>
                </a:highlight>
              </a:rPr>
              <a:t>Various companies working on data types and data storages</a:t>
            </a:r>
            <a:endParaRPr>
              <a:highlight>
                <a:srgbClr val="EFEFEF"/>
              </a:highlight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EFEFEF"/>
                </a:highlight>
              </a:rPr>
              <a:t>Demand of a cost effective to store and analyse it </a:t>
            </a:r>
            <a:endParaRPr>
              <a:highlight>
                <a:srgbClr val="EFEFEF"/>
              </a:highlight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>
                <a:highlight>
                  <a:srgbClr val="EFEFEF"/>
                </a:highlight>
              </a:rPr>
              <a:t>Going with the industrial technological trend 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739775"/>
            <a:ext cx="70305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EFEFEF"/>
                </a:highlight>
              </a:rPr>
              <a:t>Our</a:t>
            </a:r>
            <a:r>
              <a:rPr lang="en">
                <a:highlight>
                  <a:srgbClr val="EFEFEF"/>
                </a:highlight>
              </a:rPr>
              <a:t> project will emphasise the importance of ETL and Data Warehouses for business help with the help of INDIAN ANNUAL HEALTH SURVEY DATA (2012-2013) and can apply some approach and methodology in other industries as well.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216625" y="429950"/>
            <a:ext cx="4045200" cy="126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components </a:t>
            </a:r>
            <a:endParaRPr/>
          </a:p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1293650" y="1410400"/>
            <a:ext cx="3430500" cy="387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HDFS (Apache Hadoop)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Apache Hive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Apache Sqoop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Apache HUE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RDBMS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PuTTY(64-bit)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125" y="1469425"/>
            <a:ext cx="1226525" cy="1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575" y="1302725"/>
            <a:ext cx="2034950" cy="5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1575" y="2287025"/>
            <a:ext cx="2255625" cy="6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1636" y="2852187"/>
            <a:ext cx="2549928" cy="6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1663" y="3381375"/>
            <a:ext cx="1554750" cy="9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8">
            <a:alphaModFix/>
          </a:blip>
          <a:srcRect b="0" l="0" r="48448" t="0"/>
          <a:stretch/>
        </p:blipFill>
        <p:spPr>
          <a:xfrm>
            <a:off x="5256538" y="3509854"/>
            <a:ext cx="1102750" cy="134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Stage 1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4" name="Google Shape;314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315" name="Google Shape;315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6" name="Google Shape;316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18"/>
          <p:cNvSpPr txBox="1"/>
          <p:nvPr>
            <p:ph idx="4294967295" type="body"/>
          </p:nvPr>
        </p:nvSpPr>
        <p:spPr>
          <a:xfrm>
            <a:off x="340925" y="571250"/>
            <a:ext cx="22839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highlight>
                  <a:srgbClr val="EFEFEF"/>
                </a:highlight>
                <a:latin typeface="Merriweather"/>
                <a:ea typeface="Merriweather"/>
                <a:cs typeface="Merriweather"/>
                <a:sym typeface="Merriweather"/>
              </a:rPr>
              <a:t>Import the source data in MySQL RDBMS</a:t>
            </a:r>
            <a:endParaRPr sz="1200">
              <a:highlight>
                <a:srgbClr val="EFEFE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Stage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20" name="Google Shape;320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321" name="Google Shape;321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" name="Google Shape;322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highlight>
                  <a:srgbClr val="F3F3F3"/>
                </a:highlight>
                <a:latin typeface="Merriweather"/>
                <a:ea typeface="Merriweather"/>
                <a:cs typeface="Merriweather"/>
                <a:sym typeface="Merriweather"/>
              </a:rPr>
              <a:t>Data Ingestion (data from mysql to HUE)and verification</a:t>
            </a:r>
            <a:endParaRPr sz="1200">
              <a:highlight>
                <a:srgbClr val="F3F3F3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Stage 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26" name="Google Shape;326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327" name="Google Shape;327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8" name="Google Shape;328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8"/>
          <p:cNvSpPr txBox="1"/>
          <p:nvPr>
            <p:ph idx="4294967295" type="body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a subset schema in Hive to store the data for the analyses to be done</a:t>
            </a:r>
            <a:endParaRPr sz="1600"/>
          </a:p>
        </p:txBody>
      </p:sp>
      <p:sp>
        <p:nvSpPr>
          <p:cNvPr id="330" name="Google Shape;330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Stage 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32" name="Google Shape;332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33" name="Google Shape;333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" name="Google Shape;334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Merriweather"/>
                <a:ea typeface="Merriweather"/>
                <a:cs typeface="Merriweather"/>
                <a:sym typeface="Merriweather"/>
              </a:rPr>
              <a:t>Benchmark the performance of the storage formats before finalizing the one to be used.</a:t>
            </a:r>
            <a:endParaRPr sz="1600"/>
          </a:p>
        </p:txBody>
      </p:sp>
      <p:sp>
        <p:nvSpPr>
          <p:cNvPr id="336" name="Google Shape;336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Stage 5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38" name="Google Shape;338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339" name="Google Shape;339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0" name="Google Shape;340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18"/>
          <p:cNvSpPr txBox="1"/>
          <p:nvPr>
            <p:ph idx="4294967295" type="body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Merriweather"/>
                <a:ea typeface="Merriweather"/>
                <a:cs typeface="Merriweather"/>
                <a:sym typeface="Merriweather"/>
              </a:rPr>
              <a:t>Generate the corresponding analyses charts on Hue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 txBox="1"/>
          <p:nvPr>
            <p:ph idx="2" type="body"/>
          </p:nvPr>
        </p:nvSpPr>
        <p:spPr>
          <a:xfrm>
            <a:off x="2237550" y="180270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425" y="233388"/>
            <a:ext cx="6153849" cy="46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9"/>
          <p:cNvSpPr txBox="1"/>
          <p:nvPr/>
        </p:nvSpPr>
        <p:spPr>
          <a:xfrm rot="-5398731">
            <a:off x="1044000" y="2208903"/>
            <a:ext cx="81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Time(seconds)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1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