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5"/>
  </p:notesMasterIdLst>
  <p:sldIdLst>
    <p:sldId id="256" r:id="rId5"/>
    <p:sldId id="261" r:id="rId6"/>
    <p:sldId id="262" r:id="rId7"/>
    <p:sldId id="258" r:id="rId8"/>
    <p:sldId id="260" r:id="rId9"/>
    <p:sldId id="278" r:id="rId10"/>
    <p:sldId id="259" r:id="rId11"/>
    <p:sldId id="277" r:id="rId12"/>
    <p:sldId id="257" r:id="rId13"/>
    <p:sldId id="263" r:id="rId14"/>
    <p:sldId id="264" r:id="rId15"/>
    <p:sldId id="265" r:id="rId16"/>
    <p:sldId id="266" r:id="rId17"/>
    <p:sldId id="267" r:id="rId18"/>
    <p:sldId id="268" r:id="rId19"/>
    <p:sldId id="269" r:id="rId20"/>
    <p:sldId id="270" r:id="rId21"/>
    <p:sldId id="273" r:id="rId22"/>
    <p:sldId id="275"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31FE0-C68A-4342-9FB7-0D9A0CD2202B}" v="1" dt="2022-02-23T17:51:40.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5847" autoAdjust="0"/>
  </p:normalViewPr>
  <p:slideViewPr>
    <p:cSldViewPr snapToGrid="0">
      <p:cViewPr varScale="1">
        <p:scale>
          <a:sx n="114" d="100"/>
          <a:sy n="114"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hilippe Gouin" userId="17a5bc35-b187-4cf0-9352-76608a25d93e" providerId="ADAL" clId="{27531FE0-C68A-4342-9FB7-0D9A0CD2202B}"/>
    <pc:docChg chg="undo redo custSel addSld delSld modSld modMainMaster">
      <pc:chgData name="Jean-Philippe Gouin" userId="17a5bc35-b187-4cf0-9352-76608a25d93e" providerId="ADAL" clId="{27531FE0-C68A-4342-9FB7-0D9A0CD2202B}" dt="2022-02-23T18:37:50.624" v="180" actId="20577"/>
      <pc:docMkLst>
        <pc:docMk/>
      </pc:docMkLst>
      <pc:sldChg chg="modSp mod">
        <pc:chgData name="Jean-Philippe Gouin" userId="17a5bc35-b187-4cf0-9352-76608a25d93e" providerId="ADAL" clId="{27531FE0-C68A-4342-9FB7-0D9A0CD2202B}" dt="2022-02-21T22:04:18.918" v="159" actId="20577"/>
        <pc:sldMkLst>
          <pc:docMk/>
          <pc:sldMk cId="338990" sldId="256"/>
        </pc:sldMkLst>
        <pc:spChg chg="mod">
          <ac:chgData name="Jean-Philippe Gouin" userId="17a5bc35-b187-4cf0-9352-76608a25d93e" providerId="ADAL" clId="{27531FE0-C68A-4342-9FB7-0D9A0CD2202B}" dt="2022-02-21T22:04:18.918" v="159" actId="20577"/>
          <ac:spMkLst>
            <pc:docMk/>
            <pc:sldMk cId="338990" sldId="256"/>
            <ac:spMk id="3" creationId="{677D6C93-7E4B-4EC7-95FA-4EF5FB140C2F}"/>
          </ac:spMkLst>
        </pc:spChg>
      </pc:sldChg>
      <pc:sldChg chg="addSp delSp modSp del mod">
        <pc:chgData name="Jean-Philippe Gouin" userId="17a5bc35-b187-4cf0-9352-76608a25d93e" providerId="ADAL" clId="{27531FE0-C68A-4342-9FB7-0D9A0CD2202B}" dt="2022-02-23T17:51:36.947" v="160" actId="2696"/>
        <pc:sldMkLst>
          <pc:docMk/>
          <pc:sldMk cId="2977493351" sldId="257"/>
        </pc:sldMkLst>
        <pc:spChg chg="mod">
          <ac:chgData name="Jean-Philippe Gouin" userId="17a5bc35-b187-4cf0-9352-76608a25d93e" providerId="ADAL" clId="{27531FE0-C68A-4342-9FB7-0D9A0CD2202B}" dt="2022-02-21T21:55:37.992" v="10"/>
          <ac:spMkLst>
            <pc:docMk/>
            <pc:sldMk cId="2977493351" sldId="257"/>
            <ac:spMk id="2" creationId="{4E510096-FD72-4DFE-8366-5C841B5F7C18}"/>
          </ac:spMkLst>
        </pc:spChg>
        <pc:spChg chg="mod">
          <ac:chgData name="Jean-Philippe Gouin" userId="17a5bc35-b187-4cf0-9352-76608a25d93e" providerId="ADAL" clId="{27531FE0-C68A-4342-9FB7-0D9A0CD2202B}" dt="2022-02-21T21:55:45.072" v="11" actId="403"/>
          <ac:spMkLst>
            <pc:docMk/>
            <pc:sldMk cId="2977493351" sldId="257"/>
            <ac:spMk id="3" creationId="{E403D3D3-947D-44C0-8C7A-77F230B386AF}"/>
          </ac:spMkLst>
        </pc:spChg>
        <pc:spChg chg="mod">
          <ac:chgData name="Jean-Philippe Gouin" userId="17a5bc35-b187-4cf0-9352-76608a25d93e" providerId="ADAL" clId="{27531FE0-C68A-4342-9FB7-0D9A0CD2202B}" dt="2022-02-21T21:55:37.992" v="10"/>
          <ac:spMkLst>
            <pc:docMk/>
            <pc:sldMk cId="2977493351" sldId="257"/>
            <ac:spMk id="4" creationId="{3C8AFDBE-EF47-47A6-82A9-28AAC91EC347}"/>
          </ac:spMkLst>
        </pc:spChg>
        <pc:spChg chg="mod">
          <ac:chgData name="Jean-Philippe Gouin" userId="17a5bc35-b187-4cf0-9352-76608a25d93e" providerId="ADAL" clId="{27531FE0-C68A-4342-9FB7-0D9A0CD2202B}" dt="2022-02-21T21:55:37.992" v="10"/>
          <ac:spMkLst>
            <pc:docMk/>
            <pc:sldMk cId="2977493351" sldId="257"/>
            <ac:spMk id="5" creationId="{2D0F351B-C8A8-490A-9901-F116E5F98728}"/>
          </ac:spMkLst>
        </pc:spChg>
        <pc:spChg chg="mod">
          <ac:chgData name="Jean-Philippe Gouin" userId="17a5bc35-b187-4cf0-9352-76608a25d93e" providerId="ADAL" clId="{27531FE0-C68A-4342-9FB7-0D9A0CD2202B}" dt="2022-02-21T21:55:37.992" v="10"/>
          <ac:spMkLst>
            <pc:docMk/>
            <pc:sldMk cId="2977493351" sldId="257"/>
            <ac:spMk id="6" creationId="{AB6A59DD-FF1C-4620-ACCB-67E8AD3E4B5F}"/>
          </ac:spMkLst>
        </pc:spChg>
        <pc:spChg chg="add del mod">
          <ac:chgData name="Jean-Philippe Gouin" userId="17a5bc35-b187-4cf0-9352-76608a25d93e" providerId="ADAL" clId="{27531FE0-C68A-4342-9FB7-0D9A0CD2202B}" dt="2022-02-21T21:55:37.992" v="10"/>
          <ac:spMkLst>
            <pc:docMk/>
            <pc:sldMk cId="2977493351" sldId="257"/>
            <ac:spMk id="7" creationId="{1674E4BE-9C10-4DF5-8B8F-4700DDA578EA}"/>
          </ac:spMkLst>
        </pc:spChg>
        <pc:spChg chg="add del mod">
          <ac:chgData name="Jean-Philippe Gouin" userId="17a5bc35-b187-4cf0-9352-76608a25d93e" providerId="ADAL" clId="{27531FE0-C68A-4342-9FB7-0D9A0CD2202B}" dt="2022-02-21T21:55:37.992" v="10"/>
          <ac:spMkLst>
            <pc:docMk/>
            <pc:sldMk cId="2977493351" sldId="257"/>
            <ac:spMk id="8" creationId="{ADF1EF75-EB0F-49B6-9B58-1F935728FD7B}"/>
          </ac:spMkLst>
        </pc:spChg>
        <pc:spChg chg="add del mod">
          <ac:chgData name="Jean-Philippe Gouin" userId="17a5bc35-b187-4cf0-9352-76608a25d93e" providerId="ADAL" clId="{27531FE0-C68A-4342-9FB7-0D9A0CD2202B}" dt="2022-02-21T21:55:37.992" v="10"/>
          <ac:spMkLst>
            <pc:docMk/>
            <pc:sldMk cId="2977493351" sldId="257"/>
            <ac:spMk id="9" creationId="{3ED16698-7C06-45F2-90EE-E464A4F7D2A3}"/>
          </ac:spMkLst>
        </pc:spChg>
        <pc:spChg chg="add del mod">
          <ac:chgData name="Jean-Philippe Gouin" userId="17a5bc35-b187-4cf0-9352-76608a25d93e" providerId="ADAL" clId="{27531FE0-C68A-4342-9FB7-0D9A0CD2202B}" dt="2022-02-21T21:55:37.992" v="10"/>
          <ac:spMkLst>
            <pc:docMk/>
            <pc:sldMk cId="2977493351" sldId="257"/>
            <ac:spMk id="10" creationId="{30F18CD1-D803-4B69-9465-248D326137FF}"/>
          </ac:spMkLst>
        </pc:spChg>
        <pc:spChg chg="add del mod">
          <ac:chgData name="Jean-Philippe Gouin" userId="17a5bc35-b187-4cf0-9352-76608a25d93e" providerId="ADAL" clId="{27531FE0-C68A-4342-9FB7-0D9A0CD2202B}" dt="2022-02-21T21:55:37.992" v="10"/>
          <ac:spMkLst>
            <pc:docMk/>
            <pc:sldMk cId="2977493351" sldId="257"/>
            <ac:spMk id="11" creationId="{42F8C1BC-34C0-4334-B219-1BA6D48AEA49}"/>
          </ac:spMkLst>
        </pc:spChg>
      </pc:sldChg>
      <pc:sldChg chg="modSp add mod">
        <pc:chgData name="Jean-Philippe Gouin" userId="17a5bc35-b187-4cf0-9352-76608a25d93e" providerId="ADAL" clId="{27531FE0-C68A-4342-9FB7-0D9A0CD2202B}" dt="2022-02-23T17:52:15.598" v="169" actId="20577"/>
        <pc:sldMkLst>
          <pc:docMk/>
          <pc:sldMk cId="3122575824" sldId="257"/>
        </pc:sldMkLst>
        <pc:spChg chg="mod">
          <ac:chgData name="Jean-Philippe Gouin" userId="17a5bc35-b187-4cf0-9352-76608a25d93e" providerId="ADAL" clId="{27531FE0-C68A-4342-9FB7-0D9A0CD2202B}" dt="2022-02-23T17:52:15.598" v="169" actId="20577"/>
          <ac:spMkLst>
            <pc:docMk/>
            <pc:sldMk cId="3122575824" sldId="257"/>
            <ac:spMk id="2" creationId="{4E510096-FD72-4DFE-8366-5C841B5F7C18}"/>
          </ac:spMkLst>
        </pc:spChg>
      </pc:sldChg>
      <pc:sldChg chg="modSp mod">
        <pc:chgData name="Jean-Philippe Gouin" userId="17a5bc35-b187-4cf0-9352-76608a25d93e" providerId="ADAL" clId="{27531FE0-C68A-4342-9FB7-0D9A0CD2202B}" dt="2022-02-23T17:51:56.948" v="163" actId="20577"/>
        <pc:sldMkLst>
          <pc:docMk/>
          <pc:sldMk cId="372940210" sldId="258"/>
        </pc:sldMkLst>
        <pc:spChg chg="mod">
          <ac:chgData name="Jean-Philippe Gouin" userId="17a5bc35-b187-4cf0-9352-76608a25d93e" providerId="ADAL" clId="{27531FE0-C68A-4342-9FB7-0D9A0CD2202B}" dt="2022-02-23T17:51:56.948" v="163" actId="20577"/>
          <ac:spMkLst>
            <pc:docMk/>
            <pc:sldMk cId="372940210" sldId="258"/>
            <ac:spMk id="2" creationId="{4E510096-FD72-4DFE-8366-5C841B5F7C18}"/>
          </ac:spMkLst>
        </pc:spChg>
      </pc:sldChg>
      <pc:sldChg chg="modSp mod">
        <pc:chgData name="Jean-Philippe Gouin" userId="17a5bc35-b187-4cf0-9352-76608a25d93e" providerId="ADAL" clId="{27531FE0-C68A-4342-9FB7-0D9A0CD2202B}" dt="2022-02-23T17:52:07.732" v="166" actId="20577"/>
        <pc:sldMkLst>
          <pc:docMk/>
          <pc:sldMk cId="1811904895" sldId="259"/>
        </pc:sldMkLst>
        <pc:spChg chg="mod">
          <ac:chgData name="Jean-Philippe Gouin" userId="17a5bc35-b187-4cf0-9352-76608a25d93e" providerId="ADAL" clId="{27531FE0-C68A-4342-9FB7-0D9A0CD2202B}" dt="2022-02-23T17:52:07.732" v="166" actId="20577"/>
          <ac:spMkLst>
            <pc:docMk/>
            <pc:sldMk cId="1811904895" sldId="259"/>
            <ac:spMk id="2" creationId="{4E510096-FD72-4DFE-8366-5C841B5F7C18}"/>
          </ac:spMkLst>
        </pc:spChg>
      </pc:sldChg>
      <pc:sldChg chg="modSp mod">
        <pc:chgData name="Jean-Philippe Gouin" userId="17a5bc35-b187-4cf0-9352-76608a25d93e" providerId="ADAL" clId="{27531FE0-C68A-4342-9FB7-0D9A0CD2202B}" dt="2022-02-23T17:52:00.876" v="164" actId="20577"/>
        <pc:sldMkLst>
          <pc:docMk/>
          <pc:sldMk cId="3517684729" sldId="260"/>
        </pc:sldMkLst>
        <pc:spChg chg="mod">
          <ac:chgData name="Jean-Philippe Gouin" userId="17a5bc35-b187-4cf0-9352-76608a25d93e" providerId="ADAL" clId="{27531FE0-C68A-4342-9FB7-0D9A0CD2202B}" dt="2022-02-23T17:52:00.876" v="164" actId="20577"/>
          <ac:spMkLst>
            <pc:docMk/>
            <pc:sldMk cId="3517684729" sldId="260"/>
            <ac:spMk id="2" creationId="{4E510096-FD72-4DFE-8366-5C841B5F7C18}"/>
          </ac:spMkLst>
        </pc:spChg>
      </pc:sldChg>
      <pc:sldChg chg="addSp delSp modSp mod">
        <pc:chgData name="Jean-Philippe Gouin" userId="17a5bc35-b187-4cf0-9352-76608a25d93e" providerId="ADAL" clId="{27531FE0-C68A-4342-9FB7-0D9A0CD2202B}" dt="2022-02-21T21:56:04.811" v="14" actId="403"/>
        <pc:sldMkLst>
          <pc:docMk/>
          <pc:sldMk cId="535977393" sldId="261"/>
        </pc:sldMkLst>
        <pc:spChg chg="mod">
          <ac:chgData name="Jean-Philippe Gouin" userId="17a5bc35-b187-4cf0-9352-76608a25d93e" providerId="ADAL" clId="{27531FE0-C68A-4342-9FB7-0D9A0CD2202B}" dt="2022-02-21T21:56:01.993" v="13"/>
          <ac:spMkLst>
            <pc:docMk/>
            <pc:sldMk cId="535977393" sldId="261"/>
            <ac:spMk id="2" creationId="{5A4227D7-770D-4CD0-AACF-30A895FBE6BE}"/>
          </ac:spMkLst>
        </pc:spChg>
        <pc:spChg chg="mod">
          <ac:chgData name="Jean-Philippe Gouin" userId="17a5bc35-b187-4cf0-9352-76608a25d93e" providerId="ADAL" clId="{27531FE0-C68A-4342-9FB7-0D9A0CD2202B}" dt="2022-02-21T21:56:04.811" v="14" actId="403"/>
          <ac:spMkLst>
            <pc:docMk/>
            <pc:sldMk cId="535977393" sldId="261"/>
            <ac:spMk id="3" creationId="{BCB9C71F-DE3A-4640-920E-752F6EB5C1EF}"/>
          </ac:spMkLst>
        </pc:spChg>
        <pc:spChg chg="mod">
          <ac:chgData name="Jean-Philippe Gouin" userId="17a5bc35-b187-4cf0-9352-76608a25d93e" providerId="ADAL" clId="{27531FE0-C68A-4342-9FB7-0D9A0CD2202B}" dt="2022-02-21T21:56:01.993" v="13"/>
          <ac:spMkLst>
            <pc:docMk/>
            <pc:sldMk cId="535977393" sldId="261"/>
            <ac:spMk id="4" creationId="{7E8245AD-60B6-4BE1-93F8-64315775D005}"/>
          </ac:spMkLst>
        </pc:spChg>
        <pc:spChg chg="mod">
          <ac:chgData name="Jean-Philippe Gouin" userId="17a5bc35-b187-4cf0-9352-76608a25d93e" providerId="ADAL" clId="{27531FE0-C68A-4342-9FB7-0D9A0CD2202B}" dt="2022-02-21T21:56:01.993" v="13"/>
          <ac:spMkLst>
            <pc:docMk/>
            <pc:sldMk cId="535977393" sldId="261"/>
            <ac:spMk id="5" creationId="{8D1732CB-E667-4962-9B08-CB6EFF4E7CCD}"/>
          </ac:spMkLst>
        </pc:spChg>
        <pc:spChg chg="mod">
          <ac:chgData name="Jean-Philippe Gouin" userId="17a5bc35-b187-4cf0-9352-76608a25d93e" providerId="ADAL" clId="{27531FE0-C68A-4342-9FB7-0D9A0CD2202B}" dt="2022-02-21T21:56:01.993" v="13"/>
          <ac:spMkLst>
            <pc:docMk/>
            <pc:sldMk cId="535977393" sldId="261"/>
            <ac:spMk id="6" creationId="{5E0154A7-FA92-4E5D-B57E-22D61A06CF02}"/>
          </ac:spMkLst>
        </pc:spChg>
        <pc:spChg chg="add del mod">
          <ac:chgData name="Jean-Philippe Gouin" userId="17a5bc35-b187-4cf0-9352-76608a25d93e" providerId="ADAL" clId="{27531FE0-C68A-4342-9FB7-0D9A0CD2202B}" dt="2022-02-21T21:56:01.993" v="13"/>
          <ac:spMkLst>
            <pc:docMk/>
            <pc:sldMk cId="535977393" sldId="261"/>
            <ac:spMk id="7" creationId="{7D2EC552-BAFC-456C-A5B2-64AF04F416C6}"/>
          </ac:spMkLst>
        </pc:spChg>
        <pc:spChg chg="add del mod">
          <ac:chgData name="Jean-Philippe Gouin" userId="17a5bc35-b187-4cf0-9352-76608a25d93e" providerId="ADAL" clId="{27531FE0-C68A-4342-9FB7-0D9A0CD2202B}" dt="2022-02-21T21:56:01.993" v="13"/>
          <ac:spMkLst>
            <pc:docMk/>
            <pc:sldMk cId="535977393" sldId="261"/>
            <ac:spMk id="8" creationId="{ADBEC0E3-1488-4B7E-8F5C-FEEA43C2D190}"/>
          </ac:spMkLst>
        </pc:spChg>
        <pc:spChg chg="add del mod">
          <ac:chgData name="Jean-Philippe Gouin" userId="17a5bc35-b187-4cf0-9352-76608a25d93e" providerId="ADAL" clId="{27531FE0-C68A-4342-9FB7-0D9A0CD2202B}" dt="2022-02-21T21:56:01.993" v="13"/>
          <ac:spMkLst>
            <pc:docMk/>
            <pc:sldMk cId="535977393" sldId="261"/>
            <ac:spMk id="9" creationId="{6A3AA2CA-5898-4263-92BD-A58544823D78}"/>
          </ac:spMkLst>
        </pc:spChg>
        <pc:spChg chg="add del mod">
          <ac:chgData name="Jean-Philippe Gouin" userId="17a5bc35-b187-4cf0-9352-76608a25d93e" providerId="ADAL" clId="{27531FE0-C68A-4342-9FB7-0D9A0CD2202B}" dt="2022-02-21T21:56:01.993" v="13"/>
          <ac:spMkLst>
            <pc:docMk/>
            <pc:sldMk cId="535977393" sldId="261"/>
            <ac:spMk id="10" creationId="{23AA0018-F714-46F5-B134-CDEF086F237F}"/>
          </ac:spMkLst>
        </pc:spChg>
        <pc:spChg chg="add del mod">
          <ac:chgData name="Jean-Philippe Gouin" userId="17a5bc35-b187-4cf0-9352-76608a25d93e" providerId="ADAL" clId="{27531FE0-C68A-4342-9FB7-0D9A0CD2202B}" dt="2022-02-21T21:56:01.993" v="13"/>
          <ac:spMkLst>
            <pc:docMk/>
            <pc:sldMk cId="535977393" sldId="261"/>
            <ac:spMk id="11" creationId="{DE7C10AF-22BB-4713-A8CE-1B710E691CD1}"/>
          </ac:spMkLst>
        </pc:spChg>
      </pc:sldChg>
      <pc:sldChg chg="modSp mod">
        <pc:chgData name="Jean-Philippe Gouin" userId="17a5bc35-b187-4cf0-9352-76608a25d93e" providerId="ADAL" clId="{27531FE0-C68A-4342-9FB7-0D9A0CD2202B}" dt="2022-02-21T21:55:51.765" v="12" actId="403"/>
        <pc:sldMkLst>
          <pc:docMk/>
          <pc:sldMk cId="3150093134" sldId="262"/>
        </pc:sldMkLst>
        <pc:spChg chg="mod">
          <ac:chgData name="Jean-Philippe Gouin" userId="17a5bc35-b187-4cf0-9352-76608a25d93e" providerId="ADAL" clId="{27531FE0-C68A-4342-9FB7-0D9A0CD2202B}" dt="2022-02-21T21:55:51.765" v="12" actId="403"/>
          <ac:spMkLst>
            <pc:docMk/>
            <pc:sldMk cId="3150093134" sldId="262"/>
            <ac:spMk id="3" creationId="{BCB9C71F-DE3A-4640-920E-752F6EB5C1EF}"/>
          </ac:spMkLst>
        </pc:spChg>
      </pc:sldChg>
      <pc:sldChg chg="modSp del mod">
        <pc:chgData name="Jean-Philippe Gouin" userId="17a5bc35-b187-4cf0-9352-76608a25d93e" providerId="ADAL" clId="{27531FE0-C68A-4342-9FB7-0D9A0CD2202B}" dt="2022-02-23T17:51:36.947" v="160" actId="2696"/>
        <pc:sldMkLst>
          <pc:docMk/>
          <pc:sldMk cId="716551418" sldId="263"/>
        </pc:sldMkLst>
        <pc:spChg chg="mod">
          <ac:chgData name="Jean-Philippe Gouin" userId="17a5bc35-b187-4cf0-9352-76608a25d93e" providerId="ADAL" clId="{27531FE0-C68A-4342-9FB7-0D9A0CD2202B}" dt="2022-02-21T21:56:11.815" v="15" actId="403"/>
          <ac:spMkLst>
            <pc:docMk/>
            <pc:sldMk cId="716551418" sldId="263"/>
            <ac:spMk id="3" creationId="{53A2CAC1-5386-4FDA-8C71-92BD165A24A2}"/>
          </ac:spMkLst>
        </pc:spChg>
      </pc:sldChg>
      <pc:sldChg chg="modSp add mod">
        <pc:chgData name="Jean-Philippe Gouin" userId="17a5bc35-b187-4cf0-9352-76608a25d93e" providerId="ADAL" clId="{27531FE0-C68A-4342-9FB7-0D9A0CD2202B}" dt="2022-02-23T18:37:50.624" v="180" actId="20577"/>
        <pc:sldMkLst>
          <pc:docMk/>
          <pc:sldMk cId="3588675135" sldId="263"/>
        </pc:sldMkLst>
        <pc:spChg chg="mod">
          <ac:chgData name="Jean-Philippe Gouin" userId="17a5bc35-b187-4cf0-9352-76608a25d93e" providerId="ADAL" clId="{27531FE0-C68A-4342-9FB7-0D9A0CD2202B}" dt="2022-02-23T18:37:50.624" v="180" actId="20577"/>
          <ac:spMkLst>
            <pc:docMk/>
            <pc:sldMk cId="3588675135" sldId="263"/>
            <ac:spMk id="2" creationId="{7D93DC5C-7A22-41F5-9E6F-B5A4C59DC4DA}"/>
          </ac:spMkLst>
        </pc:spChg>
      </pc:sldChg>
      <pc:sldChg chg="del">
        <pc:chgData name="Jean-Philippe Gouin" userId="17a5bc35-b187-4cf0-9352-76608a25d93e" providerId="ADAL" clId="{27531FE0-C68A-4342-9FB7-0D9A0CD2202B}" dt="2022-02-23T17:51:36.947" v="160" actId="2696"/>
        <pc:sldMkLst>
          <pc:docMk/>
          <pc:sldMk cId="440282295" sldId="264"/>
        </pc:sldMkLst>
      </pc:sldChg>
      <pc:sldChg chg="modSp add mod">
        <pc:chgData name="Jean-Philippe Gouin" userId="17a5bc35-b187-4cf0-9352-76608a25d93e" providerId="ADAL" clId="{27531FE0-C68A-4342-9FB7-0D9A0CD2202B}" dt="2022-02-23T17:52:20.755" v="170" actId="20577"/>
        <pc:sldMkLst>
          <pc:docMk/>
          <pc:sldMk cId="2885770505" sldId="264"/>
        </pc:sldMkLst>
        <pc:spChg chg="mod">
          <ac:chgData name="Jean-Philippe Gouin" userId="17a5bc35-b187-4cf0-9352-76608a25d93e" providerId="ADAL" clId="{27531FE0-C68A-4342-9FB7-0D9A0CD2202B}" dt="2022-02-23T17:52:20.755" v="170" actId="20577"/>
          <ac:spMkLst>
            <pc:docMk/>
            <pc:sldMk cId="2885770505" sldId="264"/>
            <ac:spMk id="2" creationId="{7B4F17AC-4F74-432D-9D9C-455BBFB6FC70}"/>
          </ac:spMkLst>
        </pc:spChg>
      </pc:sldChg>
      <pc:sldChg chg="modSp add mod">
        <pc:chgData name="Jean-Philippe Gouin" userId="17a5bc35-b187-4cf0-9352-76608a25d93e" providerId="ADAL" clId="{27531FE0-C68A-4342-9FB7-0D9A0CD2202B}" dt="2022-02-23T17:52:22.996" v="171" actId="20577"/>
        <pc:sldMkLst>
          <pc:docMk/>
          <pc:sldMk cId="1243255110" sldId="265"/>
        </pc:sldMkLst>
        <pc:spChg chg="mod">
          <ac:chgData name="Jean-Philippe Gouin" userId="17a5bc35-b187-4cf0-9352-76608a25d93e" providerId="ADAL" clId="{27531FE0-C68A-4342-9FB7-0D9A0CD2202B}" dt="2022-02-23T17:52:22.996" v="171" actId="20577"/>
          <ac:spMkLst>
            <pc:docMk/>
            <pc:sldMk cId="1243255110" sldId="265"/>
            <ac:spMk id="2" creationId="{1FDC288B-C9AF-4C42-9E93-68510FEB86DC}"/>
          </ac:spMkLst>
        </pc:spChg>
      </pc:sldChg>
      <pc:sldChg chg="modSp del mod">
        <pc:chgData name="Jean-Philippe Gouin" userId="17a5bc35-b187-4cf0-9352-76608a25d93e" providerId="ADAL" clId="{27531FE0-C68A-4342-9FB7-0D9A0CD2202B}" dt="2022-02-23T17:51:36.947" v="160" actId="2696"/>
        <pc:sldMkLst>
          <pc:docMk/>
          <pc:sldMk cId="3068358714" sldId="265"/>
        </pc:sldMkLst>
        <pc:picChg chg="mod modCrop">
          <ac:chgData name="Jean-Philippe Gouin" userId="17a5bc35-b187-4cf0-9352-76608a25d93e" providerId="ADAL" clId="{27531FE0-C68A-4342-9FB7-0D9A0CD2202B}" dt="2022-02-21T21:56:45.430" v="20" actId="14100"/>
          <ac:picMkLst>
            <pc:docMk/>
            <pc:sldMk cId="3068358714" sldId="265"/>
            <ac:picMk id="8" creationId="{D562D1ED-0BB7-409B-B35E-41E73BCEF119}"/>
          </ac:picMkLst>
        </pc:picChg>
      </pc:sldChg>
      <pc:sldChg chg="addSp delSp modSp del mod modClrScheme chgLayout">
        <pc:chgData name="Jean-Philippe Gouin" userId="17a5bc35-b187-4cf0-9352-76608a25d93e" providerId="ADAL" clId="{27531FE0-C68A-4342-9FB7-0D9A0CD2202B}" dt="2022-02-23T17:51:36.947" v="160" actId="2696"/>
        <pc:sldMkLst>
          <pc:docMk/>
          <pc:sldMk cId="345069043" sldId="266"/>
        </pc:sldMkLst>
        <pc:spChg chg="mod ord">
          <ac:chgData name="Jean-Philippe Gouin" userId="17a5bc35-b187-4cf0-9352-76608a25d93e" providerId="ADAL" clId="{27531FE0-C68A-4342-9FB7-0D9A0CD2202B}" dt="2022-02-21T22:00:05.904" v="51" actId="700"/>
          <ac:spMkLst>
            <pc:docMk/>
            <pc:sldMk cId="345069043" sldId="266"/>
            <ac:spMk id="2" creationId="{92B2BAC9-1FB7-4EF0-A717-CD95AEFA2A37}"/>
          </ac:spMkLst>
        </pc:spChg>
        <pc:spChg chg="mod ord">
          <ac:chgData name="Jean-Philippe Gouin" userId="17a5bc35-b187-4cf0-9352-76608a25d93e" providerId="ADAL" clId="{27531FE0-C68A-4342-9FB7-0D9A0CD2202B}" dt="2022-02-21T22:00:17.621" v="59" actId="27636"/>
          <ac:spMkLst>
            <pc:docMk/>
            <pc:sldMk cId="345069043" sldId="266"/>
            <ac:spMk id="3" creationId="{DCB47C54-6F04-4E7F-B9F5-65A59B7EB006}"/>
          </ac:spMkLst>
        </pc:spChg>
        <pc:spChg chg="mod ord">
          <ac:chgData name="Jean-Philippe Gouin" userId="17a5bc35-b187-4cf0-9352-76608a25d93e" providerId="ADAL" clId="{27531FE0-C68A-4342-9FB7-0D9A0CD2202B}" dt="2022-02-21T22:00:05.904" v="51" actId="700"/>
          <ac:spMkLst>
            <pc:docMk/>
            <pc:sldMk cId="345069043" sldId="266"/>
            <ac:spMk id="4" creationId="{8BD11D7C-D5B1-42EB-B208-DF0D1986A069}"/>
          </ac:spMkLst>
        </pc:spChg>
        <pc:spChg chg="mod ord">
          <ac:chgData name="Jean-Philippe Gouin" userId="17a5bc35-b187-4cf0-9352-76608a25d93e" providerId="ADAL" clId="{27531FE0-C68A-4342-9FB7-0D9A0CD2202B}" dt="2022-02-21T22:00:05.904" v="51" actId="700"/>
          <ac:spMkLst>
            <pc:docMk/>
            <pc:sldMk cId="345069043" sldId="266"/>
            <ac:spMk id="5" creationId="{E3AFD03B-16B6-4230-90BD-786798403B6A}"/>
          </ac:spMkLst>
        </pc:spChg>
        <pc:spChg chg="mod ord">
          <ac:chgData name="Jean-Philippe Gouin" userId="17a5bc35-b187-4cf0-9352-76608a25d93e" providerId="ADAL" clId="{27531FE0-C68A-4342-9FB7-0D9A0CD2202B}" dt="2022-02-21T22:00:05.904" v="51" actId="700"/>
          <ac:spMkLst>
            <pc:docMk/>
            <pc:sldMk cId="345069043" sldId="266"/>
            <ac:spMk id="6" creationId="{8C329129-CCF0-43AF-A892-80731CF895F4}"/>
          </ac:spMkLst>
        </pc:spChg>
        <pc:spChg chg="add del mod">
          <ac:chgData name="Jean-Philippe Gouin" userId="17a5bc35-b187-4cf0-9352-76608a25d93e" providerId="ADAL" clId="{27531FE0-C68A-4342-9FB7-0D9A0CD2202B}" dt="2022-02-21T22:00:00.690" v="50"/>
          <ac:spMkLst>
            <pc:docMk/>
            <pc:sldMk cId="345069043" sldId="266"/>
            <ac:spMk id="7" creationId="{0E143132-777A-4BE2-9F09-FDF2C1D36C5B}"/>
          </ac:spMkLst>
        </pc:spChg>
        <pc:spChg chg="add del mod">
          <ac:chgData name="Jean-Philippe Gouin" userId="17a5bc35-b187-4cf0-9352-76608a25d93e" providerId="ADAL" clId="{27531FE0-C68A-4342-9FB7-0D9A0CD2202B}" dt="2022-02-21T22:00:00.690" v="50"/>
          <ac:spMkLst>
            <pc:docMk/>
            <pc:sldMk cId="345069043" sldId="266"/>
            <ac:spMk id="9" creationId="{B93A63BB-AD0C-474D-95C3-8E9062B8DAD4}"/>
          </ac:spMkLst>
        </pc:spChg>
        <pc:spChg chg="add del mod">
          <ac:chgData name="Jean-Philippe Gouin" userId="17a5bc35-b187-4cf0-9352-76608a25d93e" providerId="ADAL" clId="{27531FE0-C68A-4342-9FB7-0D9A0CD2202B}" dt="2022-02-21T22:00:00.690" v="50"/>
          <ac:spMkLst>
            <pc:docMk/>
            <pc:sldMk cId="345069043" sldId="266"/>
            <ac:spMk id="10" creationId="{2A7492F6-086D-49C9-9F8C-EF773A227C1A}"/>
          </ac:spMkLst>
        </pc:spChg>
        <pc:spChg chg="add del mod">
          <ac:chgData name="Jean-Philippe Gouin" userId="17a5bc35-b187-4cf0-9352-76608a25d93e" providerId="ADAL" clId="{27531FE0-C68A-4342-9FB7-0D9A0CD2202B}" dt="2022-02-21T22:00:00.690" v="50"/>
          <ac:spMkLst>
            <pc:docMk/>
            <pc:sldMk cId="345069043" sldId="266"/>
            <ac:spMk id="11" creationId="{29609772-B150-4EA7-B6E4-1B6EDEC40E4D}"/>
          </ac:spMkLst>
        </pc:spChg>
        <pc:spChg chg="add del mod">
          <ac:chgData name="Jean-Philippe Gouin" userId="17a5bc35-b187-4cf0-9352-76608a25d93e" providerId="ADAL" clId="{27531FE0-C68A-4342-9FB7-0D9A0CD2202B}" dt="2022-02-21T22:00:00.690" v="50"/>
          <ac:spMkLst>
            <pc:docMk/>
            <pc:sldMk cId="345069043" sldId="266"/>
            <ac:spMk id="12" creationId="{65449537-75F0-4B99-83A8-72235BAF9C0F}"/>
          </ac:spMkLst>
        </pc:spChg>
        <pc:spChg chg="add del mod ord">
          <ac:chgData name="Jean-Philippe Gouin" userId="17a5bc35-b187-4cf0-9352-76608a25d93e" providerId="ADAL" clId="{27531FE0-C68A-4342-9FB7-0D9A0CD2202B}" dt="2022-02-21T22:00:09.391" v="55"/>
          <ac:spMkLst>
            <pc:docMk/>
            <pc:sldMk cId="345069043" sldId="266"/>
            <ac:spMk id="13" creationId="{601B201A-10DD-4ED8-825F-7DF34A792A27}"/>
          </ac:spMkLst>
        </pc:spChg>
        <pc:picChg chg="del">
          <ac:chgData name="Jean-Philippe Gouin" userId="17a5bc35-b187-4cf0-9352-76608a25d93e" providerId="ADAL" clId="{27531FE0-C68A-4342-9FB7-0D9A0CD2202B}" dt="2022-02-21T22:00:08.001" v="54" actId="21"/>
          <ac:picMkLst>
            <pc:docMk/>
            <pc:sldMk cId="345069043" sldId="266"/>
            <ac:picMk id="8" creationId="{5C4ACB1E-AF75-4A4F-BF8B-E999CE3A18D5}"/>
          </ac:picMkLst>
        </pc:picChg>
        <pc:picChg chg="add mod">
          <ac:chgData name="Jean-Philippe Gouin" userId="17a5bc35-b187-4cf0-9352-76608a25d93e" providerId="ADAL" clId="{27531FE0-C68A-4342-9FB7-0D9A0CD2202B}" dt="2022-02-21T22:00:13.608" v="57" actId="14100"/>
          <ac:picMkLst>
            <pc:docMk/>
            <pc:sldMk cId="345069043" sldId="266"/>
            <ac:picMk id="14" creationId="{B7984B6D-4CA3-4D0E-BA52-5DCC2D81E4D9}"/>
          </ac:picMkLst>
        </pc:picChg>
      </pc:sldChg>
      <pc:sldChg chg="modSp add mod">
        <pc:chgData name="Jean-Philippe Gouin" userId="17a5bc35-b187-4cf0-9352-76608a25d93e" providerId="ADAL" clId="{27531FE0-C68A-4342-9FB7-0D9A0CD2202B}" dt="2022-02-23T17:52:25.018" v="172" actId="20577"/>
        <pc:sldMkLst>
          <pc:docMk/>
          <pc:sldMk cId="4092457884" sldId="266"/>
        </pc:sldMkLst>
        <pc:spChg chg="mod">
          <ac:chgData name="Jean-Philippe Gouin" userId="17a5bc35-b187-4cf0-9352-76608a25d93e" providerId="ADAL" clId="{27531FE0-C68A-4342-9FB7-0D9A0CD2202B}" dt="2022-02-23T17:52:25.018" v="172" actId="20577"/>
          <ac:spMkLst>
            <pc:docMk/>
            <pc:sldMk cId="4092457884" sldId="266"/>
            <ac:spMk id="2" creationId="{92B2BAC9-1FB7-4EF0-A717-CD95AEFA2A37}"/>
          </ac:spMkLst>
        </pc:spChg>
      </pc:sldChg>
      <pc:sldChg chg="modSp add mod">
        <pc:chgData name="Jean-Philippe Gouin" userId="17a5bc35-b187-4cf0-9352-76608a25d93e" providerId="ADAL" clId="{27531FE0-C68A-4342-9FB7-0D9A0CD2202B}" dt="2022-02-23T17:52:26.621" v="173" actId="20577"/>
        <pc:sldMkLst>
          <pc:docMk/>
          <pc:sldMk cId="649736028" sldId="267"/>
        </pc:sldMkLst>
        <pc:spChg chg="mod">
          <ac:chgData name="Jean-Philippe Gouin" userId="17a5bc35-b187-4cf0-9352-76608a25d93e" providerId="ADAL" clId="{27531FE0-C68A-4342-9FB7-0D9A0CD2202B}" dt="2022-02-23T17:52:26.621" v="173" actId="20577"/>
          <ac:spMkLst>
            <pc:docMk/>
            <pc:sldMk cId="649736028" sldId="267"/>
            <ac:spMk id="2" creationId="{2256B365-21EF-4110-A0C7-28C57D6B3F7A}"/>
          </ac:spMkLst>
        </pc:spChg>
      </pc:sldChg>
      <pc:sldChg chg="addSp delSp modSp del mod modClrScheme chgLayout">
        <pc:chgData name="Jean-Philippe Gouin" userId="17a5bc35-b187-4cf0-9352-76608a25d93e" providerId="ADAL" clId="{27531FE0-C68A-4342-9FB7-0D9A0CD2202B}" dt="2022-02-23T17:51:36.947" v="160" actId="2696"/>
        <pc:sldMkLst>
          <pc:docMk/>
          <pc:sldMk cId="3608767087" sldId="267"/>
        </pc:sldMkLst>
        <pc:spChg chg="mod ord">
          <ac:chgData name="Jean-Philippe Gouin" userId="17a5bc35-b187-4cf0-9352-76608a25d93e" providerId="ADAL" clId="{27531FE0-C68A-4342-9FB7-0D9A0CD2202B}" dt="2022-02-21T21:59:43.291" v="42"/>
          <ac:spMkLst>
            <pc:docMk/>
            <pc:sldMk cId="3608767087" sldId="267"/>
            <ac:spMk id="2" creationId="{2256B365-21EF-4110-A0C7-28C57D6B3F7A}"/>
          </ac:spMkLst>
        </pc:spChg>
        <pc:spChg chg="mod ord">
          <ac:chgData name="Jean-Philippe Gouin" userId="17a5bc35-b187-4cf0-9352-76608a25d93e" providerId="ADAL" clId="{27531FE0-C68A-4342-9FB7-0D9A0CD2202B}" dt="2022-02-21T22:01:48.300" v="112" actId="12"/>
          <ac:spMkLst>
            <pc:docMk/>
            <pc:sldMk cId="3608767087" sldId="267"/>
            <ac:spMk id="3" creationId="{62FE7157-44DD-4557-9F6E-09893EF1FD9B}"/>
          </ac:spMkLst>
        </pc:spChg>
        <pc:spChg chg="mod ord">
          <ac:chgData name="Jean-Philippe Gouin" userId="17a5bc35-b187-4cf0-9352-76608a25d93e" providerId="ADAL" clId="{27531FE0-C68A-4342-9FB7-0D9A0CD2202B}" dt="2022-02-21T21:59:43.291" v="42"/>
          <ac:spMkLst>
            <pc:docMk/>
            <pc:sldMk cId="3608767087" sldId="267"/>
            <ac:spMk id="4" creationId="{7B924F7E-FCD9-4658-93F7-AC77BA6A16C8}"/>
          </ac:spMkLst>
        </pc:spChg>
        <pc:spChg chg="mod ord">
          <ac:chgData name="Jean-Philippe Gouin" userId="17a5bc35-b187-4cf0-9352-76608a25d93e" providerId="ADAL" clId="{27531FE0-C68A-4342-9FB7-0D9A0CD2202B}" dt="2022-02-21T21:59:43.291" v="42"/>
          <ac:spMkLst>
            <pc:docMk/>
            <pc:sldMk cId="3608767087" sldId="267"/>
            <ac:spMk id="5" creationId="{8A50081E-06FB-49F7-A475-3F17A1DD7FF0}"/>
          </ac:spMkLst>
        </pc:spChg>
        <pc:spChg chg="mod ord">
          <ac:chgData name="Jean-Philippe Gouin" userId="17a5bc35-b187-4cf0-9352-76608a25d93e" providerId="ADAL" clId="{27531FE0-C68A-4342-9FB7-0D9A0CD2202B}" dt="2022-02-21T21:59:43.291" v="42"/>
          <ac:spMkLst>
            <pc:docMk/>
            <pc:sldMk cId="3608767087" sldId="267"/>
            <ac:spMk id="6" creationId="{6539CFAA-09DC-47C5-A0E7-8207D436E556}"/>
          </ac:spMkLst>
        </pc:spChg>
        <pc:spChg chg="add del mod ord">
          <ac:chgData name="Jean-Philippe Gouin" userId="17a5bc35-b187-4cf0-9352-76608a25d93e" providerId="ADAL" clId="{27531FE0-C68A-4342-9FB7-0D9A0CD2202B}" dt="2022-02-21T21:57:55.773" v="30"/>
          <ac:spMkLst>
            <pc:docMk/>
            <pc:sldMk cId="3608767087" sldId="267"/>
            <ac:spMk id="7" creationId="{1688D368-BBA6-4E2A-B8F4-114D6EC0091A}"/>
          </ac:spMkLst>
        </pc:spChg>
        <pc:spChg chg="add del mod">
          <ac:chgData name="Jean-Philippe Gouin" userId="17a5bc35-b187-4cf0-9352-76608a25d93e" providerId="ADAL" clId="{27531FE0-C68A-4342-9FB7-0D9A0CD2202B}" dt="2022-02-21T21:59:43.291" v="42"/>
          <ac:spMkLst>
            <pc:docMk/>
            <pc:sldMk cId="3608767087" sldId="267"/>
            <ac:spMk id="10" creationId="{D3210691-0DEA-4027-ABD7-9A18A3F4209D}"/>
          </ac:spMkLst>
        </pc:spChg>
        <pc:spChg chg="add del mod">
          <ac:chgData name="Jean-Philippe Gouin" userId="17a5bc35-b187-4cf0-9352-76608a25d93e" providerId="ADAL" clId="{27531FE0-C68A-4342-9FB7-0D9A0CD2202B}" dt="2022-02-21T21:59:43.291" v="42"/>
          <ac:spMkLst>
            <pc:docMk/>
            <pc:sldMk cId="3608767087" sldId="267"/>
            <ac:spMk id="11" creationId="{8F5EBA25-FE51-4BAE-8D40-EA2248E8CA98}"/>
          </ac:spMkLst>
        </pc:spChg>
        <pc:spChg chg="add del mod">
          <ac:chgData name="Jean-Philippe Gouin" userId="17a5bc35-b187-4cf0-9352-76608a25d93e" providerId="ADAL" clId="{27531FE0-C68A-4342-9FB7-0D9A0CD2202B}" dt="2022-02-21T21:59:43.291" v="42"/>
          <ac:spMkLst>
            <pc:docMk/>
            <pc:sldMk cId="3608767087" sldId="267"/>
            <ac:spMk id="12" creationId="{DD06E144-424D-49DC-A4F4-A1336509485A}"/>
          </ac:spMkLst>
        </pc:spChg>
        <pc:spChg chg="add del mod">
          <ac:chgData name="Jean-Philippe Gouin" userId="17a5bc35-b187-4cf0-9352-76608a25d93e" providerId="ADAL" clId="{27531FE0-C68A-4342-9FB7-0D9A0CD2202B}" dt="2022-02-21T21:59:43.291" v="42"/>
          <ac:spMkLst>
            <pc:docMk/>
            <pc:sldMk cId="3608767087" sldId="267"/>
            <ac:spMk id="13" creationId="{FC4D6754-31BF-4748-8B10-FA6CE9DD0BC7}"/>
          </ac:spMkLst>
        </pc:spChg>
        <pc:spChg chg="add del mod">
          <ac:chgData name="Jean-Philippe Gouin" userId="17a5bc35-b187-4cf0-9352-76608a25d93e" providerId="ADAL" clId="{27531FE0-C68A-4342-9FB7-0D9A0CD2202B}" dt="2022-02-21T21:59:43.291" v="42"/>
          <ac:spMkLst>
            <pc:docMk/>
            <pc:sldMk cId="3608767087" sldId="267"/>
            <ac:spMk id="14" creationId="{6BB0820D-FC7C-40B7-A6AB-CB817453A522}"/>
          </ac:spMkLst>
        </pc:spChg>
        <pc:spChg chg="add del mod">
          <ac:chgData name="Jean-Philippe Gouin" userId="17a5bc35-b187-4cf0-9352-76608a25d93e" providerId="ADAL" clId="{27531FE0-C68A-4342-9FB7-0D9A0CD2202B}" dt="2022-02-21T21:59:43.291" v="42"/>
          <ac:spMkLst>
            <pc:docMk/>
            <pc:sldMk cId="3608767087" sldId="267"/>
            <ac:spMk id="15" creationId="{6829C23C-AC65-43C7-ACF5-CDC959F67613}"/>
          </ac:spMkLst>
        </pc:spChg>
        <pc:picChg chg="del mod">
          <ac:chgData name="Jean-Philippe Gouin" userId="17a5bc35-b187-4cf0-9352-76608a25d93e" providerId="ADAL" clId="{27531FE0-C68A-4342-9FB7-0D9A0CD2202B}" dt="2022-02-21T21:57:54.595" v="29" actId="21"/>
          <ac:picMkLst>
            <pc:docMk/>
            <pc:sldMk cId="3608767087" sldId="267"/>
            <ac:picMk id="8" creationId="{0DF4672E-9849-4FED-B836-751D17C7BB37}"/>
          </ac:picMkLst>
        </pc:picChg>
        <pc:picChg chg="add mod">
          <ac:chgData name="Jean-Philippe Gouin" userId="17a5bc35-b187-4cf0-9352-76608a25d93e" providerId="ADAL" clId="{27531FE0-C68A-4342-9FB7-0D9A0CD2202B}" dt="2022-02-21T21:59:54.233" v="48" actId="14100"/>
          <ac:picMkLst>
            <pc:docMk/>
            <pc:sldMk cId="3608767087" sldId="267"/>
            <ac:picMk id="9" creationId="{41926B7C-9110-48D7-B6D0-57207FC49E4D}"/>
          </ac:picMkLst>
        </pc:picChg>
      </pc:sldChg>
      <pc:sldChg chg="modSp add mod">
        <pc:chgData name="Jean-Philippe Gouin" userId="17a5bc35-b187-4cf0-9352-76608a25d93e" providerId="ADAL" clId="{27531FE0-C68A-4342-9FB7-0D9A0CD2202B}" dt="2022-02-23T17:52:28.674" v="174" actId="20577"/>
        <pc:sldMkLst>
          <pc:docMk/>
          <pc:sldMk cId="1383361593" sldId="268"/>
        </pc:sldMkLst>
        <pc:spChg chg="mod">
          <ac:chgData name="Jean-Philippe Gouin" userId="17a5bc35-b187-4cf0-9352-76608a25d93e" providerId="ADAL" clId="{27531FE0-C68A-4342-9FB7-0D9A0CD2202B}" dt="2022-02-23T17:52:28.674" v="174" actId="20577"/>
          <ac:spMkLst>
            <pc:docMk/>
            <pc:sldMk cId="1383361593" sldId="268"/>
            <ac:spMk id="2" creationId="{C3EB09E5-FB16-4058-80D2-8D0F9055A920}"/>
          </ac:spMkLst>
        </pc:spChg>
      </pc:sldChg>
      <pc:sldChg chg="addSp delSp modSp del mod modClrScheme chgLayout">
        <pc:chgData name="Jean-Philippe Gouin" userId="17a5bc35-b187-4cf0-9352-76608a25d93e" providerId="ADAL" clId="{27531FE0-C68A-4342-9FB7-0D9A0CD2202B}" dt="2022-02-23T17:51:36.947" v="160" actId="2696"/>
        <pc:sldMkLst>
          <pc:docMk/>
          <pc:sldMk cId="4051945569" sldId="268"/>
        </pc:sldMkLst>
        <pc:spChg chg="mod ord">
          <ac:chgData name="Jean-Philippe Gouin" userId="17a5bc35-b187-4cf0-9352-76608a25d93e" providerId="ADAL" clId="{27531FE0-C68A-4342-9FB7-0D9A0CD2202B}" dt="2022-02-21T22:00:31.529" v="63"/>
          <ac:spMkLst>
            <pc:docMk/>
            <pc:sldMk cId="4051945569" sldId="268"/>
            <ac:spMk id="2" creationId="{C3EB09E5-FB16-4058-80D2-8D0F9055A920}"/>
          </ac:spMkLst>
        </pc:spChg>
        <pc:spChg chg="mod ord">
          <ac:chgData name="Jean-Philippe Gouin" userId="17a5bc35-b187-4cf0-9352-76608a25d93e" providerId="ADAL" clId="{27531FE0-C68A-4342-9FB7-0D9A0CD2202B}" dt="2022-02-21T22:01:53.799" v="113" actId="12"/>
          <ac:spMkLst>
            <pc:docMk/>
            <pc:sldMk cId="4051945569" sldId="268"/>
            <ac:spMk id="3" creationId="{A3ACFEAF-EA9A-4EE3-99EC-4625EF741C98}"/>
          </ac:spMkLst>
        </pc:spChg>
        <pc:spChg chg="mod ord">
          <ac:chgData name="Jean-Philippe Gouin" userId="17a5bc35-b187-4cf0-9352-76608a25d93e" providerId="ADAL" clId="{27531FE0-C68A-4342-9FB7-0D9A0CD2202B}" dt="2022-02-21T22:00:31.529" v="63"/>
          <ac:spMkLst>
            <pc:docMk/>
            <pc:sldMk cId="4051945569" sldId="268"/>
            <ac:spMk id="4" creationId="{A1D9E601-D6D9-414C-ADE8-3BB249EB06D9}"/>
          </ac:spMkLst>
        </pc:spChg>
        <pc:spChg chg="mod ord">
          <ac:chgData name="Jean-Philippe Gouin" userId="17a5bc35-b187-4cf0-9352-76608a25d93e" providerId="ADAL" clId="{27531FE0-C68A-4342-9FB7-0D9A0CD2202B}" dt="2022-02-21T22:00:31.529" v="63"/>
          <ac:spMkLst>
            <pc:docMk/>
            <pc:sldMk cId="4051945569" sldId="268"/>
            <ac:spMk id="5" creationId="{4659CD38-6EFC-4B2F-A3DF-AA9BD8429017}"/>
          </ac:spMkLst>
        </pc:spChg>
        <pc:spChg chg="mod ord">
          <ac:chgData name="Jean-Philippe Gouin" userId="17a5bc35-b187-4cf0-9352-76608a25d93e" providerId="ADAL" clId="{27531FE0-C68A-4342-9FB7-0D9A0CD2202B}" dt="2022-02-21T22:00:31.529" v="63"/>
          <ac:spMkLst>
            <pc:docMk/>
            <pc:sldMk cId="4051945569" sldId="268"/>
            <ac:spMk id="6" creationId="{9610166A-3E81-4A48-B6DD-D35B48172636}"/>
          </ac:spMkLst>
        </pc:spChg>
        <pc:spChg chg="add del mod ord">
          <ac:chgData name="Jean-Philippe Gouin" userId="17a5bc35-b187-4cf0-9352-76608a25d93e" providerId="ADAL" clId="{27531FE0-C68A-4342-9FB7-0D9A0CD2202B}" dt="2022-02-21T22:00:31.529" v="63"/>
          <ac:spMkLst>
            <pc:docMk/>
            <pc:sldMk cId="4051945569" sldId="268"/>
            <ac:spMk id="7" creationId="{2907CFBB-5621-4A54-BFF4-67A2C5083D78}"/>
          </ac:spMkLst>
        </pc:spChg>
        <pc:spChg chg="add del mod">
          <ac:chgData name="Jean-Philippe Gouin" userId="17a5bc35-b187-4cf0-9352-76608a25d93e" providerId="ADAL" clId="{27531FE0-C68A-4342-9FB7-0D9A0CD2202B}" dt="2022-02-21T22:00:31.529" v="63"/>
          <ac:spMkLst>
            <pc:docMk/>
            <pc:sldMk cId="4051945569" sldId="268"/>
            <ac:spMk id="8" creationId="{DC843CD0-E0F3-4E94-BD60-EA9ED1B13A0D}"/>
          </ac:spMkLst>
        </pc:spChg>
        <pc:spChg chg="add del mod">
          <ac:chgData name="Jean-Philippe Gouin" userId="17a5bc35-b187-4cf0-9352-76608a25d93e" providerId="ADAL" clId="{27531FE0-C68A-4342-9FB7-0D9A0CD2202B}" dt="2022-02-21T22:00:31.529" v="63"/>
          <ac:spMkLst>
            <pc:docMk/>
            <pc:sldMk cId="4051945569" sldId="268"/>
            <ac:spMk id="9" creationId="{25BA2867-7044-4D43-A201-33CBD51E3404}"/>
          </ac:spMkLst>
        </pc:spChg>
        <pc:spChg chg="add del mod">
          <ac:chgData name="Jean-Philippe Gouin" userId="17a5bc35-b187-4cf0-9352-76608a25d93e" providerId="ADAL" clId="{27531FE0-C68A-4342-9FB7-0D9A0CD2202B}" dt="2022-02-21T22:00:31.529" v="63"/>
          <ac:spMkLst>
            <pc:docMk/>
            <pc:sldMk cId="4051945569" sldId="268"/>
            <ac:spMk id="11" creationId="{671866B4-38FA-490E-BB14-0444BCA9B7C2}"/>
          </ac:spMkLst>
        </pc:spChg>
        <pc:spChg chg="add del mod">
          <ac:chgData name="Jean-Philippe Gouin" userId="17a5bc35-b187-4cf0-9352-76608a25d93e" providerId="ADAL" clId="{27531FE0-C68A-4342-9FB7-0D9A0CD2202B}" dt="2022-02-21T22:00:31.529" v="63"/>
          <ac:spMkLst>
            <pc:docMk/>
            <pc:sldMk cId="4051945569" sldId="268"/>
            <ac:spMk id="12" creationId="{EDACF0CC-5797-4479-8DA3-0D86ED338C26}"/>
          </ac:spMkLst>
        </pc:spChg>
        <pc:spChg chg="add del mod">
          <ac:chgData name="Jean-Philippe Gouin" userId="17a5bc35-b187-4cf0-9352-76608a25d93e" providerId="ADAL" clId="{27531FE0-C68A-4342-9FB7-0D9A0CD2202B}" dt="2022-02-21T22:00:31.529" v="63"/>
          <ac:spMkLst>
            <pc:docMk/>
            <pc:sldMk cId="4051945569" sldId="268"/>
            <ac:spMk id="13" creationId="{BE8EDEBB-BC86-48E9-837E-E87F39EB367F}"/>
          </ac:spMkLst>
        </pc:spChg>
        <pc:spChg chg="add del mod">
          <ac:chgData name="Jean-Philippe Gouin" userId="17a5bc35-b187-4cf0-9352-76608a25d93e" providerId="ADAL" clId="{27531FE0-C68A-4342-9FB7-0D9A0CD2202B}" dt="2022-02-21T22:00:35.494" v="67"/>
          <ac:spMkLst>
            <pc:docMk/>
            <pc:sldMk cId="4051945569" sldId="268"/>
            <ac:spMk id="14" creationId="{F29EEC9E-2117-4E94-9FE5-298F5CBC8FFC}"/>
          </ac:spMkLst>
        </pc:spChg>
        <pc:picChg chg="del">
          <ac:chgData name="Jean-Philippe Gouin" userId="17a5bc35-b187-4cf0-9352-76608a25d93e" providerId="ADAL" clId="{27531FE0-C68A-4342-9FB7-0D9A0CD2202B}" dt="2022-02-21T22:00:34.738" v="66" actId="21"/>
          <ac:picMkLst>
            <pc:docMk/>
            <pc:sldMk cId="4051945569" sldId="268"/>
            <ac:picMk id="10" creationId="{0B0C60E0-9F5B-4F7C-B9CA-6A4E3B5308DA}"/>
          </ac:picMkLst>
        </pc:picChg>
        <pc:picChg chg="add mod">
          <ac:chgData name="Jean-Philippe Gouin" userId="17a5bc35-b187-4cf0-9352-76608a25d93e" providerId="ADAL" clId="{27531FE0-C68A-4342-9FB7-0D9A0CD2202B}" dt="2022-02-21T22:00:42.175" v="70" actId="1076"/>
          <ac:picMkLst>
            <pc:docMk/>
            <pc:sldMk cId="4051945569" sldId="268"/>
            <ac:picMk id="15" creationId="{C2B220FE-1CF5-43FF-A2FD-F1215A3ACEFA}"/>
          </ac:picMkLst>
        </pc:picChg>
      </pc:sldChg>
      <pc:sldChg chg="modSp add mod">
        <pc:chgData name="Jean-Philippe Gouin" userId="17a5bc35-b187-4cf0-9352-76608a25d93e" providerId="ADAL" clId="{27531FE0-C68A-4342-9FB7-0D9A0CD2202B}" dt="2022-02-23T17:52:31.548" v="175" actId="20577"/>
        <pc:sldMkLst>
          <pc:docMk/>
          <pc:sldMk cId="312013824" sldId="269"/>
        </pc:sldMkLst>
        <pc:spChg chg="mod">
          <ac:chgData name="Jean-Philippe Gouin" userId="17a5bc35-b187-4cf0-9352-76608a25d93e" providerId="ADAL" clId="{27531FE0-C68A-4342-9FB7-0D9A0CD2202B}" dt="2022-02-23T17:52:31.548" v="175" actId="20577"/>
          <ac:spMkLst>
            <pc:docMk/>
            <pc:sldMk cId="312013824" sldId="269"/>
            <ac:spMk id="2" creationId="{B16096A3-9D40-404F-9022-E4AD8B46E433}"/>
          </ac:spMkLst>
        </pc:spChg>
      </pc:sldChg>
      <pc:sldChg chg="modSp del mod">
        <pc:chgData name="Jean-Philippe Gouin" userId="17a5bc35-b187-4cf0-9352-76608a25d93e" providerId="ADAL" clId="{27531FE0-C68A-4342-9FB7-0D9A0CD2202B}" dt="2022-02-23T17:51:36.947" v="160" actId="2696"/>
        <pc:sldMkLst>
          <pc:docMk/>
          <pc:sldMk cId="1734024995" sldId="269"/>
        </pc:sldMkLst>
        <pc:spChg chg="mod">
          <ac:chgData name="Jean-Philippe Gouin" userId="17a5bc35-b187-4cf0-9352-76608a25d93e" providerId="ADAL" clId="{27531FE0-C68A-4342-9FB7-0D9A0CD2202B}" dt="2022-02-21T22:02:17.358" v="134" actId="20577"/>
          <ac:spMkLst>
            <pc:docMk/>
            <pc:sldMk cId="1734024995" sldId="269"/>
            <ac:spMk id="3" creationId="{07E09765-009A-4285-B10D-DB8D0DAE93B8}"/>
          </ac:spMkLst>
        </pc:spChg>
      </pc:sldChg>
      <pc:sldChg chg="modSp add mod">
        <pc:chgData name="Jean-Philippe Gouin" userId="17a5bc35-b187-4cf0-9352-76608a25d93e" providerId="ADAL" clId="{27531FE0-C68A-4342-9FB7-0D9A0CD2202B}" dt="2022-02-23T17:52:33.192" v="176" actId="20577"/>
        <pc:sldMkLst>
          <pc:docMk/>
          <pc:sldMk cId="744652262" sldId="270"/>
        </pc:sldMkLst>
        <pc:spChg chg="mod">
          <ac:chgData name="Jean-Philippe Gouin" userId="17a5bc35-b187-4cf0-9352-76608a25d93e" providerId="ADAL" clId="{27531FE0-C68A-4342-9FB7-0D9A0CD2202B}" dt="2022-02-23T17:52:33.192" v="176" actId="20577"/>
          <ac:spMkLst>
            <pc:docMk/>
            <pc:sldMk cId="744652262" sldId="270"/>
            <ac:spMk id="2" creationId="{6528EAE4-1FB1-40F0-A85B-C5D2CFE233FF}"/>
          </ac:spMkLst>
        </pc:spChg>
      </pc:sldChg>
      <pc:sldChg chg="del">
        <pc:chgData name="Jean-Philippe Gouin" userId="17a5bc35-b187-4cf0-9352-76608a25d93e" providerId="ADAL" clId="{27531FE0-C68A-4342-9FB7-0D9A0CD2202B}" dt="2022-02-23T17:51:36.947" v="160" actId="2696"/>
        <pc:sldMkLst>
          <pc:docMk/>
          <pc:sldMk cId="2503104502" sldId="270"/>
        </pc:sldMkLst>
      </pc:sldChg>
      <pc:sldChg chg="modSp add mod">
        <pc:chgData name="Jean-Philippe Gouin" userId="17a5bc35-b187-4cf0-9352-76608a25d93e" providerId="ADAL" clId="{27531FE0-C68A-4342-9FB7-0D9A0CD2202B}" dt="2022-02-23T17:52:34.902" v="177" actId="20577"/>
        <pc:sldMkLst>
          <pc:docMk/>
          <pc:sldMk cId="2158260154" sldId="273"/>
        </pc:sldMkLst>
        <pc:spChg chg="mod">
          <ac:chgData name="Jean-Philippe Gouin" userId="17a5bc35-b187-4cf0-9352-76608a25d93e" providerId="ADAL" clId="{27531FE0-C68A-4342-9FB7-0D9A0CD2202B}" dt="2022-02-23T17:52:34.902" v="177" actId="20577"/>
          <ac:spMkLst>
            <pc:docMk/>
            <pc:sldMk cId="2158260154" sldId="273"/>
            <ac:spMk id="2" creationId="{8A13F1BA-CECC-44BE-BA17-871070E13E4C}"/>
          </ac:spMkLst>
        </pc:spChg>
      </pc:sldChg>
      <pc:sldChg chg="del">
        <pc:chgData name="Jean-Philippe Gouin" userId="17a5bc35-b187-4cf0-9352-76608a25d93e" providerId="ADAL" clId="{27531FE0-C68A-4342-9FB7-0D9A0CD2202B}" dt="2022-02-23T17:51:36.947" v="160" actId="2696"/>
        <pc:sldMkLst>
          <pc:docMk/>
          <pc:sldMk cId="3278269902" sldId="273"/>
        </pc:sldMkLst>
      </pc:sldChg>
      <pc:sldChg chg="del">
        <pc:chgData name="Jean-Philippe Gouin" userId="17a5bc35-b187-4cf0-9352-76608a25d93e" providerId="ADAL" clId="{27531FE0-C68A-4342-9FB7-0D9A0CD2202B}" dt="2022-02-23T17:51:36.947" v="160" actId="2696"/>
        <pc:sldMkLst>
          <pc:docMk/>
          <pc:sldMk cId="904819822" sldId="274"/>
        </pc:sldMkLst>
      </pc:sldChg>
      <pc:sldChg chg="add">
        <pc:chgData name="Jean-Philippe Gouin" userId="17a5bc35-b187-4cf0-9352-76608a25d93e" providerId="ADAL" clId="{27531FE0-C68A-4342-9FB7-0D9A0CD2202B}" dt="2022-02-23T17:51:40.071" v="161"/>
        <pc:sldMkLst>
          <pc:docMk/>
          <pc:sldMk cId="3305577576" sldId="274"/>
        </pc:sldMkLst>
      </pc:sldChg>
      <pc:sldChg chg="del">
        <pc:chgData name="Jean-Philippe Gouin" userId="17a5bc35-b187-4cf0-9352-76608a25d93e" providerId="ADAL" clId="{27531FE0-C68A-4342-9FB7-0D9A0CD2202B}" dt="2022-02-23T17:51:36.947" v="160" actId="2696"/>
        <pc:sldMkLst>
          <pc:docMk/>
          <pc:sldMk cId="1576496810" sldId="275"/>
        </pc:sldMkLst>
      </pc:sldChg>
      <pc:sldChg chg="modSp add mod">
        <pc:chgData name="Jean-Philippe Gouin" userId="17a5bc35-b187-4cf0-9352-76608a25d93e" providerId="ADAL" clId="{27531FE0-C68A-4342-9FB7-0D9A0CD2202B}" dt="2022-02-23T17:52:37.139" v="178" actId="20577"/>
        <pc:sldMkLst>
          <pc:docMk/>
          <pc:sldMk cId="4222250761" sldId="275"/>
        </pc:sldMkLst>
        <pc:spChg chg="mod">
          <ac:chgData name="Jean-Philippe Gouin" userId="17a5bc35-b187-4cf0-9352-76608a25d93e" providerId="ADAL" clId="{27531FE0-C68A-4342-9FB7-0D9A0CD2202B}" dt="2022-02-23T17:52:37.139" v="178" actId="20577"/>
          <ac:spMkLst>
            <pc:docMk/>
            <pc:sldMk cId="4222250761" sldId="275"/>
            <ac:spMk id="2" creationId="{B9B9E5C7-7CFA-4478-83F4-8BB55E1C0375}"/>
          </ac:spMkLst>
        </pc:spChg>
      </pc:sldChg>
      <pc:sldChg chg="del">
        <pc:chgData name="Jean-Philippe Gouin" userId="17a5bc35-b187-4cf0-9352-76608a25d93e" providerId="ADAL" clId="{27531FE0-C68A-4342-9FB7-0D9A0CD2202B}" dt="2022-02-23T18:35:21.388" v="179" actId="47"/>
        <pc:sldMkLst>
          <pc:docMk/>
          <pc:sldMk cId="65279227" sldId="276"/>
        </pc:sldMkLst>
      </pc:sldChg>
      <pc:sldChg chg="modSp mod">
        <pc:chgData name="Jean-Philippe Gouin" userId="17a5bc35-b187-4cf0-9352-76608a25d93e" providerId="ADAL" clId="{27531FE0-C68A-4342-9FB7-0D9A0CD2202B}" dt="2022-02-23T17:52:13.746" v="168" actId="20577"/>
        <pc:sldMkLst>
          <pc:docMk/>
          <pc:sldMk cId="1857863679" sldId="277"/>
        </pc:sldMkLst>
        <pc:spChg chg="mod">
          <ac:chgData name="Jean-Philippe Gouin" userId="17a5bc35-b187-4cf0-9352-76608a25d93e" providerId="ADAL" clId="{27531FE0-C68A-4342-9FB7-0D9A0CD2202B}" dt="2022-02-23T17:52:13.746" v="168" actId="20577"/>
          <ac:spMkLst>
            <pc:docMk/>
            <pc:sldMk cId="1857863679" sldId="277"/>
            <ac:spMk id="2" creationId="{4E510096-FD72-4DFE-8366-5C841B5F7C18}"/>
          </ac:spMkLst>
        </pc:spChg>
      </pc:sldChg>
      <pc:sldChg chg="modSp mod">
        <pc:chgData name="Jean-Philippe Gouin" userId="17a5bc35-b187-4cf0-9352-76608a25d93e" providerId="ADAL" clId="{27531FE0-C68A-4342-9FB7-0D9A0CD2202B}" dt="2022-02-23T17:52:04.466" v="165" actId="20577"/>
        <pc:sldMkLst>
          <pc:docMk/>
          <pc:sldMk cId="175269013" sldId="278"/>
        </pc:sldMkLst>
        <pc:spChg chg="mod">
          <ac:chgData name="Jean-Philippe Gouin" userId="17a5bc35-b187-4cf0-9352-76608a25d93e" providerId="ADAL" clId="{27531FE0-C68A-4342-9FB7-0D9A0CD2202B}" dt="2022-02-23T17:52:04.466" v="165" actId="20577"/>
          <ac:spMkLst>
            <pc:docMk/>
            <pc:sldMk cId="175269013" sldId="278"/>
            <ac:spMk id="2" creationId="{3C60CE8C-D8B2-45FC-B12E-BA2153415004}"/>
          </ac:spMkLst>
        </pc:spChg>
      </pc:sldChg>
      <pc:sldMasterChg chg="delSldLayout modSldLayout">
        <pc:chgData name="Jean-Philippe Gouin" userId="17a5bc35-b187-4cf0-9352-76608a25d93e" providerId="ADAL" clId="{27531FE0-C68A-4342-9FB7-0D9A0CD2202B}" dt="2022-02-21T21:59:09.647" v="41" actId="2696"/>
        <pc:sldMasterMkLst>
          <pc:docMk/>
          <pc:sldMasterMk cId="97697167" sldId="2147483672"/>
        </pc:sldMasterMkLst>
        <pc:sldLayoutChg chg="del">
          <pc:chgData name="Jean-Philippe Gouin" userId="17a5bc35-b187-4cf0-9352-76608a25d93e" providerId="ADAL" clId="{27531FE0-C68A-4342-9FB7-0D9A0CD2202B}" dt="2022-02-21T21:59:09.647" v="41" actId="2696"/>
          <pc:sldLayoutMkLst>
            <pc:docMk/>
            <pc:sldMasterMk cId="97697167" sldId="2147483672"/>
            <pc:sldLayoutMk cId="604028818" sldId="2147483675"/>
          </pc:sldLayoutMkLst>
        </pc:sldLayoutChg>
        <pc:sldLayoutChg chg="modSp mod">
          <pc:chgData name="Jean-Philippe Gouin" userId="17a5bc35-b187-4cf0-9352-76608a25d93e" providerId="ADAL" clId="{27531FE0-C68A-4342-9FB7-0D9A0CD2202B}" dt="2022-02-21T21:58:31.478" v="36" actId="14100"/>
          <pc:sldLayoutMkLst>
            <pc:docMk/>
            <pc:sldMasterMk cId="97697167" sldId="2147483672"/>
            <pc:sldLayoutMk cId="865006743" sldId="2147483676"/>
          </pc:sldLayoutMkLst>
          <pc:spChg chg="mod">
            <ac:chgData name="Jean-Philippe Gouin" userId="17a5bc35-b187-4cf0-9352-76608a25d93e" providerId="ADAL" clId="{27531FE0-C68A-4342-9FB7-0D9A0CD2202B}" dt="2022-02-21T21:58:28.965" v="35" actId="14100"/>
            <ac:spMkLst>
              <pc:docMk/>
              <pc:sldMasterMk cId="97697167" sldId="2147483672"/>
              <pc:sldLayoutMk cId="865006743" sldId="2147483676"/>
              <ac:spMk id="3" creationId="{00000000-0000-0000-0000-000000000000}"/>
            </ac:spMkLst>
          </pc:spChg>
          <pc:spChg chg="mod">
            <ac:chgData name="Jean-Philippe Gouin" userId="17a5bc35-b187-4cf0-9352-76608a25d93e" providerId="ADAL" clId="{27531FE0-C68A-4342-9FB7-0D9A0CD2202B}" dt="2022-02-21T21:58:31.478" v="36" actId="14100"/>
            <ac:spMkLst>
              <pc:docMk/>
              <pc:sldMasterMk cId="97697167" sldId="2147483672"/>
              <pc:sldLayoutMk cId="865006743" sldId="2147483676"/>
              <ac:spMk id="4" creationId="{00000000-0000-0000-0000-000000000000}"/>
            </ac:spMkLst>
          </pc:spChg>
          <pc:spChg chg="mod">
            <ac:chgData name="Jean-Philippe Gouin" userId="17a5bc35-b187-4cf0-9352-76608a25d93e" providerId="ADAL" clId="{27531FE0-C68A-4342-9FB7-0D9A0CD2202B}" dt="2022-02-21T21:58:25.665" v="34" actId="14100"/>
            <ac:spMkLst>
              <pc:docMk/>
              <pc:sldMasterMk cId="97697167" sldId="2147483672"/>
              <pc:sldLayoutMk cId="865006743" sldId="2147483676"/>
              <ac:spMk id="8" creationId="{00000000-0000-0000-0000-000000000000}"/>
            </ac:spMkLst>
          </pc:spChg>
        </pc:sldLayoutChg>
        <pc:sldLayoutChg chg="del">
          <pc:chgData name="Jean-Philippe Gouin" userId="17a5bc35-b187-4cf0-9352-76608a25d93e" providerId="ADAL" clId="{27531FE0-C68A-4342-9FB7-0D9A0CD2202B}" dt="2022-02-21T21:58:47.671" v="37" actId="2696"/>
          <pc:sldLayoutMkLst>
            <pc:docMk/>
            <pc:sldMasterMk cId="97697167" sldId="2147483672"/>
            <pc:sldLayoutMk cId="3975003131" sldId="2147483677"/>
          </pc:sldLayoutMkLst>
        </pc:sldLayoutChg>
        <pc:sldLayoutChg chg="del">
          <pc:chgData name="Jean-Philippe Gouin" userId="17a5bc35-b187-4cf0-9352-76608a25d93e" providerId="ADAL" clId="{27531FE0-C68A-4342-9FB7-0D9A0CD2202B}" dt="2022-02-21T21:58:50.619" v="38" actId="2696"/>
          <pc:sldLayoutMkLst>
            <pc:docMk/>
            <pc:sldMasterMk cId="97697167" sldId="2147483672"/>
            <pc:sldLayoutMk cId="4258495830" sldId="2147483678"/>
          </pc:sldLayoutMkLst>
        </pc:sldLayoutChg>
        <pc:sldLayoutChg chg="del">
          <pc:chgData name="Jean-Philippe Gouin" userId="17a5bc35-b187-4cf0-9352-76608a25d93e" providerId="ADAL" clId="{27531FE0-C68A-4342-9FB7-0D9A0CD2202B}" dt="2022-02-21T21:58:55.802" v="39" actId="2696"/>
          <pc:sldLayoutMkLst>
            <pc:docMk/>
            <pc:sldMasterMk cId="97697167" sldId="2147483672"/>
            <pc:sldLayoutMk cId="1942459155" sldId="2147483682"/>
          </pc:sldLayoutMkLst>
        </pc:sldLayoutChg>
        <pc:sldLayoutChg chg="del">
          <pc:chgData name="Jean-Philippe Gouin" userId="17a5bc35-b187-4cf0-9352-76608a25d93e" providerId="ADAL" clId="{27531FE0-C68A-4342-9FB7-0D9A0CD2202B}" dt="2022-02-21T21:58:57.625" v="40" actId="2696"/>
          <pc:sldLayoutMkLst>
            <pc:docMk/>
            <pc:sldMasterMk cId="97697167" sldId="2147483672"/>
            <pc:sldLayoutMk cId="1678085057" sldId="2147483683"/>
          </pc:sldLayoutMkLst>
        </pc:sldLayoutChg>
      </pc:sldMasterChg>
    </pc:docChg>
  </pc:docChgLst>
  <pc:docChgLst>
    <pc:chgData name="Jean-Philippe Gouin" userId="17a5bc35-b187-4cf0-9352-76608a25d93e" providerId="ADAL" clId="{6E497BDB-D909-49CC-8DF8-F41BA116FD56}"/>
    <pc:docChg chg="addSld modSld">
      <pc:chgData name="Jean-Philippe Gouin" userId="17a5bc35-b187-4cf0-9352-76608a25d93e" providerId="ADAL" clId="{6E497BDB-D909-49CC-8DF8-F41BA116FD56}" dt="2022-02-23T04:43:03.571" v="13" actId="20577"/>
      <pc:docMkLst>
        <pc:docMk/>
      </pc:docMkLst>
      <pc:sldChg chg="modSp mod">
        <pc:chgData name="Jean-Philippe Gouin" userId="17a5bc35-b187-4cf0-9352-76608a25d93e" providerId="ADAL" clId="{6E497BDB-D909-49CC-8DF8-F41BA116FD56}" dt="2022-02-23T04:42:52.533" v="11" actId="20577"/>
        <pc:sldMkLst>
          <pc:docMk/>
          <pc:sldMk cId="1811904895" sldId="259"/>
        </pc:sldMkLst>
        <pc:spChg chg="mod">
          <ac:chgData name="Jean-Philippe Gouin" userId="17a5bc35-b187-4cf0-9352-76608a25d93e" providerId="ADAL" clId="{6E497BDB-D909-49CC-8DF8-F41BA116FD56}" dt="2022-02-23T04:42:52.533" v="11" actId="20577"/>
          <ac:spMkLst>
            <pc:docMk/>
            <pc:sldMk cId="1811904895" sldId="259"/>
            <ac:spMk id="2" creationId="{4E510096-FD72-4DFE-8366-5C841B5F7C18}"/>
          </ac:spMkLst>
        </pc:spChg>
      </pc:sldChg>
      <pc:sldChg chg="modSp mod">
        <pc:chgData name="Jean-Philippe Gouin" userId="17a5bc35-b187-4cf0-9352-76608a25d93e" providerId="ADAL" clId="{6E497BDB-D909-49CC-8DF8-F41BA116FD56}" dt="2022-02-23T04:43:03.571" v="13" actId="20577"/>
        <pc:sldMkLst>
          <pc:docMk/>
          <pc:sldMk cId="1857863679" sldId="277"/>
        </pc:sldMkLst>
        <pc:spChg chg="mod">
          <ac:chgData name="Jean-Philippe Gouin" userId="17a5bc35-b187-4cf0-9352-76608a25d93e" providerId="ADAL" clId="{6E497BDB-D909-49CC-8DF8-F41BA116FD56}" dt="2022-02-23T04:42:55.503" v="12" actId="20577"/>
          <ac:spMkLst>
            <pc:docMk/>
            <pc:sldMk cId="1857863679" sldId="277"/>
            <ac:spMk id="2" creationId="{4E510096-FD72-4DFE-8366-5C841B5F7C18}"/>
          </ac:spMkLst>
        </pc:spChg>
        <pc:spChg chg="mod">
          <ac:chgData name="Jean-Philippe Gouin" userId="17a5bc35-b187-4cf0-9352-76608a25d93e" providerId="ADAL" clId="{6E497BDB-D909-49CC-8DF8-F41BA116FD56}" dt="2022-02-23T04:43:03.571" v="13" actId="20577"/>
          <ac:spMkLst>
            <pc:docMk/>
            <pc:sldMk cId="1857863679" sldId="277"/>
            <ac:spMk id="3" creationId="{E403D3D3-947D-44C0-8C7A-77F230B386AF}"/>
          </ac:spMkLst>
        </pc:spChg>
      </pc:sldChg>
      <pc:sldChg chg="modSp new mod">
        <pc:chgData name="Jean-Philippe Gouin" userId="17a5bc35-b187-4cf0-9352-76608a25d93e" providerId="ADAL" clId="{6E497BDB-D909-49CC-8DF8-F41BA116FD56}" dt="2022-02-23T04:42:47.840" v="10" actId="20577"/>
        <pc:sldMkLst>
          <pc:docMk/>
          <pc:sldMk cId="175269013" sldId="278"/>
        </pc:sldMkLst>
        <pc:spChg chg="mod">
          <ac:chgData name="Jean-Philippe Gouin" userId="17a5bc35-b187-4cf0-9352-76608a25d93e" providerId="ADAL" clId="{6E497BDB-D909-49CC-8DF8-F41BA116FD56}" dt="2022-02-23T04:42:47.840" v="10" actId="20577"/>
          <ac:spMkLst>
            <pc:docMk/>
            <pc:sldMk cId="175269013" sldId="278"/>
            <ac:spMk id="2" creationId="{3C60CE8C-D8B2-45FC-B12E-BA2153415004}"/>
          </ac:spMkLst>
        </pc:spChg>
        <pc:spChg chg="mod">
          <ac:chgData name="Jean-Philippe Gouin" userId="17a5bc35-b187-4cf0-9352-76608a25d93e" providerId="ADAL" clId="{6E497BDB-D909-49CC-8DF8-F41BA116FD56}" dt="2022-02-23T04:42:34.797" v="1"/>
          <ac:spMkLst>
            <pc:docMk/>
            <pc:sldMk cId="175269013" sldId="278"/>
            <ac:spMk id="3" creationId="{67CFE7E7-70C6-40D6-BD6F-CB4A9BD41909}"/>
          </ac:spMkLst>
        </pc:spChg>
      </pc:sldChg>
    </pc:docChg>
  </pc:docChgLst>
  <pc:docChgLst>
    <pc:chgData name="Jean-Philippe" userId="17a5bc35-b187-4cf0-9352-76608a25d93e" providerId="ADAL" clId="{3F2EE5BA-72C3-4E6D-90FD-694BC6641699}"/>
    <pc:docChg chg="undo custSel addSld delSld modSld sldOrd modMainMaster">
      <pc:chgData name="Jean-Philippe" userId="17a5bc35-b187-4cf0-9352-76608a25d93e" providerId="ADAL" clId="{3F2EE5BA-72C3-4E6D-90FD-694BC6641699}" dt="2021-06-22T15:21:07.569" v="1016" actId="5793"/>
      <pc:docMkLst>
        <pc:docMk/>
      </pc:docMkLst>
      <pc:sldChg chg="modSp mod">
        <pc:chgData name="Jean-Philippe" userId="17a5bc35-b187-4cf0-9352-76608a25d93e" providerId="ADAL" clId="{3F2EE5BA-72C3-4E6D-90FD-694BC6641699}" dt="2021-06-21T18:29:04.024" v="182" actId="27636"/>
        <pc:sldMkLst>
          <pc:docMk/>
          <pc:sldMk cId="338990" sldId="256"/>
        </pc:sldMkLst>
        <pc:spChg chg="mod">
          <ac:chgData name="Jean-Philippe" userId="17a5bc35-b187-4cf0-9352-76608a25d93e" providerId="ADAL" clId="{3F2EE5BA-72C3-4E6D-90FD-694BC6641699}" dt="2021-06-21T18:28:43.437" v="169"/>
          <ac:spMkLst>
            <pc:docMk/>
            <pc:sldMk cId="338990" sldId="256"/>
            <ac:spMk id="2" creationId="{D0AE7914-34CD-4C71-91A7-38C9EC9154DD}"/>
          </ac:spMkLst>
        </pc:spChg>
        <pc:spChg chg="mod">
          <ac:chgData name="Jean-Philippe" userId="17a5bc35-b187-4cf0-9352-76608a25d93e" providerId="ADAL" clId="{3F2EE5BA-72C3-4E6D-90FD-694BC6641699}" dt="2021-06-21T18:29:04.024" v="182" actId="27636"/>
          <ac:spMkLst>
            <pc:docMk/>
            <pc:sldMk cId="338990" sldId="256"/>
            <ac:spMk id="3" creationId="{677D6C93-7E4B-4EC7-95FA-4EF5FB140C2F}"/>
          </ac:spMkLst>
        </pc:spChg>
      </pc:sldChg>
      <pc:sldChg chg="del">
        <pc:chgData name="Jean-Philippe" userId="17a5bc35-b187-4cf0-9352-76608a25d93e" providerId="ADAL" clId="{3F2EE5BA-72C3-4E6D-90FD-694BC6641699}" dt="2021-06-21T17:12:10.035" v="4" actId="47"/>
        <pc:sldMkLst>
          <pc:docMk/>
          <pc:sldMk cId="427621471" sldId="257"/>
        </pc:sldMkLst>
      </pc:sldChg>
      <pc:sldChg chg="addSp delSp modSp new mod chgLayout">
        <pc:chgData name="Jean-Philippe" userId="17a5bc35-b187-4cf0-9352-76608a25d93e" providerId="ADAL" clId="{3F2EE5BA-72C3-4E6D-90FD-694BC6641699}" dt="2021-06-22T12:27:21.866" v="1009" actId="478"/>
        <pc:sldMkLst>
          <pc:docMk/>
          <pc:sldMk cId="2977493351" sldId="257"/>
        </pc:sldMkLst>
        <pc:spChg chg="mod ord">
          <ac:chgData name="Jean-Philippe" userId="17a5bc35-b187-4cf0-9352-76608a25d93e" providerId="ADAL" clId="{3F2EE5BA-72C3-4E6D-90FD-694BC6641699}" dt="2021-06-21T18:37:01.960" v="287" actId="6264"/>
          <ac:spMkLst>
            <pc:docMk/>
            <pc:sldMk cId="2977493351" sldId="257"/>
            <ac:spMk id="2" creationId="{4E510096-FD72-4DFE-8366-5C841B5F7C18}"/>
          </ac:spMkLst>
        </pc:spChg>
        <pc:spChg chg="mod ord">
          <ac:chgData name="Jean-Philippe" userId="17a5bc35-b187-4cf0-9352-76608a25d93e" providerId="ADAL" clId="{3F2EE5BA-72C3-4E6D-90FD-694BC6641699}" dt="2021-06-21T18:37:54.925" v="303" actId="20577"/>
          <ac:spMkLst>
            <pc:docMk/>
            <pc:sldMk cId="2977493351" sldId="257"/>
            <ac:spMk id="3" creationId="{E403D3D3-947D-44C0-8C7A-77F230B386AF}"/>
          </ac:spMkLst>
        </pc:spChg>
        <pc:spChg chg="mod ord">
          <ac:chgData name="Jean-Philippe" userId="17a5bc35-b187-4cf0-9352-76608a25d93e" providerId="ADAL" clId="{3F2EE5BA-72C3-4E6D-90FD-694BC6641699}" dt="2021-06-21T18:37:01.960" v="287" actId="6264"/>
          <ac:spMkLst>
            <pc:docMk/>
            <pc:sldMk cId="2977493351" sldId="257"/>
            <ac:spMk id="4" creationId="{3C8AFDBE-EF47-47A6-82A9-28AAC91EC347}"/>
          </ac:spMkLst>
        </pc:spChg>
        <pc:spChg chg="mod ord">
          <ac:chgData name="Jean-Philippe" userId="17a5bc35-b187-4cf0-9352-76608a25d93e" providerId="ADAL" clId="{3F2EE5BA-72C3-4E6D-90FD-694BC6641699}" dt="2021-06-21T18:37:01.960" v="287" actId="6264"/>
          <ac:spMkLst>
            <pc:docMk/>
            <pc:sldMk cId="2977493351" sldId="257"/>
            <ac:spMk id="5" creationId="{2D0F351B-C8A8-490A-9901-F116E5F98728}"/>
          </ac:spMkLst>
        </pc:spChg>
        <pc:spChg chg="mod ord">
          <ac:chgData name="Jean-Philippe" userId="17a5bc35-b187-4cf0-9352-76608a25d93e" providerId="ADAL" clId="{3F2EE5BA-72C3-4E6D-90FD-694BC6641699}" dt="2021-06-21T18:37:01.960" v="287" actId="6264"/>
          <ac:spMkLst>
            <pc:docMk/>
            <pc:sldMk cId="2977493351" sldId="257"/>
            <ac:spMk id="6" creationId="{AB6A59DD-FF1C-4620-ACCB-67E8AD3E4B5F}"/>
          </ac:spMkLst>
        </pc:spChg>
        <pc:spChg chg="add del mod">
          <ac:chgData name="Jean-Philippe" userId="17a5bc35-b187-4cf0-9352-76608a25d93e" providerId="ADAL" clId="{3F2EE5BA-72C3-4E6D-90FD-694BC6641699}" dt="2021-06-21T18:37:01.960" v="287" actId="6264"/>
          <ac:spMkLst>
            <pc:docMk/>
            <pc:sldMk cId="2977493351" sldId="257"/>
            <ac:spMk id="7" creationId="{69C9EEE3-57F4-4FB9-9EAF-252C3244149F}"/>
          </ac:spMkLst>
        </pc:spChg>
        <pc:spChg chg="add del mod">
          <ac:chgData name="Jean-Philippe" userId="17a5bc35-b187-4cf0-9352-76608a25d93e" providerId="ADAL" clId="{3F2EE5BA-72C3-4E6D-90FD-694BC6641699}" dt="2021-06-21T18:37:01.960" v="287" actId="6264"/>
          <ac:spMkLst>
            <pc:docMk/>
            <pc:sldMk cId="2977493351" sldId="257"/>
            <ac:spMk id="8" creationId="{9696B5BF-3B8A-4811-ACAF-DDB5416936F0}"/>
          </ac:spMkLst>
        </pc:spChg>
        <pc:spChg chg="add del mod">
          <ac:chgData name="Jean-Philippe" userId="17a5bc35-b187-4cf0-9352-76608a25d93e" providerId="ADAL" clId="{3F2EE5BA-72C3-4E6D-90FD-694BC6641699}" dt="2021-06-21T18:37:01.960" v="287" actId="6264"/>
          <ac:spMkLst>
            <pc:docMk/>
            <pc:sldMk cId="2977493351" sldId="257"/>
            <ac:spMk id="9" creationId="{C1616911-99F4-4F2D-A879-4A51F0C2B707}"/>
          </ac:spMkLst>
        </pc:spChg>
        <pc:spChg chg="add del mod">
          <ac:chgData name="Jean-Philippe" userId="17a5bc35-b187-4cf0-9352-76608a25d93e" providerId="ADAL" clId="{3F2EE5BA-72C3-4E6D-90FD-694BC6641699}" dt="2021-06-21T18:37:01.960" v="287" actId="6264"/>
          <ac:spMkLst>
            <pc:docMk/>
            <pc:sldMk cId="2977493351" sldId="257"/>
            <ac:spMk id="10" creationId="{A875963A-A9E1-43F4-A619-A2238658141D}"/>
          </ac:spMkLst>
        </pc:spChg>
        <pc:spChg chg="add del mod">
          <ac:chgData name="Jean-Philippe" userId="17a5bc35-b187-4cf0-9352-76608a25d93e" providerId="ADAL" clId="{3F2EE5BA-72C3-4E6D-90FD-694BC6641699}" dt="2021-06-21T18:37:01.960" v="287" actId="6264"/>
          <ac:spMkLst>
            <pc:docMk/>
            <pc:sldMk cId="2977493351" sldId="257"/>
            <ac:spMk id="11" creationId="{D2154566-90A4-4E66-84B6-C51E6167D06B}"/>
          </ac:spMkLst>
        </pc:spChg>
        <pc:picChg chg="add del mod">
          <ac:chgData name="Jean-Philippe" userId="17a5bc35-b187-4cf0-9352-76608a25d93e" providerId="ADAL" clId="{3F2EE5BA-72C3-4E6D-90FD-694BC6641699}" dt="2021-06-22T12:27:21.866" v="1009" actId="478"/>
          <ac:picMkLst>
            <pc:docMk/>
            <pc:sldMk cId="2977493351" sldId="257"/>
            <ac:picMk id="13" creationId="{7026E3D1-2052-47A8-B66A-958E0E7EFACD}"/>
          </ac:picMkLst>
        </pc:picChg>
      </pc:sldChg>
      <pc:sldChg chg="del">
        <pc:chgData name="Jean-Philippe" userId="17a5bc35-b187-4cf0-9352-76608a25d93e" providerId="ADAL" clId="{3F2EE5BA-72C3-4E6D-90FD-694BC6641699}" dt="2021-06-21T17:12:10.035" v="4" actId="47"/>
        <pc:sldMkLst>
          <pc:docMk/>
          <pc:sldMk cId="1989826" sldId="258"/>
        </pc:sldMkLst>
      </pc:sldChg>
      <pc:sldChg chg="modSp add mod">
        <pc:chgData name="Jean-Philippe" userId="17a5bc35-b187-4cf0-9352-76608a25d93e" providerId="ADAL" clId="{3F2EE5BA-72C3-4E6D-90FD-694BC6641699}" dt="2021-06-22T03:32:09.872" v="1006" actId="20577"/>
        <pc:sldMkLst>
          <pc:docMk/>
          <pc:sldMk cId="372940210" sldId="258"/>
        </pc:sldMkLst>
        <pc:spChg chg="mod">
          <ac:chgData name="Jean-Philippe" userId="17a5bc35-b187-4cf0-9352-76608a25d93e" providerId="ADAL" clId="{3F2EE5BA-72C3-4E6D-90FD-694BC6641699}" dt="2021-06-21T18:31:13.008" v="205" actId="20577"/>
          <ac:spMkLst>
            <pc:docMk/>
            <pc:sldMk cId="372940210" sldId="258"/>
            <ac:spMk id="2" creationId="{4E510096-FD72-4DFE-8366-5C841B5F7C18}"/>
          </ac:spMkLst>
        </pc:spChg>
        <pc:spChg chg="mod">
          <ac:chgData name="Jean-Philippe" userId="17a5bc35-b187-4cf0-9352-76608a25d93e" providerId="ADAL" clId="{3F2EE5BA-72C3-4E6D-90FD-694BC6641699}" dt="2021-06-22T03:32:09.872" v="1006" actId="20577"/>
          <ac:spMkLst>
            <pc:docMk/>
            <pc:sldMk cId="372940210" sldId="258"/>
            <ac:spMk id="3" creationId="{E403D3D3-947D-44C0-8C7A-77F230B386AF}"/>
          </ac:spMkLst>
        </pc:spChg>
        <pc:spChg chg="mod">
          <ac:chgData name="Jean-Philippe" userId="17a5bc35-b187-4cf0-9352-76608a25d93e" providerId="ADAL" clId="{3F2EE5BA-72C3-4E6D-90FD-694BC6641699}" dt="2021-06-21T18:28:43.437" v="169"/>
          <ac:spMkLst>
            <pc:docMk/>
            <pc:sldMk cId="372940210" sldId="258"/>
            <ac:spMk id="4" creationId="{3C8AFDBE-EF47-47A6-82A9-28AAC91EC347}"/>
          </ac:spMkLst>
        </pc:spChg>
        <pc:spChg chg="mod">
          <ac:chgData name="Jean-Philippe" userId="17a5bc35-b187-4cf0-9352-76608a25d93e" providerId="ADAL" clId="{3F2EE5BA-72C3-4E6D-90FD-694BC6641699}" dt="2021-06-21T18:28:43.437" v="169"/>
          <ac:spMkLst>
            <pc:docMk/>
            <pc:sldMk cId="372940210" sldId="258"/>
            <ac:spMk id="5" creationId="{2D0F351B-C8A8-490A-9901-F116E5F98728}"/>
          </ac:spMkLst>
        </pc:spChg>
        <pc:spChg chg="mod">
          <ac:chgData name="Jean-Philippe" userId="17a5bc35-b187-4cf0-9352-76608a25d93e" providerId="ADAL" clId="{3F2EE5BA-72C3-4E6D-90FD-694BC6641699}" dt="2021-06-21T18:28:43.437" v="169"/>
          <ac:spMkLst>
            <pc:docMk/>
            <pc:sldMk cId="372940210" sldId="258"/>
            <ac:spMk id="6" creationId="{AB6A59DD-FF1C-4620-ACCB-67E8AD3E4B5F}"/>
          </ac:spMkLst>
        </pc:spChg>
      </pc:sldChg>
      <pc:sldChg chg="addSp delSp modSp add mod ord chgLayout">
        <pc:chgData name="Jean-Philippe" userId="17a5bc35-b187-4cf0-9352-76608a25d93e" providerId="ADAL" clId="{3F2EE5BA-72C3-4E6D-90FD-694BC6641699}" dt="2021-06-22T03:28:07.996" v="795" actId="114"/>
        <pc:sldMkLst>
          <pc:docMk/>
          <pc:sldMk cId="1811904895" sldId="259"/>
        </pc:sldMkLst>
        <pc:spChg chg="mod ord">
          <ac:chgData name="Jean-Philippe" userId="17a5bc35-b187-4cf0-9352-76608a25d93e" providerId="ADAL" clId="{3F2EE5BA-72C3-4E6D-90FD-694BC6641699}" dt="2021-06-21T18:31:09.639" v="204" actId="20577"/>
          <ac:spMkLst>
            <pc:docMk/>
            <pc:sldMk cId="1811904895" sldId="259"/>
            <ac:spMk id="2" creationId="{4E510096-FD72-4DFE-8366-5C841B5F7C18}"/>
          </ac:spMkLst>
        </pc:spChg>
        <pc:spChg chg="mod ord">
          <ac:chgData name="Jean-Philippe" userId="17a5bc35-b187-4cf0-9352-76608a25d93e" providerId="ADAL" clId="{3F2EE5BA-72C3-4E6D-90FD-694BC6641699}" dt="2021-06-22T03:28:07.996" v="795" actId="114"/>
          <ac:spMkLst>
            <pc:docMk/>
            <pc:sldMk cId="1811904895" sldId="259"/>
            <ac:spMk id="3" creationId="{E403D3D3-947D-44C0-8C7A-77F230B386AF}"/>
          </ac:spMkLst>
        </pc:spChg>
        <pc:spChg chg="mod ord">
          <ac:chgData name="Jean-Philippe" userId="17a5bc35-b187-4cf0-9352-76608a25d93e" providerId="ADAL" clId="{3F2EE5BA-72C3-4E6D-90FD-694BC6641699}" dt="2021-06-21T18:28:43.437" v="169"/>
          <ac:spMkLst>
            <pc:docMk/>
            <pc:sldMk cId="1811904895" sldId="259"/>
            <ac:spMk id="4" creationId="{3C8AFDBE-EF47-47A6-82A9-28AAC91EC347}"/>
          </ac:spMkLst>
        </pc:spChg>
        <pc:spChg chg="mod ord">
          <ac:chgData name="Jean-Philippe" userId="17a5bc35-b187-4cf0-9352-76608a25d93e" providerId="ADAL" clId="{3F2EE5BA-72C3-4E6D-90FD-694BC6641699}" dt="2021-06-21T18:28:43.437" v="169"/>
          <ac:spMkLst>
            <pc:docMk/>
            <pc:sldMk cId="1811904895" sldId="259"/>
            <ac:spMk id="5" creationId="{2D0F351B-C8A8-490A-9901-F116E5F98728}"/>
          </ac:spMkLst>
        </pc:spChg>
        <pc:spChg chg="mod ord">
          <ac:chgData name="Jean-Philippe" userId="17a5bc35-b187-4cf0-9352-76608a25d93e" providerId="ADAL" clId="{3F2EE5BA-72C3-4E6D-90FD-694BC6641699}" dt="2021-06-21T18:28:43.437" v="169"/>
          <ac:spMkLst>
            <pc:docMk/>
            <pc:sldMk cId="1811904895" sldId="259"/>
            <ac:spMk id="6" creationId="{AB6A59DD-FF1C-4620-ACCB-67E8AD3E4B5F}"/>
          </ac:spMkLst>
        </pc:spChg>
        <pc:spChg chg="add del mod">
          <ac:chgData name="Jean-Philippe" userId="17a5bc35-b187-4cf0-9352-76608a25d93e" providerId="ADAL" clId="{3F2EE5BA-72C3-4E6D-90FD-694BC6641699}" dt="2021-06-21T18:27:18.080" v="75" actId="6264"/>
          <ac:spMkLst>
            <pc:docMk/>
            <pc:sldMk cId="1811904895" sldId="259"/>
            <ac:spMk id="7" creationId="{F0511CEA-6F5C-433F-AA82-E5A3BCB08B3D}"/>
          </ac:spMkLst>
        </pc:spChg>
        <pc:spChg chg="add del mod">
          <ac:chgData name="Jean-Philippe" userId="17a5bc35-b187-4cf0-9352-76608a25d93e" providerId="ADAL" clId="{3F2EE5BA-72C3-4E6D-90FD-694BC6641699}" dt="2021-06-21T18:27:18.080" v="75" actId="6264"/>
          <ac:spMkLst>
            <pc:docMk/>
            <pc:sldMk cId="1811904895" sldId="259"/>
            <ac:spMk id="8" creationId="{89782FDE-7268-403F-BD04-30F219BEA928}"/>
          </ac:spMkLst>
        </pc:spChg>
        <pc:spChg chg="add del mod">
          <ac:chgData name="Jean-Philippe" userId="17a5bc35-b187-4cf0-9352-76608a25d93e" providerId="ADAL" clId="{3F2EE5BA-72C3-4E6D-90FD-694BC6641699}" dt="2021-06-21T18:27:18.080" v="75" actId="6264"/>
          <ac:spMkLst>
            <pc:docMk/>
            <pc:sldMk cId="1811904895" sldId="259"/>
            <ac:spMk id="9" creationId="{E640CCF8-5A43-443B-A485-096C298CC950}"/>
          </ac:spMkLst>
        </pc:spChg>
        <pc:spChg chg="add del mod">
          <ac:chgData name="Jean-Philippe" userId="17a5bc35-b187-4cf0-9352-76608a25d93e" providerId="ADAL" clId="{3F2EE5BA-72C3-4E6D-90FD-694BC6641699}" dt="2021-06-21T18:27:18.080" v="75" actId="6264"/>
          <ac:spMkLst>
            <pc:docMk/>
            <pc:sldMk cId="1811904895" sldId="259"/>
            <ac:spMk id="10" creationId="{182C6B71-6989-4827-B3D9-0A8417BC837D}"/>
          </ac:spMkLst>
        </pc:spChg>
        <pc:spChg chg="add del mod">
          <ac:chgData name="Jean-Philippe" userId="17a5bc35-b187-4cf0-9352-76608a25d93e" providerId="ADAL" clId="{3F2EE5BA-72C3-4E6D-90FD-694BC6641699}" dt="2021-06-21T18:27:18.080" v="75" actId="6264"/>
          <ac:spMkLst>
            <pc:docMk/>
            <pc:sldMk cId="1811904895" sldId="259"/>
            <ac:spMk id="11" creationId="{4A310989-D819-4AD4-8BAC-C5A863A26C18}"/>
          </ac:spMkLst>
        </pc:spChg>
        <pc:graphicFrameChg chg="add del mod">
          <ac:chgData name="Jean-Philippe" userId="17a5bc35-b187-4cf0-9352-76608a25d93e" providerId="ADAL" clId="{3F2EE5BA-72C3-4E6D-90FD-694BC6641699}" dt="2021-06-22T03:25:06.939" v="658"/>
          <ac:graphicFrameMkLst>
            <pc:docMk/>
            <pc:sldMk cId="1811904895" sldId="259"/>
            <ac:graphicFrameMk id="7" creationId="{239AC7CE-C9CB-48AD-A9CB-AF60E5242564}"/>
          </ac:graphicFrameMkLst>
        </pc:graphicFrameChg>
        <pc:graphicFrameChg chg="add del mod">
          <ac:chgData name="Jean-Philippe" userId="17a5bc35-b187-4cf0-9352-76608a25d93e" providerId="ADAL" clId="{3F2EE5BA-72C3-4E6D-90FD-694BC6641699}" dt="2021-06-22T03:25:19.416" v="660"/>
          <ac:graphicFrameMkLst>
            <pc:docMk/>
            <pc:sldMk cId="1811904895" sldId="259"/>
            <ac:graphicFrameMk id="8" creationId="{98EB15B9-ADFF-4290-AF22-BEFC415BFE03}"/>
          </ac:graphicFrameMkLst>
        </pc:graphicFrameChg>
        <pc:picChg chg="add del mod">
          <ac:chgData name="Jean-Philippe" userId="17a5bc35-b187-4cf0-9352-76608a25d93e" providerId="ADAL" clId="{3F2EE5BA-72C3-4E6D-90FD-694BC6641699}" dt="2021-06-22T03:26:06.284" v="711" actId="21"/>
          <ac:picMkLst>
            <pc:docMk/>
            <pc:sldMk cId="1811904895" sldId="259"/>
            <ac:picMk id="10" creationId="{95251E6D-A3DE-4583-B3C5-E137AC8D5C00}"/>
          </ac:picMkLst>
        </pc:picChg>
        <pc:picChg chg="add mod modCrop">
          <ac:chgData name="Jean-Philippe" userId="17a5bc35-b187-4cf0-9352-76608a25d93e" providerId="ADAL" clId="{3F2EE5BA-72C3-4E6D-90FD-694BC6641699}" dt="2021-06-22T03:26:58.993" v="716" actId="732"/>
          <ac:picMkLst>
            <pc:docMk/>
            <pc:sldMk cId="1811904895" sldId="259"/>
            <ac:picMk id="12" creationId="{C67125A9-7D83-4435-BAC6-77A80D081B03}"/>
          </ac:picMkLst>
        </pc:picChg>
        <pc:picChg chg="add mod modCrop">
          <ac:chgData name="Jean-Philippe" userId="17a5bc35-b187-4cf0-9352-76608a25d93e" providerId="ADAL" clId="{3F2EE5BA-72C3-4E6D-90FD-694BC6641699}" dt="2021-06-22T03:27:09.112" v="720" actId="732"/>
          <ac:picMkLst>
            <pc:docMk/>
            <pc:sldMk cId="1811904895" sldId="259"/>
            <ac:picMk id="14" creationId="{F95F24F2-6BAA-4EDF-BD35-2BFD317B53F0}"/>
          </ac:picMkLst>
        </pc:picChg>
      </pc:sldChg>
      <pc:sldChg chg="del">
        <pc:chgData name="Jean-Philippe" userId="17a5bc35-b187-4cf0-9352-76608a25d93e" providerId="ADAL" clId="{3F2EE5BA-72C3-4E6D-90FD-694BC6641699}" dt="2021-06-21T17:12:10.035" v="4" actId="47"/>
        <pc:sldMkLst>
          <pc:docMk/>
          <pc:sldMk cId="2753518682" sldId="259"/>
        </pc:sldMkLst>
      </pc:sldChg>
      <pc:sldChg chg="addSp delSp modSp add mod chgLayout">
        <pc:chgData name="Jean-Philippe" userId="17a5bc35-b187-4cf0-9352-76608a25d93e" providerId="ADAL" clId="{3F2EE5BA-72C3-4E6D-90FD-694BC6641699}" dt="2021-06-22T03:31:25.255" v="919" actId="1076"/>
        <pc:sldMkLst>
          <pc:docMk/>
          <pc:sldMk cId="3517684729" sldId="260"/>
        </pc:sldMkLst>
        <pc:spChg chg="mod ord">
          <ac:chgData name="Jean-Philippe" userId="17a5bc35-b187-4cf0-9352-76608a25d93e" providerId="ADAL" clId="{3F2EE5BA-72C3-4E6D-90FD-694BC6641699}" dt="2021-06-21T18:30:43.216" v="200" actId="404"/>
          <ac:spMkLst>
            <pc:docMk/>
            <pc:sldMk cId="3517684729" sldId="260"/>
            <ac:spMk id="2" creationId="{4E510096-FD72-4DFE-8366-5C841B5F7C18}"/>
          </ac:spMkLst>
        </pc:spChg>
        <pc:spChg chg="mod ord">
          <ac:chgData name="Jean-Philippe" userId="17a5bc35-b187-4cf0-9352-76608a25d93e" providerId="ADAL" clId="{3F2EE5BA-72C3-4E6D-90FD-694BC6641699}" dt="2021-06-22T03:31:10.138" v="911" actId="14100"/>
          <ac:spMkLst>
            <pc:docMk/>
            <pc:sldMk cId="3517684729" sldId="260"/>
            <ac:spMk id="3" creationId="{E403D3D3-947D-44C0-8C7A-77F230B386AF}"/>
          </ac:spMkLst>
        </pc:spChg>
        <pc:spChg chg="mod ord">
          <ac:chgData name="Jean-Philippe" userId="17a5bc35-b187-4cf0-9352-76608a25d93e" providerId="ADAL" clId="{3F2EE5BA-72C3-4E6D-90FD-694BC6641699}" dt="2021-06-21T18:28:43.437" v="169"/>
          <ac:spMkLst>
            <pc:docMk/>
            <pc:sldMk cId="3517684729" sldId="260"/>
            <ac:spMk id="4" creationId="{3C8AFDBE-EF47-47A6-82A9-28AAC91EC347}"/>
          </ac:spMkLst>
        </pc:spChg>
        <pc:spChg chg="mod ord">
          <ac:chgData name="Jean-Philippe" userId="17a5bc35-b187-4cf0-9352-76608a25d93e" providerId="ADAL" clId="{3F2EE5BA-72C3-4E6D-90FD-694BC6641699}" dt="2021-06-21T18:28:43.437" v="169"/>
          <ac:spMkLst>
            <pc:docMk/>
            <pc:sldMk cId="3517684729" sldId="260"/>
            <ac:spMk id="5" creationId="{2D0F351B-C8A8-490A-9901-F116E5F98728}"/>
          </ac:spMkLst>
        </pc:spChg>
        <pc:spChg chg="mod ord">
          <ac:chgData name="Jean-Philippe" userId="17a5bc35-b187-4cf0-9352-76608a25d93e" providerId="ADAL" clId="{3F2EE5BA-72C3-4E6D-90FD-694BC6641699}" dt="2021-06-21T18:28:43.437" v="169"/>
          <ac:spMkLst>
            <pc:docMk/>
            <pc:sldMk cId="3517684729" sldId="260"/>
            <ac:spMk id="6" creationId="{AB6A59DD-FF1C-4620-ACCB-67E8AD3E4B5F}"/>
          </ac:spMkLst>
        </pc:spChg>
        <pc:spChg chg="add del mod">
          <ac:chgData name="Jean-Philippe" userId="17a5bc35-b187-4cf0-9352-76608a25d93e" providerId="ADAL" clId="{3F2EE5BA-72C3-4E6D-90FD-694BC6641699}" dt="2021-06-21T18:26:04.318" v="61" actId="6264"/>
          <ac:spMkLst>
            <pc:docMk/>
            <pc:sldMk cId="3517684729" sldId="260"/>
            <ac:spMk id="7" creationId="{A26F6CA2-7840-4D71-BFFB-D3CC92242046}"/>
          </ac:spMkLst>
        </pc:spChg>
        <pc:spChg chg="add del mod">
          <ac:chgData name="Jean-Philippe" userId="17a5bc35-b187-4cf0-9352-76608a25d93e" providerId="ADAL" clId="{3F2EE5BA-72C3-4E6D-90FD-694BC6641699}" dt="2021-06-21T18:26:04.318" v="61" actId="6264"/>
          <ac:spMkLst>
            <pc:docMk/>
            <pc:sldMk cId="3517684729" sldId="260"/>
            <ac:spMk id="8" creationId="{08E90454-3193-41DF-B006-27865FAEB333}"/>
          </ac:spMkLst>
        </pc:spChg>
        <pc:spChg chg="add del mod">
          <ac:chgData name="Jean-Philippe" userId="17a5bc35-b187-4cf0-9352-76608a25d93e" providerId="ADAL" clId="{3F2EE5BA-72C3-4E6D-90FD-694BC6641699}" dt="2021-06-21T18:26:04.318" v="61" actId="6264"/>
          <ac:spMkLst>
            <pc:docMk/>
            <pc:sldMk cId="3517684729" sldId="260"/>
            <ac:spMk id="9" creationId="{636F6C22-775C-4BA9-A04A-27FEED8E5E10}"/>
          </ac:spMkLst>
        </pc:spChg>
        <pc:spChg chg="add del mod">
          <ac:chgData name="Jean-Philippe" userId="17a5bc35-b187-4cf0-9352-76608a25d93e" providerId="ADAL" clId="{3F2EE5BA-72C3-4E6D-90FD-694BC6641699}" dt="2021-06-21T18:26:04.318" v="61" actId="6264"/>
          <ac:spMkLst>
            <pc:docMk/>
            <pc:sldMk cId="3517684729" sldId="260"/>
            <ac:spMk id="10" creationId="{EFB69A4B-6840-495C-95A6-95644EB88235}"/>
          </ac:spMkLst>
        </pc:spChg>
        <pc:spChg chg="add del mod">
          <ac:chgData name="Jean-Philippe" userId="17a5bc35-b187-4cf0-9352-76608a25d93e" providerId="ADAL" clId="{3F2EE5BA-72C3-4E6D-90FD-694BC6641699}" dt="2021-06-21T18:26:04.318" v="61" actId="6264"/>
          <ac:spMkLst>
            <pc:docMk/>
            <pc:sldMk cId="3517684729" sldId="260"/>
            <ac:spMk id="11" creationId="{26C2425A-C07E-4D9C-A281-09130CA18D8B}"/>
          </ac:spMkLst>
        </pc:spChg>
        <pc:picChg chg="add mod">
          <ac:chgData name="Jean-Philippe" userId="17a5bc35-b187-4cf0-9352-76608a25d93e" providerId="ADAL" clId="{3F2EE5BA-72C3-4E6D-90FD-694BC6641699}" dt="2021-06-22T03:00:26.539" v="602" actId="1076"/>
          <ac:picMkLst>
            <pc:docMk/>
            <pc:sldMk cId="3517684729" sldId="260"/>
            <ac:picMk id="8" creationId="{6B136308-D351-430C-89D6-7D200136F56F}"/>
          </ac:picMkLst>
        </pc:picChg>
        <pc:picChg chg="add mod ord modCrop">
          <ac:chgData name="Jean-Philippe" userId="17a5bc35-b187-4cf0-9352-76608a25d93e" providerId="ADAL" clId="{3F2EE5BA-72C3-4E6D-90FD-694BC6641699}" dt="2021-06-22T03:31:25.255" v="919" actId="1076"/>
          <ac:picMkLst>
            <pc:docMk/>
            <pc:sldMk cId="3517684729" sldId="260"/>
            <ac:picMk id="10" creationId="{1972FC37-1228-4BD1-95D2-B8ABF48A74B1}"/>
          </ac:picMkLst>
        </pc:picChg>
      </pc:sldChg>
      <pc:sldChg chg="del">
        <pc:chgData name="Jean-Philippe" userId="17a5bc35-b187-4cf0-9352-76608a25d93e" providerId="ADAL" clId="{3F2EE5BA-72C3-4E6D-90FD-694BC6641699}" dt="2021-06-21T17:12:10.035" v="4" actId="47"/>
        <pc:sldMkLst>
          <pc:docMk/>
          <pc:sldMk cId="3524570942" sldId="260"/>
        </pc:sldMkLst>
      </pc:sldChg>
      <pc:sldChg chg="del">
        <pc:chgData name="Jean-Philippe" userId="17a5bc35-b187-4cf0-9352-76608a25d93e" providerId="ADAL" clId="{3F2EE5BA-72C3-4E6D-90FD-694BC6641699}" dt="2021-06-21T17:12:10.035" v="4" actId="47"/>
        <pc:sldMkLst>
          <pc:docMk/>
          <pc:sldMk cId="498767702" sldId="261"/>
        </pc:sldMkLst>
      </pc:sldChg>
      <pc:sldChg chg="addSp delSp modSp new mod ord chgLayout">
        <pc:chgData name="Jean-Philippe" userId="17a5bc35-b187-4cf0-9352-76608a25d93e" providerId="ADAL" clId="{3F2EE5BA-72C3-4E6D-90FD-694BC6641699}" dt="2021-06-21T18:34:31.320" v="253" actId="20577"/>
        <pc:sldMkLst>
          <pc:docMk/>
          <pc:sldMk cId="535977393" sldId="261"/>
        </pc:sldMkLst>
        <pc:spChg chg="mod ord">
          <ac:chgData name="Jean-Philippe" userId="17a5bc35-b187-4cf0-9352-76608a25d93e" providerId="ADAL" clId="{3F2EE5BA-72C3-4E6D-90FD-694BC6641699}" dt="2021-06-21T18:28:43.437" v="169"/>
          <ac:spMkLst>
            <pc:docMk/>
            <pc:sldMk cId="535977393" sldId="261"/>
            <ac:spMk id="2" creationId="{5A4227D7-770D-4CD0-AACF-30A895FBE6BE}"/>
          </ac:spMkLst>
        </pc:spChg>
        <pc:spChg chg="mod ord">
          <ac:chgData name="Jean-Philippe" userId="17a5bc35-b187-4cf0-9352-76608a25d93e" providerId="ADAL" clId="{3F2EE5BA-72C3-4E6D-90FD-694BC6641699}" dt="2021-06-21T18:34:31.320" v="253" actId="20577"/>
          <ac:spMkLst>
            <pc:docMk/>
            <pc:sldMk cId="535977393" sldId="261"/>
            <ac:spMk id="3" creationId="{BCB9C71F-DE3A-4640-920E-752F6EB5C1EF}"/>
          </ac:spMkLst>
        </pc:spChg>
        <pc:spChg chg="mod ord">
          <ac:chgData name="Jean-Philippe" userId="17a5bc35-b187-4cf0-9352-76608a25d93e" providerId="ADAL" clId="{3F2EE5BA-72C3-4E6D-90FD-694BC6641699}" dt="2021-06-21T18:28:43.437" v="169"/>
          <ac:spMkLst>
            <pc:docMk/>
            <pc:sldMk cId="535977393" sldId="261"/>
            <ac:spMk id="4" creationId="{7E8245AD-60B6-4BE1-93F8-64315775D005}"/>
          </ac:spMkLst>
        </pc:spChg>
        <pc:spChg chg="mod ord">
          <ac:chgData name="Jean-Philippe" userId="17a5bc35-b187-4cf0-9352-76608a25d93e" providerId="ADAL" clId="{3F2EE5BA-72C3-4E6D-90FD-694BC6641699}" dt="2021-06-21T18:28:43.437" v="169"/>
          <ac:spMkLst>
            <pc:docMk/>
            <pc:sldMk cId="535977393" sldId="261"/>
            <ac:spMk id="5" creationId="{8D1732CB-E667-4962-9B08-CB6EFF4E7CCD}"/>
          </ac:spMkLst>
        </pc:spChg>
        <pc:spChg chg="mod ord">
          <ac:chgData name="Jean-Philippe" userId="17a5bc35-b187-4cf0-9352-76608a25d93e" providerId="ADAL" clId="{3F2EE5BA-72C3-4E6D-90FD-694BC6641699}" dt="2021-06-21T18:28:43.437" v="169"/>
          <ac:spMkLst>
            <pc:docMk/>
            <pc:sldMk cId="535977393" sldId="261"/>
            <ac:spMk id="6" creationId="{5E0154A7-FA92-4E5D-B57E-22D61A06CF02}"/>
          </ac:spMkLst>
        </pc:spChg>
        <pc:spChg chg="add del mod">
          <ac:chgData name="Jean-Philippe" userId="17a5bc35-b187-4cf0-9352-76608a25d93e" providerId="ADAL" clId="{3F2EE5BA-72C3-4E6D-90FD-694BC6641699}" dt="2021-06-21T18:25:23.679" v="52" actId="6264"/>
          <ac:spMkLst>
            <pc:docMk/>
            <pc:sldMk cId="535977393" sldId="261"/>
            <ac:spMk id="7" creationId="{52498669-DDCD-4EE5-ACC9-539E4DF90E26}"/>
          </ac:spMkLst>
        </pc:spChg>
        <pc:spChg chg="add del mod">
          <ac:chgData name="Jean-Philippe" userId="17a5bc35-b187-4cf0-9352-76608a25d93e" providerId="ADAL" clId="{3F2EE5BA-72C3-4E6D-90FD-694BC6641699}" dt="2021-06-21T18:25:23.679" v="52" actId="6264"/>
          <ac:spMkLst>
            <pc:docMk/>
            <pc:sldMk cId="535977393" sldId="261"/>
            <ac:spMk id="8" creationId="{9E147CED-85CA-4FE7-8624-0368DA403AF8}"/>
          </ac:spMkLst>
        </pc:spChg>
        <pc:spChg chg="add del mod">
          <ac:chgData name="Jean-Philippe" userId="17a5bc35-b187-4cf0-9352-76608a25d93e" providerId="ADAL" clId="{3F2EE5BA-72C3-4E6D-90FD-694BC6641699}" dt="2021-06-21T18:25:23.679" v="52" actId="6264"/>
          <ac:spMkLst>
            <pc:docMk/>
            <pc:sldMk cId="535977393" sldId="261"/>
            <ac:spMk id="9" creationId="{0A714DD7-5550-40FF-8F4A-CB61C93CC5D0}"/>
          </ac:spMkLst>
        </pc:spChg>
        <pc:spChg chg="add del mod">
          <ac:chgData name="Jean-Philippe" userId="17a5bc35-b187-4cf0-9352-76608a25d93e" providerId="ADAL" clId="{3F2EE5BA-72C3-4E6D-90FD-694BC6641699}" dt="2021-06-21T18:25:23.679" v="52" actId="6264"/>
          <ac:spMkLst>
            <pc:docMk/>
            <pc:sldMk cId="535977393" sldId="261"/>
            <ac:spMk id="10" creationId="{4466FD49-10B4-4DD5-97E5-27A320BBE834}"/>
          </ac:spMkLst>
        </pc:spChg>
        <pc:spChg chg="add del mod">
          <ac:chgData name="Jean-Philippe" userId="17a5bc35-b187-4cf0-9352-76608a25d93e" providerId="ADAL" clId="{3F2EE5BA-72C3-4E6D-90FD-694BC6641699}" dt="2021-06-21T18:25:23.679" v="52" actId="6264"/>
          <ac:spMkLst>
            <pc:docMk/>
            <pc:sldMk cId="535977393" sldId="261"/>
            <ac:spMk id="11" creationId="{5A0FD4BE-B692-4709-B0E0-678C090720B4}"/>
          </ac:spMkLst>
        </pc:spChg>
      </pc:sldChg>
      <pc:sldChg chg="modSp add mod">
        <pc:chgData name="Jean-Philippe" userId="17a5bc35-b187-4cf0-9352-76608a25d93e" providerId="ADAL" clId="{3F2EE5BA-72C3-4E6D-90FD-694BC6641699}" dt="2021-06-21T18:43:12.097" v="352" actId="179"/>
        <pc:sldMkLst>
          <pc:docMk/>
          <pc:sldMk cId="3150093134" sldId="262"/>
        </pc:sldMkLst>
        <pc:spChg chg="mod">
          <ac:chgData name="Jean-Philippe" userId="17a5bc35-b187-4cf0-9352-76608a25d93e" providerId="ADAL" clId="{3F2EE5BA-72C3-4E6D-90FD-694BC6641699}" dt="2021-06-21T18:34:40.158" v="257"/>
          <ac:spMkLst>
            <pc:docMk/>
            <pc:sldMk cId="3150093134" sldId="262"/>
            <ac:spMk id="2" creationId="{5A4227D7-770D-4CD0-AACF-30A895FBE6BE}"/>
          </ac:spMkLst>
        </pc:spChg>
        <pc:spChg chg="mod">
          <ac:chgData name="Jean-Philippe" userId="17a5bc35-b187-4cf0-9352-76608a25d93e" providerId="ADAL" clId="{3F2EE5BA-72C3-4E6D-90FD-694BC6641699}" dt="2021-06-21T18:43:12.097" v="352" actId="179"/>
          <ac:spMkLst>
            <pc:docMk/>
            <pc:sldMk cId="3150093134" sldId="262"/>
            <ac:spMk id="3" creationId="{BCB9C71F-DE3A-4640-920E-752F6EB5C1EF}"/>
          </ac:spMkLst>
        </pc:spChg>
      </pc:sldChg>
      <pc:sldChg chg="del">
        <pc:chgData name="Jean-Philippe" userId="17a5bc35-b187-4cf0-9352-76608a25d93e" providerId="ADAL" clId="{3F2EE5BA-72C3-4E6D-90FD-694BC6641699}" dt="2021-06-21T17:12:10.035" v="4" actId="47"/>
        <pc:sldMkLst>
          <pc:docMk/>
          <pc:sldMk cId="3577812284" sldId="262"/>
        </pc:sldMkLst>
      </pc:sldChg>
      <pc:sldChg chg="addSp modSp new mod">
        <pc:chgData name="Jean-Philippe" userId="17a5bc35-b187-4cf0-9352-76608a25d93e" providerId="ADAL" clId="{3F2EE5BA-72C3-4E6D-90FD-694BC6641699}" dt="2021-06-21T18:44:14.945" v="361" actId="14100"/>
        <pc:sldMkLst>
          <pc:docMk/>
          <pc:sldMk cId="716551418" sldId="263"/>
        </pc:sldMkLst>
        <pc:spChg chg="mod">
          <ac:chgData name="Jean-Philippe" userId="17a5bc35-b187-4cf0-9352-76608a25d93e" providerId="ADAL" clId="{3F2EE5BA-72C3-4E6D-90FD-694BC6641699}" dt="2021-06-21T18:38:27.812" v="309"/>
          <ac:spMkLst>
            <pc:docMk/>
            <pc:sldMk cId="716551418" sldId="263"/>
            <ac:spMk id="2" creationId="{7D93DC5C-7A22-41F5-9E6F-B5A4C59DC4DA}"/>
          </ac:spMkLst>
        </pc:spChg>
        <pc:spChg chg="mod">
          <ac:chgData name="Jean-Philippe" userId="17a5bc35-b187-4cf0-9352-76608a25d93e" providerId="ADAL" clId="{3F2EE5BA-72C3-4E6D-90FD-694BC6641699}" dt="2021-06-21T18:44:14.945" v="361" actId="14100"/>
          <ac:spMkLst>
            <pc:docMk/>
            <pc:sldMk cId="716551418" sldId="263"/>
            <ac:spMk id="3" creationId="{53A2CAC1-5386-4FDA-8C71-92BD165A24A2}"/>
          </ac:spMkLst>
        </pc:spChg>
        <pc:picChg chg="add mod">
          <ac:chgData name="Jean-Philippe" userId="17a5bc35-b187-4cf0-9352-76608a25d93e" providerId="ADAL" clId="{3F2EE5BA-72C3-4E6D-90FD-694BC6641699}" dt="2021-06-21T18:44:12.437" v="360" actId="14100"/>
          <ac:picMkLst>
            <pc:docMk/>
            <pc:sldMk cId="716551418" sldId="263"/>
            <ac:picMk id="8" creationId="{4637AAC4-197F-458D-AC18-CDB6D71F7842}"/>
          </ac:picMkLst>
        </pc:picChg>
      </pc:sldChg>
      <pc:sldChg chg="del">
        <pc:chgData name="Jean-Philippe" userId="17a5bc35-b187-4cf0-9352-76608a25d93e" providerId="ADAL" clId="{3F2EE5BA-72C3-4E6D-90FD-694BC6641699}" dt="2021-06-21T17:12:10.035" v="4" actId="47"/>
        <pc:sldMkLst>
          <pc:docMk/>
          <pc:sldMk cId="2271967809" sldId="263"/>
        </pc:sldMkLst>
      </pc:sldChg>
      <pc:sldChg chg="addSp modSp new mod">
        <pc:chgData name="Jean-Philippe" userId="17a5bc35-b187-4cf0-9352-76608a25d93e" providerId="ADAL" clId="{3F2EE5BA-72C3-4E6D-90FD-694BC6641699}" dt="2021-06-21T18:53:09.107" v="371"/>
        <pc:sldMkLst>
          <pc:docMk/>
          <pc:sldMk cId="440282295" sldId="264"/>
        </pc:sldMkLst>
        <pc:spChg chg="mod">
          <ac:chgData name="Jean-Philippe" userId="17a5bc35-b187-4cf0-9352-76608a25d93e" providerId="ADAL" clId="{3F2EE5BA-72C3-4E6D-90FD-694BC6641699}" dt="2021-06-21T18:53:09.107" v="371"/>
          <ac:spMkLst>
            <pc:docMk/>
            <pc:sldMk cId="440282295" sldId="264"/>
            <ac:spMk id="2" creationId="{7B4F17AC-4F74-432D-9D9C-455BBFB6FC70}"/>
          </ac:spMkLst>
        </pc:spChg>
        <pc:spChg chg="mod">
          <ac:chgData name="Jean-Philippe" userId="17a5bc35-b187-4cf0-9352-76608a25d93e" providerId="ADAL" clId="{3F2EE5BA-72C3-4E6D-90FD-694BC6641699}" dt="2021-06-21T18:51:46.313" v="363"/>
          <ac:spMkLst>
            <pc:docMk/>
            <pc:sldMk cId="440282295" sldId="264"/>
            <ac:spMk id="3" creationId="{C59AF87D-0CE8-4499-848E-1ABE673F79D1}"/>
          </ac:spMkLst>
        </pc:spChg>
        <pc:picChg chg="add mod ord">
          <ac:chgData name="Jean-Philippe" userId="17a5bc35-b187-4cf0-9352-76608a25d93e" providerId="ADAL" clId="{3F2EE5BA-72C3-4E6D-90FD-694BC6641699}" dt="2021-06-21T18:52:49.554" v="370" actId="167"/>
          <ac:picMkLst>
            <pc:docMk/>
            <pc:sldMk cId="440282295" sldId="264"/>
            <ac:picMk id="8" creationId="{33E47BA0-D010-458F-8BF0-0B32044AE761}"/>
          </ac:picMkLst>
        </pc:picChg>
        <pc:picChg chg="add mod">
          <ac:chgData name="Jean-Philippe" userId="17a5bc35-b187-4cf0-9352-76608a25d93e" providerId="ADAL" clId="{3F2EE5BA-72C3-4E6D-90FD-694BC6641699}" dt="2021-06-21T18:52:33.085" v="368" actId="14100"/>
          <ac:picMkLst>
            <pc:docMk/>
            <pc:sldMk cId="440282295" sldId="264"/>
            <ac:picMk id="10" creationId="{9FFB2875-D9C0-43A2-9BA1-39E4241D1B72}"/>
          </ac:picMkLst>
        </pc:picChg>
      </pc:sldChg>
      <pc:sldChg chg="del">
        <pc:chgData name="Jean-Philippe" userId="17a5bc35-b187-4cf0-9352-76608a25d93e" providerId="ADAL" clId="{3F2EE5BA-72C3-4E6D-90FD-694BC6641699}" dt="2021-06-21T17:12:10.035" v="4" actId="47"/>
        <pc:sldMkLst>
          <pc:docMk/>
          <pc:sldMk cId="3235230474" sldId="264"/>
        </pc:sldMkLst>
      </pc:sldChg>
      <pc:sldChg chg="del">
        <pc:chgData name="Jean-Philippe" userId="17a5bc35-b187-4cf0-9352-76608a25d93e" providerId="ADAL" clId="{3F2EE5BA-72C3-4E6D-90FD-694BC6641699}" dt="2021-06-21T17:12:10.035" v="4" actId="47"/>
        <pc:sldMkLst>
          <pc:docMk/>
          <pc:sldMk cId="1195462770" sldId="265"/>
        </pc:sldMkLst>
      </pc:sldChg>
      <pc:sldChg chg="addSp modSp new mod">
        <pc:chgData name="Jean-Philippe" userId="17a5bc35-b187-4cf0-9352-76608a25d93e" providerId="ADAL" clId="{3F2EE5BA-72C3-4E6D-90FD-694BC6641699}" dt="2021-06-21T18:54:54.031" v="394"/>
        <pc:sldMkLst>
          <pc:docMk/>
          <pc:sldMk cId="3068358714" sldId="265"/>
        </pc:sldMkLst>
        <pc:spChg chg="mod">
          <ac:chgData name="Jean-Philippe" userId="17a5bc35-b187-4cf0-9352-76608a25d93e" providerId="ADAL" clId="{3F2EE5BA-72C3-4E6D-90FD-694BC6641699}" dt="2021-06-21T18:54:54.031" v="394"/>
          <ac:spMkLst>
            <pc:docMk/>
            <pc:sldMk cId="3068358714" sldId="265"/>
            <ac:spMk id="2" creationId="{1FDC288B-C9AF-4C42-9E93-68510FEB86DC}"/>
          </ac:spMkLst>
        </pc:spChg>
        <pc:spChg chg="mod">
          <ac:chgData name="Jean-Philippe" userId="17a5bc35-b187-4cf0-9352-76608a25d93e" providerId="ADAL" clId="{3F2EE5BA-72C3-4E6D-90FD-694BC6641699}" dt="2021-06-21T18:54:44.867" v="392" actId="6549"/>
          <ac:spMkLst>
            <pc:docMk/>
            <pc:sldMk cId="3068358714" sldId="265"/>
            <ac:spMk id="3" creationId="{E6A59229-64EF-4215-AF9B-77B4EF98AAEF}"/>
          </ac:spMkLst>
        </pc:spChg>
        <pc:picChg chg="add mod">
          <ac:chgData name="Jean-Philippe" userId="17a5bc35-b187-4cf0-9352-76608a25d93e" providerId="ADAL" clId="{3F2EE5BA-72C3-4E6D-90FD-694BC6641699}" dt="2021-06-21T18:54:47.636" v="393" actId="14100"/>
          <ac:picMkLst>
            <pc:docMk/>
            <pc:sldMk cId="3068358714" sldId="265"/>
            <ac:picMk id="8" creationId="{D562D1ED-0BB7-409B-B35E-41E73BCEF119}"/>
          </ac:picMkLst>
        </pc:picChg>
      </pc:sldChg>
      <pc:sldChg chg="addSp modSp new mod">
        <pc:chgData name="Jean-Philippe" userId="17a5bc35-b187-4cf0-9352-76608a25d93e" providerId="ADAL" clId="{3F2EE5BA-72C3-4E6D-90FD-694BC6641699}" dt="2021-06-21T18:55:55.743" v="417" actId="6549"/>
        <pc:sldMkLst>
          <pc:docMk/>
          <pc:sldMk cId="345069043" sldId="266"/>
        </pc:sldMkLst>
        <pc:spChg chg="mod">
          <ac:chgData name="Jean-Philippe" userId="17a5bc35-b187-4cf0-9352-76608a25d93e" providerId="ADAL" clId="{3F2EE5BA-72C3-4E6D-90FD-694BC6641699}" dt="2021-06-21T18:55:01.663" v="397"/>
          <ac:spMkLst>
            <pc:docMk/>
            <pc:sldMk cId="345069043" sldId="266"/>
            <ac:spMk id="2" creationId="{92B2BAC9-1FB7-4EF0-A717-CD95AEFA2A37}"/>
          </ac:spMkLst>
        </pc:spChg>
        <pc:spChg chg="mod">
          <ac:chgData name="Jean-Philippe" userId="17a5bc35-b187-4cf0-9352-76608a25d93e" providerId="ADAL" clId="{3F2EE5BA-72C3-4E6D-90FD-694BC6641699}" dt="2021-06-21T18:55:55.743" v="417" actId="6549"/>
          <ac:spMkLst>
            <pc:docMk/>
            <pc:sldMk cId="345069043" sldId="266"/>
            <ac:spMk id="3" creationId="{DCB47C54-6F04-4E7F-B9F5-65A59B7EB006}"/>
          </ac:spMkLst>
        </pc:spChg>
        <pc:picChg chg="add mod">
          <ac:chgData name="Jean-Philippe" userId="17a5bc35-b187-4cf0-9352-76608a25d93e" providerId="ADAL" clId="{3F2EE5BA-72C3-4E6D-90FD-694BC6641699}" dt="2021-06-21T18:55:51.778" v="414" actId="1076"/>
          <ac:picMkLst>
            <pc:docMk/>
            <pc:sldMk cId="345069043" sldId="266"/>
            <ac:picMk id="8" creationId="{5C4ACB1E-AF75-4A4F-BF8B-E999CE3A18D5}"/>
          </ac:picMkLst>
        </pc:picChg>
      </pc:sldChg>
      <pc:sldChg chg="del">
        <pc:chgData name="Jean-Philippe" userId="17a5bc35-b187-4cf0-9352-76608a25d93e" providerId="ADAL" clId="{3F2EE5BA-72C3-4E6D-90FD-694BC6641699}" dt="2021-06-21T17:12:10.035" v="4" actId="47"/>
        <pc:sldMkLst>
          <pc:docMk/>
          <pc:sldMk cId="2459418101" sldId="266"/>
        </pc:sldMkLst>
      </pc:sldChg>
      <pc:sldChg chg="del">
        <pc:chgData name="Jean-Philippe" userId="17a5bc35-b187-4cf0-9352-76608a25d93e" providerId="ADAL" clId="{3F2EE5BA-72C3-4E6D-90FD-694BC6641699}" dt="2021-06-21T17:12:10.035" v="4" actId="47"/>
        <pc:sldMkLst>
          <pc:docMk/>
          <pc:sldMk cId="2543885362" sldId="267"/>
        </pc:sldMkLst>
      </pc:sldChg>
      <pc:sldChg chg="addSp modSp new mod">
        <pc:chgData name="Jean-Philippe" userId="17a5bc35-b187-4cf0-9352-76608a25d93e" providerId="ADAL" clId="{3F2EE5BA-72C3-4E6D-90FD-694BC6641699}" dt="2021-06-21T18:57:03.967" v="430" actId="1076"/>
        <pc:sldMkLst>
          <pc:docMk/>
          <pc:sldMk cId="3608767087" sldId="267"/>
        </pc:sldMkLst>
        <pc:spChg chg="mod">
          <ac:chgData name="Jean-Philippe" userId="17a5bc35-b187-4cf0-9352-76608a25d93e" providerId="ADAL" clId="{3F2EE5BA-72C3-4E6D-90FD-694BC6641699}" dt="2021-06-21T18:55:03.048" v="398"/>
          <ac:spMkLst>
            <pc:docMk/>
            <pc:sldMk cId="3608767087" sldId="267"/>
            <ac:spMk id="2" creationId="{2256B365-21EF-4110-A0C7-28C57D6B3F7A}"/>
          </ac:spMkLst>
        </pc:spChg>
        <pc:spChg chg="mod">
          <ac:chgData name="Jean-Philippe" userId="17a5bc35-b187-4cf0-9352-76608a25d93e" providerId="ADAL" clId="{3F2EE5BA-72C3-4E6D-90FD-694BC6641699}" dt="2021-06-21T18:56:57.799" v="429" actId="6549"/>
          <ac:spMkLst>
            <pc:docMk/>
            <pc:sldMk cId="3608767087" sldId="267"/>
            <ac:spMk id="3" creationId="{62FE7157-44DD-4557-9F6E-09893EF1FD9B}"/>
          </ac:spMkLst>
        </pc:spChg>
        <pc:picChg chg="add mod">
          <ac:chgData name="Jean-Philippe" userId="17a5bc35-b187-4cf0-9352-76608a25d93e" providerId="ADAL" clId="{3F2EE5BA-72C3-4E6D-90FD-694BC6641699}" dt="2021-06-21T18:57:03.967" v="430" actId="1076"/>
          <ac:picMkLst>
            <pc:docMk/>
            <pc:sldMk cId="3608767087" sldId="267"/>
            <ac:picMk id="8" creationId="{0DF4672E-9849-4FED-B836-751D17C7BB37}"/>
          </ac:picMkLst>
        </pc:picChg>
      </pc:sldChg>
      <pc:sldChg chg="addSp delSp modSp new mod">
        <pc:chgData name="Jean-Philippe" userId="17a5bc35-b187-4cf0-9352-76608a25d93e" providerId="ADAL" clId="{3F2EE5BA-72C3-4E6D-90FD-694BC6641699}" dt="2021-06-21T19:00:23.286" v="508" actId="14100"/>
        <pc:sldMkLst>
          <pc:docMk/>
          <pc:sldMk cId="4051945569" sldId="268"/>
        </pc:sldMkLst>
        <pc:spChg chg="mod">
          <ac:chgData name="Jean-Philippe" userId="17a5bc35-b187-4cf0-9352-76608a25d93e" providerId="ADAL" clId="{3F2EE5BA-72C3-4E6D-90FD-694BC6641699}" dt="2021-06-21T18:57:14.395" v="432"/>
          <ac:spMkLst>
            <pc:docMk/>
            <pc:sldMk cId="4051945569" sldId="268"/>
            <ac:spMk id="2" creationId="{C3EB09E5-FB16-4058-80D2-8D0F9055A920}"/>
          </ac:spMkLst>
        </pc:spChg>
        <pc:spChg chg="mod">
          <ac:chgData name="Jean-Philippe" userId="17a5bc35-b187-4cf0-9352-76608a25d93e" providerId="ADAL" clId="{3F2EE5BA-72C3-4E6D-90FD-694BC6641699}" dt="2021-06-21T18:59:53.930" v="501" actId="6549"/>
          <ac:spMkLst>
            <pc:docMk/>
            <pc:sldMk cId="4051945569" sldId="268"/>
            <ac:spMk id="3" creationId="{A3ACFEAF-EA9A-4EE3-99EC-4625EF741C98}"/>
          </ac:spMkLst>
        </pc:spChg>
        <pc:picChg chg="add del mod">
          <ac:chgData name="Jean-Philippe" userId="17a5bc35-b187-4cf0-9352-76608a25d93e" providerId="ADAL" clId="{3F2EE5BA-72C3-4E6D-90FD-694BC6641699}" dt="2021-06-21T19:00:09.786" v="505" actId="478"/>
          <ac:picMkLst>
            <pc:docMk/>
            <pc:sldMk cId="4051945569" sldId="268"/>
            <ac:picMk id="8" creationId="{9A156829-6502-493B-B798-4D5484AAF5D7}"/>
          </ac:picMkLst>
        </pc:picChg>
        <pc:picChg chg="add mod">
          <ac:chgData name="Jean-Philippe" userId="17a5bc35-b187-4cf0-9352-76608a25d93e" providerId="ADAL" clId="{3F2EE5BA-72C3-4E6D-90FD-694BC6641699}" dt="2021-06-21T19:00:23.286" v="508" actId="14100"/>
          <ac:picMkLst>
            <pc:docMk/>
            <pc:sldMk cId="4051945569" sldId="268"/>
            <ac:picMk id="10" creationId="{0B0C60E0-9F5B-4F7C-B9CA-6A4E3B5308DA}"/>
          </ac:picMkLst>
        </pc:picChg>
      </pc:sldChg>
      <pc:sldChg chg="del">
        <pc:chgData name="Jean-Philippe" userId="17a5bc35-b187-4cf0-9352-76608a25d93e" providerId="ADAL" clId="{3F2EE5BA-72C3-4E6D-90FD-694BC6641699}" dt="2021-06-21T17:12:10.035" v="4" actId="47"/>
        <pc:sldMkLst>
          <pc:docMk/>
          <pc:sldMk cId="577902502" sldId="269"/>
        </pc:sldMkLst>
      </pc:sldChg>
      <pc:sldChg chg="modSp new mod">
        <pc:chgData name="Jean-Philippe" userId="17a5bc35-b187-4cf0-9352-76608a25d93e" providerId="ADAL" clId="{3F2EE5BA-72C3-4E6D-90FD-694BC6641699}" dt="2021-06-21T18:59:23.405" v="499" actId="6549"/>
        <pc:sldMkLst>
          <pc:docMk/>
          <pc:sldMk cId="1734024995" sldId="269"/>
        </pc:sldMkLst>
        <pc:spChg chg="mod">
          <ac:chgData name="Jean-Philippe" userId="17a5bc35-b187-4cf0-9352-76608a25d93e" providerId="ADAL" clId="{3F2EE5BA-72C3-4E6D-90FD-694BC6641699}" dt="2021-06-21T18:58:36.654" v="466"/>
          <ac:spMkLst>
            <pc:docMk/>
            <pc:sldMk cId="1734024995" sldId="269"/>
            <ac:spMk id="2" creationId="{B16096A3-9D40-404F-9022-E4AD8B46E433}"/>
          </ac:spMkLst>
        </pc:spChg>
        <pc:spChg chg="mod">
          <ac:chgData name="Jean-Philippe" userId="17a5bc35-b187-4cf0-9352-76608a25d93e" providerId="ADAL" clId="{3F2EE5BA-72C3-4E6D-90FD-694BC6641699}" dt="2021-06-21T18:59:23.405" v="499" actId="6549"/>
          <ac:spMkLst>
            <pc:docMk/>
            <pc:sldMk cId="1734024995" sldId="269"/>
            <ac:spMk id="3" creationId="{07E09765-009A-4285-B10D-DB8D0DAE93B8}"/>
          </ac:spMkLst>
        </pc:spChg>
      </pc:sldChg>
      <pc:sldChg chg="del">
        <pc:chgData name="Jean-Philippe" userId="17a5bc35-b187-4cf0-9352-76608a25d93e" providerId="ADAL" clId="{3F2EE5BA-72C3-4E6D-90FD-694BC6641699}" dt="2021-06-21T17:12:10.035" v="4" actId="47"/>
        <pc:sldMkLst>
          <pc:docMk/>
          <pc:sldMk cId="500838999" sldId="270"/>
        </pc:sldMkLst>
      </pc:sldChg>
      <pc:sldChg chg="modSp new mod">
        <pc:chgData name="Jean-Philippe" userId="17a5bc35-b187-4cf0-9352-76608a25d93e" providerId="ADAL" clId="{3F2EE5BA-72C3-4E6D-90FD-694BC6641699}" dt="2021-06-21T18:58:59.218" v="480" actId="6549"/>
        <pc:sldMkLst>
          <pc:docMk/>
          <pc:sldMk cId="2503104502" sldId="270"/>
        </pc:sldMkLst>
        <pc:spChg chg="mod">
          <ac:chgData name="Jean-Philippe" userId="17a5bc35-b187-4cf0-9352-76608a25d93e" providerId="ADAL" clId="{3F2EE5BA-72C3-4E6D-90FD-694BC6641699}" dt="2021-06-21T18:58:37.913" v="467"/>
          <ac:spMkLst>
            <pc:docMk/>
            <pc:sldMk cId="2503104502" sldId="270"/>
            <ac:spMk id="2" creationId="{6528EAE4-1FB1-40F0-A85B-C5D2CFE233FF}"/>
          </ac:spMkLst>
        </pc:spChg>
        <pc:spChg chg="mod">
          <ac:chgData name="Jean-Philippe" userId="17a5bc35-b187-4cf0-9352-76608a25d93e" providerId="ADAL" clId="{3F2EE5BA-72C3-4E6D-90FD-694BC6641699}" dt="2021-06-21T18:58:59.218" v="480" actId="6549"/>
          <ac:spMkLst>
            <pc:docMk/>
            <pc:sldMk cId="2503104502" sldId="270"/>
            <ac:spMk id="3" creationId="{7ED10D92-B632-4001-87A8-B58B10C4252E}"/>
          </ac:spMkLst>
        </pc:spChg>
      </pc:sldChg>
      <pc:sldChg chg="addSp delSp modSp new del mod chgLayout">
        <pc:chgData name="Jean-Philippe" userId="17a5bc35-b187-4cf0-9352-76608a25d93e" providerId="ADAL" clId="{3F2EE5BA-72C3-4E6D-90FD-694BC6641699}" dt="2021-06-22T12:49:05.790" v="1011" actId="47"/>
        <pc:sldMkLst>
          <pc:docMk/>
          <pc:sldMk cId="266256987" sldId="271"/>
        </pc:sldMkLst>
        <pc:spChg chg="del">
          <ac:chgData name="Jean-Philippe" userId="17a5bc35-b187-4cf0-9352-76608a25d93e" providerId="ADAL" clId="{3F2EE5BA-72C3-4E6D-90FD-694BC6641699}" dt="2021-06-21T18:58:20.501" v="449" actId="6264"/>
          <ac:spMkLst>
            <pc:docMk/>
            <pc:sldMk cId="266256987" sldId="271"/>
            <ac:spMk id="2" creationId="{9858552D-3043-457D-899F-026599DAE4F8}"/>
          </ac:spMkLst>
        </pc:spChg>
        <pc:spChg chg="mod ord">
          <ac:chgData name="Jean-Philippe" userId="17a5bc35-b187-4cf0-9352-76608a25d93e" providerId="ADAL" clId="{3F2EE5BA-72C3-4E6D-90FD-694BC6641699}" dt="2021-06-21T18:58:30.527" v="465" actId="20577"/>
          <ac:spMkLst>
            <pc:docMk/>
            <pc:sldMk cId="266256987" sldId="271"/>
            <ac:spMk id="3" creationId="{71E9383D-7B56-49DB-91FF-7AD19DAD549F}"/>
          </ac:spMkLst>
        </pc:spChg>
        <pc:spChg chg="mod ord">
          <ac:chgData name="Jean-Philippe" userId="17a5bc35-b187-4cf0-9352-76608a25d93e" providerId="ADAL" clId="{3F2EE5BA-72C3-4E6D-90FD-694BC6641699}" dt="2021-06-21T18:58:20.501" v="449" actId="6264"/>
          <ac:spMkLst>
            <pc:docMk/>
            <pc:sldMk cId="266256987" sldId="271"/>
            <ac:spMk id="4" creationId="{BEF1E00B-E732-4C89-B34C-CAC0473EC873}"/>
          </ac:spMkLst>
        </pc:spChg>
        <pc:spChg chg="mod ord">
          <ac:chgData name="Jean-Philippe" userId="17a5bc35-b187-4cf0-9352-76608a25d93e" providerId="ADAL" clId="{3F2EE5BA-72C3-4E6D-90FD-694BC6641699}" dt="2021-06-21T18:58:20.501" v="449" actId="6264"/>
          <ac:spMkLst>
            <pc:docMk/>
            <pc:sldMk cId="266256987" sldId="271"/>
            <ac:spMk id="5" creationId="{B2C53C34-C48E-4494-B460-FC009600C3E9}"/>
          </ac:spMkLst>
        </pc:spChg>
        <pc:spChg chg="mod ord">
          <ac:chgData name="Jean-Philippe" userId="17a5bc35-b187-4cf0-9352-76608a25d93e" providerId="ADAL" clId="{3F2EE5BA-72C3-4E6D-90FD-694BC6641699}" dt="2021-06-21T18:58:20.501" v="449" actId="6264"/>
          <ac:spMkLst>
            <pc:docMk/>
            <pc:sldMk cId="266256987" sldId="271"/>
            <ac:spMk id="6" creationId="{B241D921-179C-4D13-A3FF-F706DC51D641}"/>
          </ac:spMkLst>
        </pc:spChg>
        <pc:spChg chg="add del mod">
          <ac:chgData name="Jean-Philippe" userId="17a5bc35-b187-4cf0-9352-76608a25d93e" providerId="ADAL" clId="{3F2EE5BA-72C3-4E6D-90FD-694BC6641699}" dt="2021-06-21T18:58:20.501" v="449" actId="6264"/>
          <ac:spMkLst>
            <pc:docMk/>
            <pc:sldMk cId="266256987" sldId="271"/>
            <ac:spMk id="7" creationId="{0C7A124F-29B5-4DF7-B733-12C4347244B9}"/>
          </ac:spMkLst>
        </pc:spChg>
        <pc:spChg chg="add del mod">
          <ac:chgData name="Jean-Philippe" userId="17a5bc35-b187-4cf0-9352-76608a25d93e" providerId="ADAL" clId="{3F2EE5BA-72C3-4E6D-90FD-694BC6641699}" dt="2021-06-21T18:58:20.501" v="449" actId="6264"/>
          <ac:spMkLst>
            <pc:docMk/>
            <pc:sldMk cId="266256987" sldId="271"/>
            <ac:spMk id="8" creationId="{06CF07F0-BBFB-480E-9E6D-A18257D820C2}"/>
          </ac:spMkLst>
        </pc:spChg>
        <pc:spChg chg="add del mod">
          <ac:chgData name="Jean-Philippe" userId="17a5bc35-b187-4cf0-9352-76608a25d93e" providerId="ADAL" clId="{3F2EE5BA-72C3-4E6D-90FD-694BC6641699}" dt="2021-06-21T18:58:20.501" v="449" actId="6264"/>
          <ac:spMkLst>
            <pc:docMk/>
            <pc:sldMk cId="266256987" sldId="271"/>
            <ac:spMk id="9" creationId="{42414526-DF46-46AD-8508-CD1D7ECBC81C}"/>
          </ac:spMkLst>
        </pc:spChg>
        <pc:spChg chg="add del mod">
          <ac:chgData name="Jean-Philippe" userId="17a5bc35-b187-4cf0-9352-76608a25d93e" providerId="ADAL" clId="{3F2EE5BA-72C3-4E6D-90FD-694BC6641699}" dt="2021-06-21T18:58:20.501" v="449" actId="6264"/>
          <ac:spMkLst>
            <pc:docMk/>
            <pc:sldMk cId="266256987" sldId="271"/>
            <ac:spMk id="10" creationId="{28ED7D5F-C73C-4AC3-B0D3-536C0F26289E}"/>
          </ac:spMkLst>
        </pc:spChg>
        <pc:spChg chg="add mod ord">
          <ac:chgData name="Jean-Philippe" userId="17a5bc35-b187-4cf0-9352-76608a25d93e" providerId="ADAL" clId="{3F2EE5BA-72C3-4E6D-90FD-694BC6641699}" dt="2021-06-21T18:58:39.777" v="468"/>
          <ac:spMkLst>
            <pc:docMk/>
            <pc:sldMk cId="266256987" sldId="271"/>
            <ac:spMk id="11" creationId="{BFD810D2-94DF-4B84-AED3-0514920169D2}"/>
          </ac:spMkLst>
        </pc:spChg>
      </pc:sldChg>
      <pc:sldChg chg="del">
        <pc:chgData name="Jean-Philippe" userId="17a5bc35-b187-4cf0-9352-76608a25d93e" providerId="ADAL" clId="{3F2EE5BA-72C3-4E6D-90FD-694BC6641699}" dt="2021-06-21T17:12:10.035" v="4" actId="47"/>
        <pc:sldMkLst>
          <pc:docMk/>
          <pc:sldMk cId="333624792" sldId="271"/>
        </pc:sldMkLst>
      </pc:sldChg>
      <pc:sldChg chg="del">
        <pc:chgData name="Jean-Philippe" userId="17a5bc35-b187-4cf0-9352-76608a25d93e" providerId="ADAL" clId="{3F2EE5BA-72C3-4E6D-90FD-694BC6641699}" dt="2021-06-21T17:12:10.035" v="4" actId="47"/>
        <pc:sldMkLst>
          <pc:docMk/>
          <pc:sldMk cId="689283186" sldId="272"/>
        </pc:sldMkLst>
      </pc:sldChg>
      <pc:sldChg chg="addSp modSp new del mod">
        <pc:chgData name="Jean-Philippe" userId="17a5bc35-b187-4cf0-9352-76608a25d93e" providerId="ADAL" clId="{3F2EE5BA-72C3-4E6D-90FD-694BC6641699}" dt="2021-06-22T12:49:01.179" v="1010" actId="47"/>
        <pc:sldMkLst>
          <pc:docMk/>
          <pc:sldMk cId="2967750299" sldId="272"/>
        </pc:sldMkLst>
        <pc:spChg chg="mod">
          <ac:chgData name="Jean-Philippe" userId="17a5bc35-b187-4cf0-9352-76608a25d93e" providerId="ADAL" clId="{3F2EE5BA-72C3-4E6D-90FD-694BC6641699}" dt="2021-06-22T01:13:07.446" v="523"/>
          <ac:spMkLst>
            <pc:docMk/>
            <pc:sldMk cId="2967750299" sldId="272"/>
            <ac:spMk id="2" creationId="{AB3D7738-45F0-4225-A4B5-4664A74789E5}"/>
          </ac:spMkLst>
        </pc:spChg>
        <pc:spChg chg="mod">
          <ac:chgData name="Jean-Philippe" userId="17a5bc35-b187-4cf0-9352-76608a25d93e" providerId="ADAL" clId="{3F2EE5BA-72C3-4E6D-90FD-694BC6641699}" dt="2021-06-22T01:12:39.176" v="522" actId="6549"/>
          <ac:spMkLst>
            <pc:docMk/>
            <pc:sldMk cId="2967750299" sldId="272"/>
            <ac:spMk id="3" creationId="{539947F3-2213-4403-B3FF-26E8A6FF8C39}"/>
          </ac:spMkLst>
        </pc:spChg>
        <pc:picChg chg="add mod">
          <ac:chgData name="Jean-Philippe" userId="17a5bc35-b187-4cf0-9352-76608a25d93e" providerId="ADAL" clId="{3F2EE5BA-72C3-4E6D-90FD-694BC6641699}" dt="2021-06-22T01:13:30.227" v="527" actId="1076"/>
          <ac:picMkLst>
            <pc:docMk/>
            <pc:sldMk cId="2967750299" sldId="272"/>
            <ac:picMk id="8" creationId="{42F23B3D-6733-4AF3-AC30-CC9669EAEE31}"/>
          </ac:picMkLst>
        </pc:picChg>
      </pc:sldChg>
      <pc:sldChg chg="del">
        <pc:chgData name="Jean-Philippe" userId="17a5bc35-b187-4cf0-9352-76608a25d93e" providerId="ADAL" clId="{3F2EE5BA-72C3-4E6D-90FD-694BC6641699}" dt="2021-06-21T17:12:10.035" v="4" actId="47"/>
        <pc:sldMkLst>
          <pc:docMk/>
          <pc:sldMk cId="691208345" sldId="273"/>
        </pc:sldMkLst>
      </pc:sldChg>
      <pc:sldChg chg="addSp modSp new mod">
        <pc:chgData name="Jean-Philippe" userId="17a5bc35-b187-4cf0-9352-76608a25d93e" providerId="ADAL" clId="{3F2EE5BA-72C3-4E6D-90FD-694BC6641699}" dt="2021-06-22T01:14:35.927" v="546"/>
        <pc:sldMkLst>
          <pc:docMk/>
          <pc:sldMk cId="3278269902" sldId="273"/>
        </pc:sldMkLst>
        <pc:spChg chg="mod">
          <ac:chgData name="Jean-Philippe" userId="17a5bc35-b187-4cf0-9352-76608a25d93e" providerId="ADAL" clId="{3F2EE5BA-72C3-4E6D-90FD-694BC6641699}" dt="2021-06-22T01:14:35.927" v="546"/>
          <ac:spMkLst>
            <pc:docMk/>
            <pc:sldMk cId="3278269902" sldId="273"/>
            <ac:spMk id="2" creationId="{8A13F1BA-CECC-44BE-BA17-871070E13E4C}"/>
          </ac:spMkLst>
        </pc:spChg>
        <pc:spChg chg="mod">
          <ac:chgData name="Jean-Philippe" userId="17a5bc35-b187-4cf0-9352-76608a25d93e" providerId="ADAL" clId="{3F2EE5BA-72C3-4E6D-90FD-694BC6641699}" dt="2021-06-22T01:14:15.799" v="543" actId="20577"/>
          <ac:spMkLst>
            <pc:docMk/>
            <pc:sldMk cId="3278269902" sldId="273"/>
            <ac:spMk id="3" creationId="{7E9D27CB-AA92-4D5B-9121-2FCCBCE03171}"/>
          </ac:spMkLst>
        </pc:spChg>
        <pc:picChg chg="add mod">
          <ac:chgData name="Jean-Philippe" userId="17a5bc35-b187-4cf0-9352-76608a25d93e" providerId="ADAL" clId="{3F2EE5BA-72C3-4E6D-90FD-694BC6641699}" dt="2021-06-22T01:14:29.529" v="545" actId="1076"/>
          <ac:picMkLst>
            <pc:docMk/>
            <pc:sldMk cId="3278269902" sldId="273"/>
            <ac:picMk id="8" creationId="{1D7D2AED-5820-4BD8-80F4-7327CB45A932}"/>
          </ac:picMkLst>
        </pc:picChg>
      </pc:sldChg>
      <pc:sldChg chg="del">
        <pc:chgData name="Jean-Philippe" userId="17a5bc35-b187-4cf0-9352-76608a25d93e" providerId="ADAL" clId="{3F2EE5BA-72C3-4E6D-90FD-694BC6641699}" dt="2021-06-21T17:12:10.035" v="4" actId="47"/>
        <pc:sldMkLst>
          <pc:docMk/>
          <pc:sldMk cId="713834674" sldId="274"/>
        </pc:sldMkLst>
      </pc:sldChg>
      <pc:sldChg chg="addSp delSp modSp new mod">
        <pc:chgData name="Jean-Philippe" userId="17a5bc35-b187-4cf0-9352-76608a25d93e" providerId="ADAL" clId="{3F2EE5BA-72C3-4E6D-90FD-694BC6641699}" dt="2021-06-22T01:45:25.631" v="589" actId="1076"/>
        <pc:sldMkLst>
          <pc:docMk/>
          <pc:sldMk cId="904819822" sldId="274"/>
        </pc:sldMkLst>
        <pc:spChg chg="del">
          <ac:chgData name="Jean-Philippe" userId="17a5bc35-b187-4cf0-9352-76608a25d93e" providerId="ADAL" clId="{3F2EE5BA-72C3-4E6D-90FD-694BC6641699}" dt="2021-06-22T01:15:13.679" v="548" actId="22"/>
          <ac:spMkLst>
            <pc:docMk/>
            <pc:sldMk cId="904819822" sldId="274"/>
            <ac:spMk id="3" creationId="{DE7B8AD4-E963-4D34-BD68-DC55103658E9}"/>
          </ac:spMkLst>
        </pc:spChg>
        <pc:spChg chg="add del mod">
          <ac:chgData name="Jean-Philippe" userId="17a5bc35-b187-4cf0-9352-76608a25d93e" providerId="ADAL" clId="{3F2EE5BA-72C3-4E6D-90FD-694BC6641699}" dt="2021-06-22T01:45:20.814" v="587" actId="21"/>
          <ac:spMkLst>
            <pc:docMk/>
            <pc:sldMk cId="904819822" sldId="274"/>
            <ac:spMk id="12" creationId="{0276D09D-E192-4E1A-A259-9D6FAB3CA3EB}"/>
          </ac:spMkLst>
        </pc:spChg>
        <pc:picChg chg="add del mod ord">
          <ac:chgData name="Jean-Philippe" userId="17a5bc35-b187-4cf0-9352-76608a25d93e" providerId="ADAL" clId="{3F2EE5BA-72C3-4E6D-90FD-694BC6641699}" dt="2021-06-22T01:45:20.814" v="587" actId="21"/>
          <ac:picMkLst>
            <pc:docMk/>
            <pc:sldMk cId="904819822" sldId="274"/>
            <ac:picMk id="8" creationId="{AB50B122-92B2-4FE0-95B3-05BF68CC20E2}"/>
          </ac:picMkLst>
        </pc:picChg>
        <pc:picChg chg="add del mod">
          <ac:chgData name="Jean-Philippe" userId="17a5bc35-b187-4cf0-9352-76608a25d93e" providerId="ADAL" clId="{3F2EE5BA-72C3-4E6D-90FD-694BC6641699}" dt="2021-06-22T01:45:25.631" v="589" actId="1076"/>
          <ac:picMkLst>
            <pc:docMk/>
            <pc:sldMk cId="904819822" sldId="274"/>
            <ac:picMk id="10" creationId="{87315112-E34C-424D-B300-D09A1C8D7B75}"/>
          </ac:picMkLst>
        </pc:picChg>
      </pc:sldChg>
      <pc:sldChg chg="addSp delSp modSp new mod ord">
        <pc:chgData name="Jean-Philippe" userId="17a5bc35-b187-4cf0-9352-76608a25d93e" providerId="ADAL" clId="{3F2EE5BA-72C3-4E6D-90FD-694BC6641699}" dt="2021-06-22T01:17:04.473" v="555"/>
        <pc:sldMkLst>
          <pc:docMk/>
          <pc:sldMk cId="1576496810" sldId="275"/>
        </pc:sldMkLst>
        <pc:spChg chg="mod">
          <ac:chgData name="Jean-Philippe" userId="17a5bc35-b187-4cf0-9352-76608a25d93e" providerId="ADAL" clId="{3F2EE5BA-72C3-4E6D-90FD-694BC6641699}" dt="2021-06-22T01:17:04.473" v="555"/>
          <ac:spMkLst>
            <pc:docMk/>
            <pc:sldMk cId="1576496810" sldId="275"/>
            <ac:spMk id="2" creationId="{B9B9E5C7-7CFA-4478-83F4-8BB55E1C0375}"/>
          </ac:spMkLst>
        </pc:spChg>
        <pc:spChg chg="del">
          <ac:chgData name="Jean-Philippe" userId="17a5bc35-b187-4cf0-9352-76608a25d93e" providerId="ADAL" clId="{3F2EE5BA-72C3-4E6D-90FD-694BC6641699}" dt="2021-06-22T01:16:56.632" v="552" actId="22"/>
          <ac:spMkLst>
            <pc:docMk/>
            <pc:sldMk cId="1576496810" sldId="275"/>
            <ac:spMk id="3" creationId="{AB85916D-0411-4EBF-9435-92AC5DBFB7FE}"/>
          </ac:spMkLst>
        </pc:spChg>
        <pc:picChg chg="add mod ord">
          <ac:chgData name="Jean-Philippe" userId="17a5bc35-b187-4cf0-9352-76608a25d93e" providerId="ADAL" clId="{3F2EE5BA-72C3-4E6D-90FD-694BC6641699}" dt="2021-06-22T01:16:56.632" v="552" actId="22"/>
          <ac:picMkLst>
            <pc:docMk/>
            <pc:sldMk cId="1576496810" sldId="275"/>
            <ac:picMk id="8" creationId="{6C5418CE-8FDA-4A8C-AEAA-E9123DE1FE80}"/>
          </ac:picMkLst>
        </pc:picChg>
      </pc:sldChg>
      <pc:sldChg chg="addSp delSp modSp new mod">
        <pc:chgData name="Jean-Philippe" userId="17a5bc35-b187-4cf0-9352-76608a25d93e" providerId="ADAL" clId="{3F2EE5BA-72C3-4E6D-90FD-694BC6641699}" dt="2021-06-22T01:29:11.409" v="584" actId="14100"/>
        <pc:sldMkLst>
          <pc:docMk/>
          <pc:sldMk cId="65279227" sldId="276"/>
        </pc:sldMkLst>
        <pc:spChg chg="mod">
          <ac:chgData name="Jean-Philippe" userId="17a5bc35-b187-4cf0-9352-76608a25d93e" providerId="ADAL" clId="{3F2EE5BA-72C3-4E6D-90FD-694BC6641699}" dt="2021-06-22T01:27:15.175" v="577" actId="20577"/>
          <ac:spMkLst>
            <pc:docMk/>
            <pc:sldMk cId="65279227" sldId="276"/>
            <ac:spMk id="2" creationId="{54427258-3487-47DB-9D18-B586C8192854}"/>
          </ac:spMkLst>
        </pc:spChg>
        <pc:spChg chg="del">
          <ac:chgData name="Jean-Philippe" userId="17a5bc35-b187-4cf0-9352-76608a25d93e" providerId="ADAL" clId="{3F2EE5BA-72C3-4E6D-90FD-694BC6641699}" dt="2021-06-22T01:28:27.386" v="578" actId="3680"/>
          <ac:spMkLst>
            <pc:docMk/>
            <pc:sldMk cId="65279227" sldId="276"/>
            <ac:spMk id="3" creationId="{62A8136C-4113-4F6D-97EC-59E862EB6723}"/>
          </ac:spMkLst>
        </pc:spChg>
        <pc:graphicFrameChg chg="add mod ord modGraphic">
          <ac:chgData name="Jean-Philippe" userId="17a5bc35-b187-4cf0-9352-76608a25d93e" providerId="ADAL" clId="{3F2EE5BA-72C3-4E6D-90FD-694BC6641699}" dt="2021-06-22T01:29:11.409" v="584" actId="14100"/>
          <ac:graphicFrameMkLst>
            <pc:docMk/>
            <pc:sldMk cId="65279227" sldId="276"/>
            <ac:graphicFrameMk id="7" creationId="{1B3D798D-C9C0-4ECE-B495-0C8143BF51C2}"/>
          </ac:graphicFrameMkLst>
        </pc:graphicFrameChg>
      </pc:sldChg>
      <pc:sldChg chg="del">
        <pc:chgData name="Jean-Philippe" userId="17a5bc35-b187-4cf0-9352-76608a25d93e" providerId="ADAL" clId="{3F2EE5BA-72C3-4E6D-90FD-694BC6641699}" dt="2021-06-21T17:12:10.035" v="4" actId="47"/>
        <pc:sldMkLst>
          <pc:docMk/>
          <pc:sldMk cId="3215385055" sldId="276"/>
        </pc:sldMkLst>
      </pc:sldChg>
      <pc:sldChg chg="del">
        <pc:chgData name="Jean-Philippe" userId="17a5bc35-b187-4cf0-9352-76608a25d93e" providerId="ADAL" clId="{3F2EE5BA-72C3-4E6D-90FD-694BC6641699}" dt="2021-06-21T17:12:10.035" v="4" actId="47"/>
        <pc:sldMkLst>
          <pc:docMk/>
          <pc:sldMk cId="514403141" sldId="277"/>
        </pc:sldMkLst>
      </pc:sldChg>
      <pc:sldChg chg="addSp delSp modSp add mod">
        <pc:chgData name="Jean-Philippe" userId="17a5bc35-b187-4cf0-9352-76608a25d93e" providerId="ADAL" clId="{3F2EE5BA-72C3-4E6D-90FD-694BC6641699}" dt="2021-06-22T15:21:07.569" v="1016" actId="5793"/>
        <pc:sldMkLst>
          <pc:docMk/>
          <pc:sldMk cId="1857863679" sldId="277"/>
        </pc:sldMkLst>
        <pc:spChg chg="mod">
          <ac:chgData name="Jean-Philippe" userId="17a5bc35-b187-4cf0-9352-76608a25d93e" providerId="ADAL" clId="{3F2EE5BA-72C3-4E6D-90FD-694BC6641699}" dt="2021-06-22T15:21:07.569" v="1016" actId="5793"/>
          <ac:spMkLst>
            <pc:docMk/>
            <pc:sldMk cId="1857863679" sldId="277"/>
            <ac:spMk id="3" creationId="{E403D3D3-947D-44C0-8C7A-77F230B386AF}"/>
          </ac:spMkLst>
        </pc:spChg>
        <pc:spChg chg="add del">
          <ac:chgData name="Jean-Philippe" userId="17a5bc35-b187-4cf0-9352-76608a25d93e" providerId="ADAL" clId="{3F2EE5BA-72C3-4E6D-90FD-694BC6641699}" dt="2021-06-22T03:28:47.742" v="822"/>
          <ac:spMkLst>
            <pc:docMk/>
            <pc:sldMk cId="1857863679" sldId="277"/>
            <ac:spMk id="7" creationId="{7CFC44AD-51A9-4354-893A-5C70237F7A75}"/>
          </ac:spMkLst>
        </pc:spChg>
        <pc:spChg chg="add del">
          <ac:chgData name="Jean-Philippe" userId="17a5bc35-b187-4cf0-9352-76608a25d93e" providerId="ADAL" clId="{3F2EE5BA-72C3-4E6D-90FD-694BC6641699}" dt="2021-06-22T03:28:49.245" v="824"/>
          <ac:spMkLst>
            <pc:docMk/>
            <pc:sldMk cId="1857863679" sldId="277"/>
            <ac:spMk id="8" creationId="{C93A6470-5BA2-49AE-AC96-965431922C64}"/>
          </ac:spMkLst>
        </pc:spChg>
        <pc:picChg chg="del">
          <ac:chgData name="Jean-Philippe" userId="17a5bc35-b187-4cf0-9352-76608a25d93e" providerId="ADAL" clId="{3F2EE5BA-72C3-4E6D-90FD-694BC6641699}" dt="2021-06-22T03:28:12.408" v="796" actId="478"/>
          <ac:picMkLst>
            <pc:docMk/>
            <pc:sldMk cId="1857863679" sldId="277"/>
            <ac:picMk id="10" creationId="{95251E6D-A3DE-4583-B3C5-E137AC8D5C00}"/>
          </ac:picMkLst>
        </pc:picChg>
      </pc:sldChg>
      <pc:sldChg chg="del">
        <pc:chgData name="Jean-Philippe" userId="17a5bc35-b187-4cf0-9352-76608a25d93e" providerId="ADAL" clId="{3F2EE5BA-72C3-4E6D-90FD-694BC6641699}" dt="2021-06-21T17:12:10.035" v="4" actId="47"/>
        <pc:sldMkLst>
          <pc:docMk/>
          <pc:sldMk cId="480020532" sldId="278"/>
        </pc:sldMkLst>
      </pc:sldChg>
      <pc:sldChg chg="del">
        <pc:chgData name="Jean-Philippe" userId="17a5bc35-b187-4cf0-9352-76608a25d93e" providerId="ADAL" clId="{3F2EE5BA-72C3-4E6D-90FD-694BC6641699}" dt="2021-06-21T17:12:10.035" v="4" actId="47"/>
        <pc:sldMkLst>
          <pc:docMk/>
          <pc:sldMk cId="617142883" sldId="279"/>
        </pc:sldMkLst>
      </pc:sldChg>
      <pc:sldChg chg="del">
        <pc:chgData name="Jean-Philippe" userId="17a5bc35-b187-4cf0-9352-76608a25d93e" providerId="ADAL" clId="{3F2EE5BA-72C3-4E6D-90FD-694BC6641699}" dt="2021-06-21T17:12:10.035" v="4" actId="47"/>
        <pc:sldMkLst>
          <pc:docMk/>
          <pc:sldMk cId="3483370793" sldId="280"/>
        </pc:sldMkLst>
      </pc:sldChg>
      <pc:sldChg chg="del">
        <pc:chgData name="Jean-Philippe" userId="17a5bc35-b187-4cf0-9352-76608a25d93e" providerId="ADAL" clId="{3F2EE5BA-72C3-4E6D-90FD-694BC6641699}" dt="2021-06-21T17:12:10.035" v="4" actId="47"/>
        <pc:sldMkLst>
          <pc:docMk/>
          <pc:sldMk cId="2434016094" sldId="281"/>
        </pc:sldMkLst>
      </pc:sldChg>
      <pc:sldChg chg="del">
        <pc:chgData name="Jean-Philippe" userId="17a5bc35-b187-4cf0-9352-76608a25d93e" providerId="ADAL" clId="{3F2EE5BA-72C3-4E6D-90FD-694BC6641699}" dt="2021-06-21T17:12:10.035" v="4" actId="47"/>
        <pc:sldMkLst>
          <pc:docMk/>
          <pc:sldMk cId="2002946670" sldId="282"/>
        </pc:sldMkLst>
      </pc:sldChg>
      <pc:sldChg chg="del">
        <pc:chgData name="Jean-Philippe" userId="17a5bc35-b187-4cf0-9352-76608a25d93e" providerId="ADAL" clId="{3F2EE5BA-72C3-4E6D-90FD-694BC6641699}" dt="2021-06-21T17:12:10.035" v="4" actId="47"/>
        <pc:sldMkLst>
          <pc:docMk/>
          <pc:sldMk cId="2871249762" sldId="283"/>
        </pc:sldMkLst>
      </pc:sldChg>
      <pc:sldChg chg="del">
        <pc:chgData name="Jean-Philippe" userId="17a5bc35-b187-4cf0-9352-76608a25d93e" providerId="ADAL" clId="{3F2EE5BA-72C3-4E6D-90FD-694BC6641699}" dt="2021-06-21T17:12:10.035" v="4" actId="47"/>
        <pc:sldMkLst>
          <pc:docMk/>
          <pc:sldMk cId="522767550" sldId="284"/>
        </pc:sldMkLst>
      </pc:sldChg>
      <pc:sldChg chg="del">
        <pc:chgData name="Jean-Philippe" userId="17a5bc35-b187-4cf0-9352-76608a25d93e" providerId="ADAL" clId="{3F2EE5BA-72C3-4E6D-90FD-694BC6641699}" dt="2021-06-21T17:12:10.035" v="4" actId="47"/>
        <pc:sldMkLst>
          <pc:docMk/>
          <pc:sldMk cId="2584826001" sldId="285"/>
        </pc:sldMkLst>
      </pc:sldChg>
      <pc:sldChg chg="del">
        <pc:chgData name="Jean-Philippe" userId="17a5bc35-b187-4cf0-9352-76608a25d93e" providerId="ADAL" clId="{3F2EE5BA-72C3-4E6D-90FD-694BC6641699}" dt="2021-06-21T17:12:10.035" v="4" actId="47"/>
        <pc:sldMkLst>
          <pc:docMk/>
          <pc:sldMk cId="348630966" sldId="286"/>
        </pc:sldMkLst>
      </pc:sldChg>
      <pc:sldChg chg="del">
        <pc:chgData name="Jean-Philippe" userId="17a5bc35-b187-4cf0-9352-76608a25d93e" providerId="ADAL" clId="{3F2EE5BA-72C3-4E6D-90FD-694BC6641699}" dt="2021-06-21T17:12:10.035" v="4" actId="47"/>
        <pc:sldMkLst>
          <pc:docMk/>
          <pc:sldMk cId="3425721711" sldId="287"/>
        </pc:sldMkLst>
      </pc:sldChg>
      <pc:sldChg chg="del">
        <pc:chgData name="Jean-Philippe" userId="17a5bc35-b187-4cf0-9352-76608a25d93e" providerId="ADAL" clId="{3F2EE5BA-72C3-4E6D-90FD-694BC6641699}" dt="2021-06-21T17:12:10.035" v="4" actId="47"/>
        <pc:sldMkLst>
          <pc:docMk/>
          <pc:sldMk cId="3727126905" sldId="288"/>
        </pc:sldMkLst>
      </pc:sldChg>
      <pc:sldChg chg="del">
        <pc:chgData name="Jean-Philippe" userId="17a5bc35-b187-4cf0-9352-76608a25d93e" providerId="ADAL" clId="{3F2EE5BA-72C3-4E6D-90FD-694BC6641699}" dt="2021-06-21T17:12:10.035" v="4" actId="47"/>
        <pc:sldMkLst>
          <pc:docMk/>
          <pc:sldMk cId="333983194" sldId="289"/>
        </pc:sldMkLst>
      </pc:sldChg>
      <pc:sldChg chg="del">
        <pc:chgData name="Jean-Philippe" userId="17a5bc35-b187-4cf0-9352-76608a25d93e" providerId="ADAL" clId="{3F2EE5BA-72C3-4E6D-90FD-694BC6641699}" dt="2021-06-21T17:12:10.035" v="4" actId="47"/>
        <pc:sldMkLst>
          <pc:docMk/>
          <pc:sldMk cId="1044552579" sldId="290"/>
        </pc:sldMkLst>
      </pc:sldChg>
      <pc:sldChg chg="del">
        <pc:chgData name="Jean-Philippe" userId="17a5bc35-b187-4cf0-9352-76608a25d93e" providerId="ADAL" clId="{3F2EE5BA-72C3-4E6D-90FD-694BC6641699}" dt="2021-06-21T17:12:10.035" v="4" actId="47"/>
        <pc:sldMkLst>
          <pc:docMk/>
          <pc:sldMk cId="1029091058" sldId="310"/>
        </pc:sldMkLst>
      </pc:sldChg>
      <pc:sldChg chg="del">
        <pc:chgData name="Jean-Philippe" userId="17a5bc35-b187-4cf0-9352-76608a25d93e" providerId="ADAL" clId="{3F2EE5BA-72C3-4E6D-90FD-694BC6641699}" dt="2021-06-21T17:12:10.035" v="4" actId="47"/>
        <pc:sldMkLst>
          <pc:docMk/>
          <pc:sldMk cId="641711150" sldId="311"/>
        </pc:sldMkLst>
      </pc:sldChg>
      <pc:sldMasterChg chg="modSp mod modSldLayout">
        <pc:chgData name="Jean-Philippe" userId="17a5bc35-b187-4cf0-9352-76608a25d93e" providerId="ADAL" clId="{3F2EE5BA-72C3-4E6D-90FD-694BC6641699}" dt="2021-06-21T18:30:54.003" v="201" actId="255"/>
        <pc:sldMasterMkLst>
          <pc:docMk/>
          <pc:sldMasterMk cId="97697167" sldId="2147483672"/>
        </pc:sldMasterMkLst>
        <pc:spChg chg="mod">
          <ac:chgData name="Jean-Philippe" userId="17a5bc35-b187-4cf0-9352-76608a25d93e" providerId="ADAL" clId="{3F2EE5BA-72C3-4E6D-90FD-694BC6641699}" dt="2021-06-21T18:30:24.029" v="195" actId="14100"/>
          <ac:spMkLst>
            <pc:docMk/>
            <pc:sldMasterMk cId="97697167" sldId="2147483672"/>
            <ac:spMk id="2" creationId="{00000000-0000-0000-0000-000000000000}"/>
          </ac:spMkLst>
        </pc:spChg>
        <pc:spChg chg="mod">
          <ac:chgData name="Jean-Philippe" userId="17a5bc35-b187-4cf0-9352-76608a25d93e" providerId="ADAL" clId="{3F2EE5BA-72C3-4E6D-90FD-694BC6641699}" dt="2021-06-21T18:30:31.571" v="198" actId="14100"/>
          <ac:spMkLst>
            <pc:docMk/>
            <pc:sldMasterMk cId="97697167" sldId="2147483672"/>
            <ac:spMk id="3" creationId="{00000000-0000-0000-0000-000000000000}"/>
          </ac:spMkLst>
        </pc:spChg>
        <pc:spChg chg="mod">
          <ac:chgData name="Jean-Philippe" userId="17a5bc35-b187-4cf0-9352-76608a25d93e" providerId="ADAL" clId="{3F2EE5BA-72C3-4E6D-90FD-694BC6641699}" dt="2021-06-21T18:29:36.322" v="185" actId="113"/>
          <ac:spMkLst>
            <pc:docMk/>
            <pc:sldMasterMk cId="97697167" sldId="2147483672"/>
            <ac:spMk id="4" creationId="{00000000-0000-0000-0000-000000000000}"/>
          </ac:spMkLst>
        </pc:spChg>
        <pc:spChg chg="mod">
          <ac:chgData name="Jean-Philippe" userId="17a5bc35-b187-4cf0-9352-76608a25d93e" providerId="ADAL" clId="{3F2EE5BA-72C3-4E6D-90FD-694BC6641699}" dt="2021-06-21T18:29:36.322" v="185" actId="113"/>
          <ac:spMkLst>
            <pc:docMk/>
            <pc:sldMasterMk cId="97697167" sldId="2147483672"/>
            <ac:spMk id="5" creationId="{00000000-0000-0000-0000-000000000000}"/>
          </ac:spMkLst>
        </pc:spChg>
        <pc:spChg chg="mod">
          <ac:chgData name="Jean-Philippe" userId="17a5bc35-b187-4cf0-9352-76608a25d93e" providerId="ADAL" clId="{3F2EE5BA-72C3-4E6D-90FD-694BC6641699}" dt="2021-06-21T18:29:36.322" v="185" actId="113"/>
          <ac:spMkLst>
            <pc:docMk/>
            <pc:sldMasterMk cId="97697167" sldId="2147483672"/>
            <ac:spMk id="6" creationId="{00000000-0000-0000-0000-000000000000}"/>
          </ac:spMkLst>
        </pc:spChg>
        <pc:cxnChg chg="mod">
          <ac:chgData name="Jean-Philippe" userId="17a5bc35-b187-4cf0-9352-76608a25d93e" providerId="ADAL" clId="{3F2EE5BA-72C3-4E6D-90FD-694BC6641699}" dt="2021-06-21T18:30:28.686" v="197" actId="1076"/>
          <ac:cxnSpMkLst>
            <pc:docMk/>
            <pc:sldMasterMk cId="97697167" sldId="2147483672"/>
            <ac:cxnSpMk id="10" creationId="{00000000-0000-0000-0000-000000000000}"/>
          </ac:cxnSpMkLst>
        </pc:cxnChg>
        <pc:sldLayoutChg chg="modSp mod">
          <pc:chgData name="Jean-Philippe" userId="17a5bc35-b187-4cf0-9352-76608a25d93e" providerId="ADAL" clId="{3F2EE5BA-72C3-4E6D-90FD-694BC6641699}" dt="2021-06-21T18:30:54.003" v="201" actId="255"/>
          <pc:sldLayoutMkLst>
            <pc:docMk/>
            <pc:sldMasterMk cId="97697167" sldId="2147483672"/>
            <pc:sldLayoutMk cId="2627191081" sldId="2147483674"/>
          </pc:sldLayoutMkLst>
          <pc:spChg chg="mod">
            <ac:chgData name="Jean-Philippe" userId="17a5bc35-b187-4cf0-9352-76608a25d93e" providerId="ADAL" clId="{3F2EE5BA-72C3-4E6D-90FD-694BC6641699}" dt="2021-06-21T18:30:54.003" v="201" actId="255"/>
            <ac:spMkLst>
              <pc:docMk/>
              <pc:sldMasterMk cId="97697167" sldId="2147483672"/>
              <pc:sldLayoutMk cId="2627191081" sldId="2147483674"/>
              <ac:spMk id="2" creationId="{00000000-0000-0000-0000-000000000000}"/>
            </ac:spMkLst>
          </pc:spChg>
          <pc:spChg chg="mod">
            <ac:chgData name="Jean-Philippe" userId="17a5bc35-b187-4cf0-9352-76608a25d93e" providerId="ADAL" clId="{3F2EE5BA-72C3-4E6D-90FD-694BC6641699}" dt="2021-06-21T18:30:11.938" v="192" actId="14100"/>
            <ac:spMkLst>
              <pc:docMk/>
              <pc:sldMasterMk cId="97697167" sldId="2147483672"/>
              <pc:sldLayoutMk cId="2627191081" sldId="2147483674"/>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EE9001-1ED0-434D-BD2B-8FE9CE96B0E7}" type="datetimeFigureOut">
              <a:rPr lang="fr-CA" smtClean="0"/>
              <a:t>2022-06-18</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052D9-1F69-4A97-908B-8F31D26BC421}" type="slidenum">
              <a:rPr lang="fr-CA" smtClean="0"/>
              <a:t>‹#›</a:t>
            </a:fld>
            <a:endParaRPr lang="fr-CA"/>
          </a:p>
        </p:txBody>
      </p:sp>
    </p:spTree>
    <p:extLst>
      <p:ext uri="{BB962C8B-B14F-4D97-AF65-F5344CB8AC3E}">
        <p14:creationId xmlns:p14="http://schemas.microsoft.com/office/powerpoint/2010/main" val="65010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r>
              <a:rPr lang="fr-FR"/>
              <a:t>Hiver 2022</a:t>
            </a:r>
            <a:endParaRPr lang="fr-CA"/>
          </a:p>
        </p:txBody>
      </p:sp>
      <p:sp>
        <p:nvSpPr>
          <p:cNvPr id="5" name="Footer Placeholder 4"/>
          <p:cNvSpPr>
            <a:spLocks noGrp="1"/>
          </p:cNvSpPr>
          <p:nvPr>
            <p:ph type="ftr" sz="quarter" idx="11"/>
          </p:nvPr>
        </p:nvSpPr>
        <p:spPr/>
        <p:txBody>
          <a:bodyPr/>
          <a:lstStyle/>
          <a:p>
            <a:r>
              <a:rPr lang="fr-CA"/>
              <a:t>J-P Gouin</a:t>
            </a:r>
          </a:p>
        </p:txBody>
      </p:sp>
      <p:sp>
        <p:nvSpPr>
          <p:cNvPr id="6" name="Slide Number Placeholder 5"/>
          <p:cNvSpPr>
            <a:spLocks noGrp="1"/>
          </p:cNvSpPr>
          <p:nvPr>
            <p:ph type="sldNum" sz="quarter" idx="12"/>
          </p:nvPr>
        </p:nvSpPr>
        <p:spPr/>
        <p:txBody>
          <a:bodyPr/>
          <a:lstStyle/>
          <a:p>
            <a:fld id="{B8F69DB5-43FB-44D7-B85D-15654784D2B0}" type="slidenum">
              <a:rPr lang="fr-CA" smtClean="0"/>
              <a:t>‹#›</a:t>
            </a:fld>
            <a:endParaRPr lang="fr-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1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r>
              <a:rPr lang="fr-FR"/>
              <a:t>Hiver 2022</a:t>
            </a:r>
            <a:endParaRPr lang="fr-CA"/>
          </a:p>
        </p:txBody>
      </p:sp>
      <p:sp>
        <p:nvSpPr>
          <p:cNvPr id="5" name="Footer Placeholder 4"/>
          <p:cNvSpPr>
            <a:spLocks noGrp="1"/>
          </p:cNvSpPr>
          <p:nvPr>
            <p:ph type="ftr" sz="quarter" idx="11"/>
          </p:nvPr>
        </p:nvSpPr>
        <p:spPr/>
        <p:txBody>
          <a:bodyPr/>
          <a:lstStyle/>
          <a:p>
            <a:r>
              <a:rPr lang="fr-CA"/>
              <a:t>J-P Gouin</a:t>
            </a:r>
          </a:p>
        </p:txBody>
      </p:sp>
      <p:sp>
        <p:nvSpPr>
          <p:cNvPr id="6" name="Slide Number Placeholder 5"/>
          <p:cNvSpPr>
            <a:spLocks noGrp="1"/>
          </p:cNvSpPr>
          <p:nvPr>
            <p:ph type="sldNum" sz="quarter" idx="12"/>
          </p:nvPr>
        </p:nvSpPr>
        <p:spPr/>
        <p:txBody>
          <a:bodyPr/>
          <a:lstStyle/>
          <a:p>
            <a:fld id="{B8F69DB5-43FB-44D7-B85D-15654784D2B0}" type="slidenum">
              <a:rPr lang="fr-CA" smtClean="0"/>
              <a:t>‹#›</a:t>
            </a:fld>
            <a:endParaRPr lang="fr-CA"/>
          </a:p>
        </p:txBody>
      </p:sp>
    </p:spTree>
    <p:extLst>
      <p:ext uri="{BB962C8B-B14F-4D97-AF65-F5344CB8AC3E}">
        <p14:creationId xmlns:p14="http://schemas.microsoft.com/office/powerpoint/2010/main" val="262719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778717"/>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1097278" y="1065320"/>
            <a:ext cx="4937760" cy="4803774"/>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217920" y="1065320"/>
            <a:ext cx="4937760" cy="4803775"/>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Date Placeholder 4"/>
          <p:cNvSpPr>
            <a:spLocks noGrp="1"/>
          </p:cNvSpPr>
          <p:nvPr>
            <p:ph type="dt" sz="half" idx="10"/>
          </p:nvPr>
        </p:nvSpPr>
        <p:spPr/>
        <p:txBody>
          <a:bodyPr/>
          <a:lstStyle/>
          <a:p>
            <a:r>
              <a:rPr lang="fr-FR"/>
              <a:t>Hiver 2022</a:t>
            </a:r>
            <a:endParaRPr lang="fr-CA"/>
          </a:p>
        </p:txBody>
      </p:sp>
      <p:sp>
        <p:nvSpPr>
          <p:cNvPr id="6" name="Footer Placeholder 5"/>
          <p:cNvSpPr>
            <a:spLocks noGrp="1"/>
          </p:cNvSpPr>
          <p:nvPr>
            <p:ph type="ftr" sz="quarter" idx="11"/>
          </p:nvPr>
        </p:nvSpPr>
        <p:spPr/>
        <p:txBody>
          <a:bodyPr/>
          <a:lstStyle/>
          <a:p>
            <a:r>
              <a:rPr lang="fr-CA"/>
              <a:t>J-P Gouin</a:t>
            </a:r>
          </a:p>
        </p:txBody>
      </p:sp>
      <p:sp>
        <p:nvSpPr>
          <p:cNvPr id="7" name="Slide Number Placeholder 6"/>
          <p:cNvSpPr>
            <a:spLocks noGrp="1"/>
          </p:cNvSpPr>
          <p:nvPr>
            <p:ph type="sldNum" sz="quarter" idx="12"/>
          </p:nvPr>
        </p:nvSpPr>
        <p:spPr/>
        <p:txBody>
          <a:bodyPr/>
          <a:lstStyle/>
          <a:p>
            <a:fld id="{B8F69DB5-43FB-44D7-B85D-15654784D2B0}" type="slidenum">
              <a:rPr lang="fr-CA" smtClean="0"/>
              <a:t>‹#›</a:t>
            </a:fld>
            <a:endParaRPr lang="fr-CA"/>
          </a:p>
        </p:txBody>
      </p:sp>
    </p:spTree>
    <p:extLst>
      <p:ext uri="{BB962C8B-B14F-4D97-AF65-F5344CB8AC3E}">
        <p14:creationId xmlns:p14="http://schemas.microsoft.com/office/powerpoint/2010/main" val="86500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fr-FR"/>
              <a:t>Hiver 2022</a:t>
            </a:r>
            <a:endParaRPr lang="fr-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CA"/>
              <a:t>J-P Gouin</a:t>
            </a:r>
          </a:p>
        </p:txBody>
      </p:sp>
      <p:sp>
        <p:nvSpPr>
          <p:cNvPr id="9" name="Slide Number Placeholder 8"/>
          <p:cNvSpPr>
            <a:spLocks noGrp="1"/>
          </p:cNvSpPr>
          <p:nvPr>
            <p:ph type="sldNum" sz="quarter" idx="12"/>
          </p:nvPr>
        </p:nvSpPr>
        <p:spPr/>
        <p:txBody>
          <a:bodyPr/>
          <a:lstStyle/>
          <a:p>
            <a:fld id="{B8F69DB5-43FB-44D7-B85D-15654784D2B0}" type="slidenum">
              <a:rPr lang="fr-CA" smtClean="0"/>
              <a:t>‹#›</a:t>
            </a:fld>
            <a:endParaRPr lang="fr-CA"/>
          </a:p>
        </p:txBody>
      </p:sp>
    </p:spTree>
    <p:extLst>
      <p:ext uri="{BB962C8B-B14F-4D97-AF65-F5344CB8AC3E}">
        <p14:creationId xmlns:p14="http://schemas.microsoft.com/office/powerpoint/2010/main" val="229796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fr-FR"/>
              <a:t>Hiver 2022</a:t>
            </a:r>
            <a:endParaRPr lang="fr-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CA"/>
              <a:t>J-P Gouin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F69DB5-43FB-44D7-B85D-15654784D2B0}" type="slidenum">
              <a:rPr lang="fr-CA" smtClean="0"/>
              <a:t>‹#›</a:t>
            </a:fld>
            <a:endParaRPr lang="fr-CA"/>
          </a:p>
        </p:txBody>
      </p:sp>
    </p:spTree>
    <p:extLst>
      <p:ext uri="{BB962C8B-B14F-4D97-AF65-F5344CB8AC3E}">
        <p14:creationId xmlns:p14="http://schemas.microsoft.com/office/powerpoint/2010/main" val="231681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r>
              <a:rPr lang="fr-FR"/>
              <a:t>Hiver 2022</a:t>
            </a:r>
            <a:endParaRPr lang="fr-CA"/>
          </a:p>
        </p:txBody>
      </p:sp>
      <p:sp>
        <p:nvSpPr>
          <p:cNvPr id="6" name="Footer Placeholder 5"/>
          <p:cNvSpPr>
            <a:spLocks noGrp="1"/>
          </p:cNvSpPr>
          <p:nvPr>
            <p:ph type="ftr" sz="quarter" idx="11"/>
          </p:nvPr>
        </p:nvSpPr>
        <p:spPr/>
        <p:txBody>
          <a:bodyPr/>
          <a:lstStyle/>
          <a:p>
            <a:r>
              <a:rPr lang="fr-CA"/>
              <a:t>J-P Gouin</a:t>
            </a:r>
          </a:p>
        </p:txBody>
      </p:sp>
      <p:sp>
        <p:nvSpPr>
          <p:cNvPr id="7" name="Slide Number Placeholder 6"/>
          <p:cNvSpPr>
            <a:spLocks noGrp="1"/>
          </p:cNvSpPr>
          <p:nvPr>
            <p:ph type="sldNum" sz="quarter" idx="12"/>
          </p:nvPr>
        </p:nvSpPr>
        <p:spPr/>
        <p:txBody>
          <a:bodyPr/>
          <a:lstStyle/>
          <a:p>
            <a:fld id="{B8F69DB5-43FB-44D7-B85D-15654784D2B0}" type="slidenum">
              <a:rPr lang="fr-CA" smtClean="0"/>
              <a:t>‹#›</a:t>
            </a:fld>
            <a:endParaRPr lang="fr-CA"/>
          </a:p>
        </p:txBody>
      </p:sp>
    </p:spTree>
    <p:extLst>
      <p:ext uri="{BB962C8B-B14F-4D97-AF65-F5344CB8AC3E}">
        <p14:creationId xmlns:p14="http://schemas.microsoft.com/office/powerpoint/2010/main" val="3276837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78716"/>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97280" y="1124305"/>
            <a:ext cx="10058400" cy="4744789"/>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400" b="0">
                <a:solidFill>
                  <a:srgbClr val="FFFFFF"/>
                </a:solidFill>
              </a:defRPr>
            </a:lvl1pPr>
          </a:lstStyle>
          <a:p>
            <a:r>
              <a:rPr lang="fr-FR"/>
              <a:t>Hiver 2022</a:t>
            </a:r>
            <a:endParaRPr lang="fr-CA"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400" b="0" cap="all" baseline="0">
                <a:solidFill>
                  <a:srgbClr val="FFFFFF"/>
                </a:solidFill>
              </a:defRPr>
            </a:lvl1pPr>
          </a:lstStyle>
          <a:p>
            <a:r>
              <a:rPr lang="fr-CA"/>
              <a:t>J-P Gouin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400" b="0">
                <a:solidFill>
                  <a:srgbClr val="FFFFFF"/>
                </a:solidFill>
              </a:defRPr>
            </a:lvl1pPr>
          </a:lstStyle>
          <a:p>
            <a:fld id="{B8F69DB5-43FB-44D7-B85D-15654784D2B0}" type="slidenum">
              <a:rPr lang="fr-CA" smtClean="0"/>
              <a:pPr/>
              <a:t>‹#›</a:t>
            </a:fld>
            <a:endParaRPr lang="fr-CA"/>
          </a:p>
        </p:txBody>
      </p:sp>
      <p:cxnSp>
        <p:nvCxnSpPr>
          <p:cNvPr id="10" name="Straight Connector 9"/>
          <p:cNvCxnSpPr/>
          <p:nvPr/>
        </p:nvCxnSpPr>
        <p:spPr>
          <a:xfrm>
            <a:off x="1112520" y="1072019"/>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97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9" r:id="rId4"/>
    <p:sldLayoutId id="2147483680" r:id="rId5"/>
    <p:sldLayoutId id="2147483681" r:id="rId6"/>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7914-34CD-4C71-91A7-38C9EC9154DD}"/>
              </a:ext>
            </a:extLst>
          </p:cNvPr>
          <p:cNvSpPr>
            <a:spLocks noGrp="1"/>
          </p:cNvSpPr>
          <p:nvPr>
            <p:ph type="ctrTitle"/>
          </p:nvPr>
        </p:nvSpPr>
        <p:spPr/>
        <p:txBody>
          <a:bodyPr/>
          <a:lstStyle/>
          <a:p>
            <a:r>
              <a:rPr lang="fr-CA" dirty="0"/>
              <a:t>Labo</a:t>
            </a:r>
          </a:p>
        </p:txBody>
      </p:sp>
      <p:sp>
        <p:nvSpPr>
          <p:cNvPr id="3" name="Subtitle 2">
            <a:extLst>
              <a:ext uri="{FF2B5EF4-FFF2-40B4-BE49-F238E27FC236}">
                <a16:creationId xmlns:a16="http://schemas.microsoft.com/office/drawing/2014/main" id="{677D6C93-7E4B-4EC7-95FA-4EF5FB140C2F}"/>
              </a:ext>
            </a:extLst>
          </p:cNvPr>
          <p:cNvSpPr>
            <a:spLocks noGrp="1"/>
          </p:cNvSpPr>
          <p:nvPr>
            <p:ph type="subTitle" idx="1"/>
          </p:nvPr>
        </p:nvSpPr>
        <p:spPr/>
        <p:txBody>
          <a:bodyPr>
            <a:normAutofit/>
          </a:bodyPr>
          <a:lstStyle/>
          <a:p>
            <a:r>
              <a:rPr lang="fr-CA" sz="1600" b="1" dirty="0"/>
              <a:t>S4 électrique</a:t>
            </a:r>
            <a:br>
              <a:rPr lang="fr-CA" sz="1600" b="1" dirty="0"/>
            </a:br>
            <a:r>
              <a:rPr lang="fr-CA" sz="1600" b="1" dirty="0"/>
              <a:t>APP4</a:t>
            </a:r>
          </a:p>
          <a:p>
            <a:r>
              <a:rPr lang="fr-CA" sz="1600" b="1" dirty="0"/>
              <a:t>Hiver 2022</a:t>
            </a:r>
          </a:p>
        </p:txBody>
      </p:sp>
    </p:spTree>
    <p:extLst>
      <p:ext uri="{BB962C8B-B14F-4D97-AF65-F5344CB8AC3E}">
        <p14:creationId xmlns:p14="http://schemas.microsoft.com/office/powerpoint/2010/main" val="33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3DC5C-7A22-41F5-9E6F-B5A4C59DC4DA}"/>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53A2CAC1-5386-4FDA-8C71-92BD165A24A2}"/>
              </a:ext>
            </a:extLst>
          </p:cNvPr>
          <p:cNvSpPr>
            <a:spLocks noGrp="1"/>
          </p:cNvSpPr>
          <p:nvPr>
            <p:ph idx="1"/>
          </p:nvPr>
        </p:nvSpPr>
        <p:spPr>
          <a:xfrm>
            <a:off x="1097280" y="1124305"/>
            <a:ext cx="6466398" cy="4744789"/>
          </a:xfrm>
        </p:spPr>
        <p:txBody>
          <a:bodyPr>
            <a:normAutofit/>
          </a:bodyPr>
          <a:lstStyle/>
          <a:p>
            <a:pPr marL="0" indent="0" algn="l">
              <a:buNone/>
            </a:pPr>
            <a:r>
              <a:rPr lang="fr-CA" b="0" i="0" u="none" strike="noStrike" baseline="0" dirty="0">
                <a:latin typeface="Calibri" panose="020F0502020204030204" pitchFamily="34" charset="0"/>
              </a:rPr>
              <a:t>Dans un premier temps, démarrez </a:t>
            </a:r>
            <a:r>
              <a:rPr lang="fr-CA" b="0" i="0" u="none" strike="noStrike" baseline="0" dirty="0" err="1">
                <a:latin typeface="Calibri" panose="020F0502020204030204" pitchFamily="34" charset="0"/>
              </a:rPr>
              <a:t>Putty</a:t>
            </a:r>
            <a:r>
              <a:rPr lang="fr-CA" b="0" i="0" u="none" strike="noStrike" baseline="0" dirty="0">
                <a:latin typeface="Calibri" panose="020F0502020204030204" pitchFamily="34" charset="0"/>
              </a:rPr>
              <a:t>.</a:t>
            </a:r>
          </a:p>
          <a:p>
            <a:pPr marL="177800" indent="-177800" algn="l">
              <a:buFont typeface="Arial" panose="020B0604020202020204" pitchFamily="34" charset="0"/>
              <a:buChar char="•"/>
            </a:pPr>
            <a:r>
              <a:rPr lang="fr-CA" b="0" i="0" u="none" strike="noStrike" baseline="0" dirty="0">
                <a:latin typeface="Calibri" panose="020F0502020204030204" pitchFamily="34" charset="0"/>
              </a:rPr>
              <a:t>Spécifiez une liaison série, vitesse 921600.</a:t>
            </a:r>
          </a:p>
          <a:p>
            <a:pPr marL="177800" indent="-177800" algn="l">
              <a:buFont typeface="Arial" panose="020B0604020202020204" pitchFamily="34" charset="0"/>
              <a:buChar char="•"/>
            </a:pPr>
            <a:r>
              <a:rPr lang="fr-CA" b="0" i="0" u="none" strike="noStrike" baseline="0" dirty="0">
                <a:latin typeface="Calibri" panose="020F0502020204030204" pitchFamily="34" charset="0"/>
              </a:rPr>
              <a:t>Spécifiez le port série (</a:t>
            </a:r>
            <a:r>
              <a:rPr lang="fr-CA" b="0" i="0" u="none" strike="noStrike" baseline="0" dirty="0" err="1">
                <a:latin typeface="Calibri" panose="020F0502020204030204" pitchFamily="34" charset="0"/>
              </a:rPr>
              <a:t>COMx</a:t>
            </a:r>
            <a:r>
              <a:rPr lang="fr-CA" b="0" i="0" u="none" strike="noStrike" baseline="0" dirty="0">
                <a:latin typeface="Calibri" panose="020F0502020204030204" pitchFamily="34" charset="0"/>
              </a:rPr>
              <a:t>), puis faites Open.</a:t>
            </a:r>
          </a:p>
          <a:p>
            <a:pPr marL="177800" indent="-177800" algn="l">
              <a:buFont typeface="Arial" panose="020B0604020202020204" pitchFamily="34" charset="0"/>
              <a:buChar char="•"/>
            </a:pPr>
            <a:r>
              <a:rPr lang="fr-CA" b="0" i="0" u="none" strike="noStrike" baseline="0" dirty="0">
                <a:latin typeface="Calibri" panose="020F0502020204030204" pitchFamily="34" charset="0"/>
              </a:rPr>
              <a:t>Le nom du port COM peut varier d’un PC à l’autre; au besoin, lancez le gestionnaire de périphériques de Windows pour trouver le nom de votre port. (Ici, le USB Serial Port est sur COM6).</a:t>
            </a:r>
            <a:endParaRPr lang="fr-CA" sz="2400" dirty="0"/>
          </a:p>
        </p:txBody>
      </p:sp>
      <p:sp>
        <p:nvSpPr>
          <p:cNvPr id="4" name="Espace réservé de la date 3">
            <a:extLst>
              <a:ext uri="{FF2B5EF4-FFF2-40B4-BE49-F238E27FC236}">
                <a16:creationId xmlns:a16="http://schemas.microsoft.com/office/drawing/2014/main" id="{74654C00-B8DF-457E-8E6A-9B824822A7E3}"/>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1A53B886-37EC-444B-BF53-01092C56BADE}"/>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3D64315D-6FF0-415B-90C5-7B975B833EC5}"/>
              </a:ext>
            </a:extLst>
          </p:cNvPr>
          <p:cNvSpPr>
            <a:spLocks noGrp="1"/>
          </p:cNvSpPr>
          <p:nvPr>
            <p:ph type="sldNum" sz="quarter" idx="12"/>
          </p:nvPr>
        </p:nvSpPr>
        <p:spPr/>
        <p:txBody>
          <a:bodyPr/>
          <a:lstStyle/>
          <a:p>
            <a:fld id="{B8F69DB5-43FB-44D7-B85D-15654784D2B0}" type="slidenum">
              <a:rPr lang="fr-CA" smtClean="0"/>
              <a:t>10</a:t>
            </a:fld>
            <a:endParaRPr lang="fr-CA"/>
          </a:p>
        </p:txBody>
      </p:sp>
      <p:pic>
        <p:nvPicPr>
          <p:cNvPr id="8" name="Image 7">
            <a:extLst>
              <a:ext uri="{FF2B5EF4-FFF2-40B4-BE49-F238E27FC236}">
                <a16:creationId xmlns:a16="http://schemas.microsoft.com/office/drawing/2014/main" id="{4637AAC4-197F-458D-AC18-CDB6D71F7842}"/>
              </a:ext>
            </a:extLst>
          </p:cNvPr>
          <p:cNvPicPr>
            <a:picLocks noChangeAspect="1"/>
          </p:cNvPicPr>
          <p:nvPr/>
        </p:nvPicPr>
        <p:blipFill>
          <a:blip r:embed="rId2"/>
          <a:stretch>
            <a:fillRect/>
          </a:stretch>
        </p:blipFill>
        <p:spPr>
          <a:xfrm>
            <a:off x="7722704" y="190028"/>
            <a:ext cx="4350027" cy="6114975"/>
          </a:xfrm>
          <a:prstGeom prst="rect">
            <a:avLst/>
          </a:prstGeom>
        </p:spPr>
      </p:pic>
    </p:spTree>
    <p:extLst>
      <p:ext uri="{BB962C8B-B14F-4D97-AF65-F5344CB8AC3E}">
        <p14:creationId xmlns:p14="http://schemas.microsoft.com/office/powerpoint/2010/main" val="358867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33E47BA0-D010-458F-8BF0-0B32044AE761}"/>
              </a:ext>
            </a:extLst>
          </p:cNvPr>
          <p:cNvPicPr>
            <a:picLocks noChangeAspect="1"/>
          </p:cNvPicPr>
          <p:nvPr/>
        </p:nvPicPr>
        <p:blipFill>
          <a:blip r:embed="rId2"/>
          <a:stretch>
            <a:fillRect/>
          </a:stretch>
        </p:blipFill>
        <p:spPr>
          <a:xfrm>
            <a:off x="4173855" y="1893635"/>
            <a:ext cx="3905250" cy="933450"/>
          </a:xfrm>
          <a:prstGeom prst="rect">
            <a:avLst/>
          </a:prstGeom>
        </p:spPr>
      </p:pic>
      <p:sp>
        <p:nvSpPr>
          <p:cNvPr id="2" name="Titre 1">
            <a:extLst>
              <a:ext uri="{FF2B5EF4-FFF2-40B4-BE49-F238E27FC236}">
                <a16:creationId xmlns:a16="http://schemas.microsoft.com/office/drawing/2014/main" id="{7B4F17AC-4F74-432D-9D9C-455BBFB6FC70}"/>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C59AF87D-0CE8-4499-848E-1ABE673F79D1}"/>
              </a:ext>
            </a:extLst>
          </p:cNvPr>
          <p:cNvSpPr>
            <a:spLocks noGrp="1"/>
          </p:cNvSpPr>
          <p:nvPr>
            <p:ph idx="1"/>
          </p:nvPr>
        </p:nvSpPr>
        <p:spPr/>
        <p:txBody>
          <a:bodyPr/>
          <a:lstStyle/>
          <a:p>
            <a:pPr algn="l"/>
            <a:r>
              <a:rPr lang="fr-CA" sz="1800" b="0" i="0" u="none" strike="noStrike" baseline="0" dirty="0">
                <a:latin typeface="ArialMT"/>
              </a:rPr>
              <a:t>• </a:t>
            </a:r>
            <a:r>
              <a:rPr lang="fr-CA" sz="1800" b="0" i="0" u="none" strike="noStrike" baseline="0" dirty="0">
                <a:latin typeface="Calibri" panose="020F0502020204030204" pitchFamily="34" charset="0"/>
              </a:rPr>
              <a:t>Démarrez MPLAB X et ouvrez le projet de départ.</a:t>
            </a:r>
          </a:p>
          <a:p>
            <a:pPr algn="l"/>
            <a:r>
              <a:rPr lang="fr-CA" sz="1800" b="0" i="0" u="none" strike="noStrike" baseline="0" dirty="0">
                <a:latin typeface="ArialMT"/>
              </a:rPr>
              <a:t>• </a:t>
            </a:r>
            <a:r>
              <a:rPr lang="fr-CA" sz="1800" b="0" i="0" u="none" strike="noStrike" baseline="0" dirty="0">
                <a:latin typeface="Calibri" panose="020F0502020204030204" pitchFamily="34" charset="0"/>
              </a:rPr>
              <a:t>Assurez‐vous que l’interrupteur « POWER » est à ON sur la MX3.</a:t>
            </a:r>
          </a:p>
          <a:p>
            <a:pPr algn="l"/>
            <a:r>
              <a:rPr lang="fr-CA" sz="1800" b="0" i="0" u="none" strike="noStrike" baseline="0" dirty="0">
                <a:latin typeface="ArialMT"/>
              </a:rPr>
              <a:t>• </a:t>
            </a:r>
            <a:r>
              <a:rPr lang="fr-CA" sz="1800" b="0" i="0" u="none" strike="noStrike" baseline="0" dirty="0">
                <a:latin typeface="Calibri" panose="020F0502020204030204" pitchFamily="34" charset="0"/>
              </a:rPr>
              <a:t>Compilez et exécutez le code.</a:t>
            </a:r>
          </a:p>
          <a:p>
            <a:pPr algn="l"/>
            <a:r>
              <a:rPr lang="fr-CA" sz="1800" b="0" i="0" u="none" strike="noStrike" baseline="0" dirty="0">
                <a:latin typeface="ArialMT"/>
              </a:rPr>
              <a:t>• </a:t>
            </a:r>
            <a:r>
              <a:rPr lang="fr-CA" sz="1800" b="0" i="0" u="none" strike="noStrike" baseline="0" dirty="0">
                <a:latin typeface="Calibri" panose="020F0502020204030204" pitchFamily="34" charset="0"/>
              </a:rPr>
              <a:t>Si vous n’aviez pas déjà quelque chose dans le terminal, vous devriez</a:t>
            </a:r>
          </a:p>
          <a:p>
            <a:pPr algn="l"/>
            <a:r>
              <a:rPr lang="fr-CA" sz="1800" b="0" i="0" u="none" strike="noStrike" baseline="0" dirty="0">
                <a:latin typeface="Calibri" panose="020F0502020204030204" pitchFamily="34" charset="0"/>
              </a:rPr>
              <a:t>voir des messages liés à l’initialisation.</a:t>
            </a:r>
            <a:endParaRPr lang="fr-CA" dirty="0"/>
          </a:p>
        </p:txBody>
      </p:sp>
      <p:sp>
        <p:nvSpPr>
          <p:cNvPr id="4" name="Espace réservé de la date 3">
            <a:extLst>
              <a:ext uri="{FF2B5EF4-FFF2-40B4-BE49-F238E27FC236}">
                <a16:creationId xmlns:a16="http://schemas.microsoft.com/office/drawing/2014/main" id="{B5EC7C0D-9EBB-4267-A377-8D374D2110A0}"/>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45AC9C31-CD8C-48CA-8B1E-B81D5E6A988B}"/>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3898598E-6DD6-4EB8-BBEE-378C312D6D64}"/>
              </a:ext>
            </a:extLst>
          </p:cNvPr>
          <p:cNvSpPr>
            <a:spLocks noGrp="1"/>
          </p:cNvSpPr>
          <p:nvPr>
            <p:ph type="sldNum" sz="quarter" idx="12"/>
          </p:nvPr>
        </p:nvSpPr>
        <p:spPr/>
        <p:txBody>
          <a:bodyPr/>
          <a:lstStyle/>
          <a:p>
            <a:fld id="{B8F69DB5-43FB-44D7-B85D-15654784D2B0}" type="slidenum">
              <a:rPr lang="fr-CA" smtClean="0"/>
              <a:t>11</a:t>
            </a:fld>
            <a:endParaRPr lang="fr-CA"/>
          </a:p>
        </p:txBody>
      </p:sp>
      <p:pic>
        <p:nvPicPr>
          <p:cNvPr id="10" name="Image 9">
            <a:extLst>
              <a:ext uri="{FF2B5EF4-FFF2-40B4-BE49-F238E27FC236}">
                <a16:creationId xmlns:a16="http://schemas.microsoft.com/office/drawing/2014/main" id="{9FFB2875-D9C0-43A2-9BA1-39E4241D1B72}"/>
              </a:ext>
            </a:extLst>
          </p:cNvPr>
          <p:cNvPicPr>
            <a:picLocks noChangeAspect="1"/>
          </p:cNvPicPr>
          <p:nvPr/>
        </p:nvPicPr>
        <p:blipFill>
          <a:blip r:embed="rId3"/>
          <a:stretch>
            <a:fillRect/>
          </a:stretch>
        </p:blipFill>
        <p:spPr>
          <a:xfrm>
            <a:off x="1500481" y="3596414"/>
            <a:ext cx="8156655" cy="2272680"/>
          </a:xfrm>
          <a:prstGeom prst="rect">
            <a:avLst/>
          </a:prstGeom>
        </p:spPr>
      </p:pic>
    </p:spTree>
    <p:extLst>
      <p:ext uri="{BB962C8B-B14F-4D97-AF65-F5344CB8AC3E}">
        <p14:creationId xmlns:p14="http://schemas.microsoft.com/office/powerpoint/2010/main" val="288577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DC288B-C9AF-4C42-9E93-68510FEB86DC}"/>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E6A59229-64EF-4215-AF9B-77B4EF98AAEF}"/>
              </a:ext>
            </a:extLst>
          </p:cNvPr>
          <p:cNvSpPr>
            <a:spLocks noGrp="1"/>
          </p:cNvSpPr>
          <p:nvPr>
            <p:ph idx="1"/>
          </p:nvPr>
        </p:nvSpPr>
        <p:spPr/>
        <p:txBody>
          <a:bodyPr/>
          <a:lstStyle/>
          <a:p>
            <a:pPr algn="l"/>
            <a:r>
              <a:rPr lang="fr-CA" sz="1800" b="0" i="0" u="none" strike="noStrike" baseline="0" dirty="0">
                <a:latin typeface="Calibri" panose="020F0502020204030204" pitchFamily="34" charset="0"/>
              </a:rPr>
              <a:t>Vous devriez être en mesure de constater certains comportements du code de départ:</a:t>
            </a:r>
          </a:p>
          <a:p>
            <a:pPr algn="l"/>
            <a:r>
              <a:rPr lang="fr-CA" sz="1800" b="0" i="0" u="none" strike="noStrike" baseline="0" dirty="0">
                <a:latin typeface="ArialMT"/>
              </a:rPr>
              <a:t>• </a:t>
            </a:r>
            <a:r>
              <a:rPr lang="fr-CA" sz="1800" b="0" i="0" u="none" strike="noStrike" baseline="0" dirty="0">
                <a:latin typeface="Calibri" panose="020F0502020204030204" pitchFamily="34" charset="0"/>
              </a:rPr>
              <a:t>Les afficheurs 7‐segments comptent rapidement</a:t>
            </a:r>
          </a:p>
          <a:p>
            <a:pPr algn="l"/>
            <a:r>
              <a:rPr lang="fr-CA" sz="1800" b="0" i="0" u="none" strike="noStrike" baseline="0" dirty="0">
                <a:latin typeface="ArialMT"/>
              </a:rPr>
              <a:t>• </a:t>
            </a:r>
            <a:r>
              <a:rPr lang="fr-CA" sz="1800" b="0" i="0" u="none" strike="noStrike" baseline="0" dirty="0">
                <a:latin typeface="Calibri" panose="020F0502020204030204" pitchFamily="34" charset="0"/>
              </a:rPr>
              <a:t>La LED LD1 clignote</a:t>
            </a:r>
          </a:p>
          <a:p>
            <a:pPr algn="l"/>
            <a:r>
              <a:rPr lang="fr-CA" sz="1800" b="0" i="0" u="none" strike="noStrike" baseline="0" dirty="0">
                <a:latin typeface="ArialMT"/>
              </a:rPr>
              <a:t>• </a:t>
            </a:r>
            <a:r>
              <a:rPr lang="fr-CA" sz="1800" b="0" i="0" u="none" strike="noStrike" baseline="0" dirty="0">
                <a:latin typeface="Calibri" panose="020F0502020204030204" pitchFamily="34" charset="0"/>
              </a:rPr>
              <a:t>Lorsque l’interrupteur SW0 fait une transition de position « basse » vers « haute », la console montre un échange de messages entre le client et le serveur</a:t>
            </a:r>
          </a:p>
          <a:p>
            <a:pPr algn="l"/>
            <a:r>
              <a:rPr lang="fr-CA" sz="1800" b="0" i="0" u="none" strike="noStrike" baseline="0" dirty="0">
                <a:latin typeface="ArialMT"/>
              </a:rPr>
              <a:t>• </a:t>
            </a:r>
            <a:r>
              <a:rPr lang="fr-CA" sz="1800" b="0" i="0" u="none" strike="noStrike" baseline="0" dirty="0">
                <a:latin typeface="Calibri" panose="020F0502020204030204" pitchFamily="34" charset="0"/>
              </a:rPr>
              <a:t>Lorsque l’interrupteur SW1 est en position « haute », la console « spamme » des données d’accélération XYZ séparées par des virgules (échelle numérique quelconque) </a:t>
            </a:r>
            <a:endParaRPr lang="fr-CA" dirty="0"/>
          </a:p>
        </p:txBody>
      </p:sp>
      <p:sp>
        <p:nvSpPr>
          <p:cNvPr id="4" name="Espace réservé de la date 3">
            <a:extLst>
              <a:ext uri="{FF2B5EF4-FFF2-40B4-BE49-F238E27FC236}">
                <a16:creationId xmlns:a16="http://schemas.microsoft.com/office/drawing/2014/main" id="{12823CF8-75B9-487B-B57F-90CA525F85D9}"/>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E8CE4F51-316B-40D2-B5D8-075713F0992B}"/>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7602E659-82A5-405F-94D5-74F76EA4980A}"/>
              </a:ext>
            </a:extLst>
          </p:cNvPr>
          <p:cNvSpPr>
            <a:spLocks noGrp="1"/>
          </p:cNvSpPr>
          <p:nvPr>
            <p:ph type="sldNum" sz="quarter" idx="12"/>
          </p:nvPr>
        </p:nvSpPr>
        <p:spPr/>
        <p:txBody>
          <a:bodyPr/>
          <a:lstStyle/>
          <a:p>
            <a:fld id="{B8F69DB5-43FB-44D7-B85D-15654784D2B0}" type="slidenum">
              <a:rPr lang="fr-CA" smtClean="0"/>
              <a:t>12</a:t>
            </a:fld>
            <a:endParaRPr lang="fr-CA"/>
          </a:p>
        </p:txBody>
      </p:sp>
      <p:pic>
        <p:nvPicPr>
          <p:cNvPr id="8" name="Image 7">
            <a:extLst>
              <a:ext uri="{FF2B5EF4-FFF2-40B4-BE49-F238E27FC236}">
                <a16:creationId xmlns:a16="http://schemas.microsoft.com/office/drawing/2014/main" id="{D562D1ED-0BB7-409B-B35E-41E73BCEF119}"/>
              </a:ext>
            </a:extLst>
          </p:cNvPr>
          <p:cNvPicPr>
            <a:picLocks noChangeAspect="1"/>
          </p:cNvPicPr>
          <p:nvPr/>
        </p:nvPicPr>
        <p:blipFill rotWithShape="1">
          <a:blip r:embed="rId2"/>
          <a:srcRect t="3955"/>
          <a:stretch/>
        </p:blipFill>
        <p:spPr>
          <a:xfrm>
            <a:off x="1731223" y="3836895"/>
            <a:ext cx="9192048" cy="1896800"/>
          </a:xfrm>
          <a:prstGeom prst="rect">
            <a:avLst/>
          </a:prstGeom>
        </p:spPr>
      </p:pic>
    </p:spTree>
    <p:extLst>
      <p:ext uri="{BB962C8B-B14F-4D97-AF65-F5344CB8AC3E}">
        <p14:creationId xmlns:p14="http://schemas.microsoft.com/office/powerpoint/2010/main" val="124325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B2BAC9-1FB7-4EF0-A717-CD95AEFA2A37}"/>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DCB47C54-6F04-4E7F-B9F5-65A59B7EB006}"/>
              </a:ext>
            </a:extLst>
          </p:cNvPr>
          <p:cNvSpPr>
            <a:spLocks noGrp="1"/>
          </p:cNvSpPr>
          <p:nvPr>
            <p:ph sz="half" idx="1"/>
          </p:nvPr>
        </p:nvSpPr>
        <p:spPr>
          <a:xfrm>
            <a:off x="1097277" y="1065320"/>
            <a:ext cx="6805751" cy="4803774"/>
          </a:xfrm>
        </p:spPr>
        <p:txBody>
          <a:bodyPr>
            <a:normAutofit/>
          </a:bodyPr>
          <a:lstStyle/>
          <a:p>
            <a:r>
              <a:rPr lang="fr-CA" dirty="0"/>
              <a:t>Allons voir le code afin de comprendre comment il est structuré.</a:t>
            </a:r>
          </a:p>
          <a:p>
            <a:r>
              <a:rPr lang="fr-CA" dirty="0"/>
              <a:t>• Trouvez la fonction « main ».</a:t>
            </a:r>
          </a:p>
          <a:p>
            <a:r>
              <a:rPr lang="fr-CA" dirty="0"/>
              <a:t>• Voyez qu’on y trouve des « initialisations » et des « tâches ».</a:t>
            </a:r>
          </a:p>
          <a:p>
            <a:r>
              <a:rPr lang="fr-CA" dirty="0"/>
              <a:t>• Celles‐ci sont divisées entre « système » et « applications ».</a:t>
            </a:r>
          </a:p>
          <a:p>
            <a:r>
              <a:rPr lang="fr-CA" dirty="0"/>
              <a:t>• En faisant « Control‐Clic » sur un appel de fonction, MPLAB vous amène à la déclaration de la fonction pour voir ce qu’elle contient.</a:t>
            </a:r>
          </a:p>
          <a:p>
            <a:r>
              <a:rPr lang="fr-CA" dirty="0"/>
              <a:t>• Prenez sommairement connaissance du contenu de chacune des fonctions appelées par le main.</a:t>
            </a:r>
          </a:p>
        </p:txBody>
      </p:sp>
      <p:sp>
        <p:nvSpPr>
          <p:cNvPr id="4" name="Espace réservé de la date 3">
            <a:extLst>
              <a:ext uri="{FF2B5EF4-FFF2-40B4-BE49-F238E27FC236}">
                <a16:creationId xmlns:a16="http://schemas.microsoft.com/office/drawing/2014/main" id="{8BD11D7C-D5B1-42EB-B208-DF0D1986A069}"/>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E3AFD03B-16B6-4230-90BD-786798403B6A}"/>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8C329129-CCF0-43AF-A892-80731CF895F4}"/>
              </a:ext>
            </a:extLst>
          </p:cNvPr>
          <p:cNvSpPr>
            <a:spLocks noGrp="1"/>
          </p:cNvSpPr>
          <p:nvPr>
            <p:ph type="sldNum" sz="quarter" idx="12"/>
          </p:nvPr>
        </p:nvSpPr>
        <p:spPr/>
        <p:txBody>
          <a:bodyPr/>
          <a:lstStyle/>
          <a:p>
            <a:fld id="{B8F69DB5-43FB-44D7-B85D-15654784D2B0}" type="slidenum">
              <a:rPr lang="fr-CA" smtClean="0"/>
              <a:pPr/>
              <a:t>13</a:t>
            </a:fld>
            <a:endParaRPr lang="fr-CA"/>
          </a:p>
        </p:txBody>
      </p:sp>
      <p:pic>
        <p:nvPicPr>
          <p:cNvPr id="14" name="Espace réservé du contenu 13">
            <a:extLst>
              <a:ext uri="{FF2B5EF4-FFF2-40B4-BE49-F238E27FC236}">
                <a16:creationId xmlns:a16="http://schemas.microsoft.com/office/drawing/2014/main" id="{B7984B6D-4CA3-4D0E-BA52-5DCC2D81E4D9}"/>
              </a:ext>
            </a:extLst>
          </p:cNvPr>
          <p:cNvPicPr>
            <a:picLocks noGrp="1" noChangeAspect="1"/>
          </p:cNvPicPr>
          <p:nvPr>
            <p:ph sz="half" idx="2"/>
          </p:nvPr>
        </p:nvPicPr>
        <p:blipFill>
          <a:blip r:embed="rId2"/>
          <a:stretch>
            <a:fillRect/>
          </a:stretch>
        </p:blipFill>
        <p:spPr>
          <a:xfrm>
            <a:off x="7903029" y="1331402"/>
            <a:ext cx="3191693" cy="3789868"/>
          </a:xfrm>
          <a:prstGeom prst="rect">
            <a:avLst/>
          </a:prstGeom>
        </p:spPr>
      </p:pic>
    </p:spTree>
    <p:extLst>
      <p:ext uri="{BB962C8B-B14F-4D97-AF65-F5344CB8AC3E}">
        <p14:creationId xmlns:p14="http://schemas.microsoft.com/office/powerpoint/2010/main" val="409245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6B365-21EF-4110-A0C7-28C57D6B3F7A}"/>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62FE7157-44DD-4557-9F6E-09893EF1FD9B}"/>
              </a:ext>
            </a:extLst>
          </p:cNvPr>
          <p:cNvSpPr>
            <a:spLocks noGrp="1"/>
          </p:cNvSpPr>
          <p:nvPr>
            <p:ph sz="half" idx="1"/>
          </p:nvPr>
        </p:nvSpPr>
        <p:spPr>
          <a:xfrm>
            <a:off x="1097278" y="1065320"/>
            <a:ext cx="6146204" cy="4803774"/>
          </a:xfrm>
        </p:spPr>
        <p:txBody>
          <a:bodyPr>
            <a:normAutofit/>
          </a:bodyPr>
          <a:lstStyle/>
          <a:p>
            <a:pPr>
              <a:buFont typeface="Arial" panose="020B0604020202020204" pitchFamily="34" charset="0"/>
              <a:buChar char="•"/>
            </a:pPr>
            <a:r>
              <a:rPr lang="fr-CA" dirty="0"/>
              <a:t>Trouvez l’endroit dans la boucle qui appelle les « tâches » de l’application.</a:t>
            </a:r>
          </a:p>
          <a:p>
            <a:pPr>
              <a:buFont typeface="Arial" panose="020B0604020202020204" pitchFamily="34" charset="0"/>
              <a:buChar char="•"/>
            </a:pPr>
            <a:r>
              <a:rPr lang="fr-CA" dirty="0"/>
              <a:t>Remarquez que, selon le fonctionnement perçu (d’un point de vue</a:t>
            </a:r>
          </a:p>
          <a:p>
            <a:pPr>
              <a:buFont typeface="Arial" panose="020B0604020202020204" pitchFamily="34" charset="0"/>
              <a:buChar char="•"/>
            </a:pPr>
            <a:r>
              <a:rPr lang="fr-CA" dirty="0"/>
              <a:t>« macro »), ces tâches sont exécutées en parallèle.</a:t>
            </a:r>
          </a:p>
          <a:p>
            <a:pPr>
              <a:buFont typeface="Arial" panose="020B0604020202020204" pitchFamily="34" charset="0"/>
              <a:buChar char="•"/>
            </a:pPr>
            <a:r>
              <a:rPr lang="fr-CA" dirty="0"/>
              <a:t>C’est une application multitâches.</a:t>
            </a:r>
          </a:p>
          <a:p>
            <a:pPr>
              <a:buFont typeface="Arial" panose="020B0604020202020204" pitchFamily="34" charset="0"/>
              <a:buChar char="•"/>
            </a:pPr>
            <a:r>
              <a:rPr lang="fr-CA" dirty="0"/>
              <a:t>Pourtant, en vrai, le microcontrôleur ne peut qu’exécuter du code séquentiel.</a:t>
            </a:r>
          </a:p>
          <a:p>
            <a:pPr>
              <a:buFont typeface="Arial" panose="020B0604020202020204" pitchFamily="34" charset="0"/>
              <a:buChar char="•"/>
            </a:pPr>
            <a:r>
              <a:rPr lang="fr-CA" dirty="0"/>
              <a:t>L’illusion de parallélisme est possible lorsque les tâches sont exécutées par petit bout, une après l’autre. Les tâches doivent être « non‐bloquantes ».</a:t>
            </a:r>
          </a:p>
        </p:txBody>
      </p:sp>
      <p:pic>
        <p:nvPicPr>
          <p:cNvPr id="9" name="Espace réservé du contenu 8">
            <a:extLst>
              <a:ext uri="{FF2B5EF4-FFF2-40B4-BE49-F238E27FC236}">
                <a16:creationId xmlns:a16="http://schemas.microsoft.com/office/drawing/2014/main" id="{41926B7C-9110-48D7-B6D0-57207FC49E4D}"/>
              </a:ext>
            </a:extLst>
          </p:cNvPr>
          <p:cNvPicPr>
            <a:picLocks noGrp="1" noChangeAspect="1"/>
          </p:cNvPicPr>
          <p:nvPr>
            <p:ph sz="half" idx="2"/>
          </p:nvPr>
        </p:nvPicPr>
        <p:blipFill>
          <a:blip r:embed="rId2"/>
          <a:stretch>
            <a:fillRect/>
          </a:stretch>
        </p:blipFill>
        <p:spPr>
          <a:xfrm>
            <a:off x="7316214" y="1237943"/>
            <a:ext cx="4860735" cy="2733421"/>
          </a:xfrm>
        </p:spPr>
      </p:pic>
      <p:sp>
        <p:nvSpPr>
          <p:cNvPr id="4" name="Espace réservé de la date 3">
            <a:extLst>
              <a:ext uri="{FF2B5EF4-FFF2-40B4-BE49-F238E27FC236}">
                <a16:creationId xmlns:a16="http://schemas.microsoft.com/office/drawing/2014/main" id="{7B924F7E-FCD9-4658-93F7-AC77BA6A16C8}"/>
              </a:ext>
            </a:extLst>
          </p:cNvPr>
          <p:cNvSpPr>
            <a:spLocks noGrp="1"/>
          </p:cNvSpPr>
          <p:nvPr>
            <p:ph type="dt" sz="half" idx="10"/>
          </p:nvPr>
        </p:nvSpPr>
        <p:spPr/>
        <p:txBody>
          <a:bodyPr/>
          <a:lstStyle/>
          <a:p>
            <a:r>
              <a:rPr lang="fr-FR" dirty="0"/>
              <a:t>Hiver 2022</a:t>
            </a:r>
            <a:endParaRPr lang="fr-CA" dirty="0"/>
          </a:p>
        </p:txBody>
      </p:sp>
      <p:sp>
        <p:nvSpPr>
          <p:cNvPr id="5" name="Espace réservé du pied de page 4">
            <a:extLst>
              <a:ext uri="{FF2B5EF4-FFF2-40B4-BE49-F238E27FC236}">
                <a16:creationId xmlns:a16="http://schemas.microsoft.com/office/drawing/2014/main" id="{8A50081E-06FB-49F7-A475-3F17A1DD7FF0}"/>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6539CFAA-09DC-47C5-A0E7-8207D436E556}"/>
              </a:ext>
            </a:extLst>
          </p:cNvPr>
          <p:cNvSpPr>
            <a:spLocks noGrp="1"/>
          </p:cNvSpPr>
          <p:nvPr>
            <p:ph type="sldNum" sz="quarter" idx="12"/>
          </p:nvPr>
        </p:nvSpPr>
        <p:spPr/>
        <p:txBody>
          <a:bodyPr/>
          <a:lstStyle/>
          <a:p>
            <a:fld id="{B8F69DB5-43FB-44D7-B85D-15654784D2B0}" type="slidenum">
              <a:rPr lang="fr-CA" smtClean="0"/>
              <a:pPr/>
              <a:t>14</a:t>
            </a:fld>
            <a:endParaRPr lang="fr-CA"/>
          </a:p>
        </p:txBody>
      </p:sp>
    </p:spTree>
    <p:extLst>
      <p:ext uri="{BB962C8B-B14F-4D97-AF65-F5344CB8AC3E}">
        <p14:creationId xmlns:p14="http://schemas.microsoft.com/office/powerpoint/2010/main" val="64973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EB09E5-FB16-4058-80D2-8D0F9055A920}"/>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A3ACFEAF-EA9A-4EE3-99EC-4625EF741C98}"/>
              </a:ext>
            </a:extLst>
          </p:cNvPr>
          <p:cNvSpPr>
            <a:spLocks noGrp="1"/>
          </p:cNvSpPr>
          <p:nvPr>
            <p:ph sz="half" idx="1"/>
          </p:nvPr>
        </p:nvSpPr>
        <p:spPr>
          <a:xfrm>
            <a:off x="1097278" y="1065320"/>
            <a:ext cx="5520200" cy="4803774"/>
          </a:xfrm>
        </p:spPr>
        <p:txBody>
          <a:bodyPr>
            <a:normAutofit lnSpcReduction="10000"/>
          </a:bodyPr>
          <a:lstStyle/>
          <a:p>
            <a:pPr>
              <a:buFont typeface="Arial" panose="020B0604020202020204" pitchFamily="34" charset="0"/>
              <a:buChar char="•"/>
            </a:pPr>
            <a:r>
              <a:rPr lang="fr-CA" dirty="0"/>
              <a:t>Regardez la fonction qui implémente la tâche d’envoyer une trame lors de la transition montante de SW0.</a:t>
            </a:r>
          </a:p>
          <a:p>
            <a:pPr>
              <a:buFont typeface="Arial" panose="020B0604020202020204" pitchFamily="34" charset="0"/>
              <a:buChar char="•"/>
            </a:pPr>
            <a:r>
              <a:rPr lang="fr-CA" dirty="0"/>
              <a:t>Cette fonction est appelée à chaque « tour de boucle » du main.</a:t>
            </a:r>
          </a:p>
          <a:p>
            <a:pPr>
              <a:buFont typeface="Arial" panose="020B0604020202020204" pitchFamily="34" charset="0"/>
              <a:buChar char="•"/>
            </a:pPr>
            <a:r>
              <a:rPr lang="fr-CA" dirty="0"/>
              <a:t>À la majorité des exécutions, seul le test pour détecter la condition (transition sur SW0) est exécuté. Lorsqu’une condition particulière est active, une action est prise (l’envoi du paquet UDP).</a:t>
            </a:r>
          </a:p>
          <a:p>
            <a:pPr>
              <a:buFont typeface="Arial" panose="020B0604020202020204" pitchFamily="34" charset="0"/>
              <a:buChar char="•"/>
            </a:pPr>
            <a:r>
              <a:rPr lang="fr-CA" dirty="0"/>
              <a:t>Prenez aussi note de comment on y effectue l’envoi d’un paquet UDP.</a:t>
            </a:r>
          </a:p>
          <a:p>
            <a:pPr>
              <a:buFont typeface="Arial" panose="020B0604020202020204" pitchFamily="34" charset="0"/>
              <a:buChar char="•"/>
            </a:pPr>
            <a:r>
              <a:rPr lang="fr-CA" dirty="0"/>
              <a:t>Les variables </a:t>
            </a:r>
            <a:r>
              <a:rPr lang="fr-CA" dirty="0" err="1"/>
              <a:t>UDP_Send_Buffer</a:t>
            </a:r>
            <a:r>
              <a:rPr lang="fr-CA" dirty="0"/>
              <a:t>, </a:t>
            </a:r>
            <a:r>
              <a:rPr lang="fr-CA" dirty="0" err="1"/>
              <a:t>UDP_bytes_to_send</a:t>
            </a:r>
            <a:r>
              <a:rPr lang="fr-CA" dirty="0"/>
              <a:t>, et </a:t>
            </a:r>
            <a:r>
              <a:rPr lang="fr-CA" dirty="0" err="1"/>
              <a:t>UDP_Send_Packet</a:t>
            </a:r>
            <a:r>
              <a:rPr lang="fr-CA" dirty="0"/>
              <a:t> sont utilisées pour interfacer la tâche de communication UDP.</a:t>
            </a:r>
          </a:p>
        </p:txBody>
      </p:sp>
      <p:sp>
        <p:nvSpPr>
          <p:cNvPr id="4" name="Espace réservé de la date 3">
            <a:extLst>
              <a:ext uri="{FF2B5EF4-FFF2-40B4-BE49-F238E27FC236}">
                <a16:creationId xmlns:a16="http://schemas.microsoft.com/office/drawing/2014/main" id="{A1D9E601-D6D9-414C-ADE8-3BB249EB06D9}"/>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4659CD38-6EFC-4B2F-A3DF-AA9BD8429017}"/>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9610166A-3E81-4A48-B6DD-D35B48172636}"/>
              </a:ext>
            </a:extLst>
          </p:cNvPr>
          <p:cNvSpPr>
            <a:spLocks noGrp="1"/>
          </p:cNvSpPr>
          <p:nvPr>
            <p:ph type="sldNum" sz="quarter" idx="12"/>
          </p:nvPr>
        </p:nvSpPr>
        <p:spPr/>
        <p:txBody>
          <a:bodyPr/>
          <a:lstStyle/>
          <a:p>
            <a:fld id="{B8F69DB5-43FB-44D7-B85D-15654784D2B0}" type="slidenum">
              <a:rPr lang="fr-CA" smtClean="0"/>
              <a:pPr/>
              <a:t>15</a:t>
            </a:fld>
            <a:endParaRPr lang="fr-CA"/>
          </a:p>
        </p:txBody>
      </p:sp>
      <p:pic>
        <p:nvPicPr>
          <p:cNvPr id="15" name="Espace réservé du contenu 14">
            <a:extLst>
              <a:ext uri="{FF2B5EF4-FFF2-40B4-BE49-F238E27FC236}">
                <a16:creationId xmlns:a16="http://schemas.microsoft.com/office/drawing/2014/main" id="{C2B220FE-1CF5-43FF-A2FD-F1215A3ACEFA}"/>
              </a:ext>
            </a:extLst>
          </p:cNvPr>
          <p:cNvPicPr>
            <a:picLocks noGrp="1" noChangeAspect="1"/>
          </p:cNvPicPr>
          <p:nvPr>
            <p:ph sz="half" idx="2"/>
          </p:nvPr>
        </p:nvPicPr>
        <p:blipFill>
          <a:blip r:embed="rId2"/>
          <a:stretch>
            <a:fillRect/>
          </a:stretch>
        </p:blipFill>
        <p:spPr>
          <a:xfrm>
            <a:off x="6617478" y="1180681"/>
            <a:ext cx="5354374" cy="2790684"/>
          </a:xfrm>
          <a:prstGeom prst="rect">
            <a:avLst/>
          </a:prstGeom>
        </p:spPr>
      </p:pic>
    </p:spTree>
    <p:extLst>
      <p:ext uri="{BB962C8B-B14F-4D97-AF65-F5344CB8AC3E}">
        <p14:creationId xmlns:p14="http://schemas.microsoft.com/office/powerpoint/2010/main" val="138336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6096A3-9D40-404F-9022-E4AD8B46E433}"/>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07E09765-009A-4285-B10D-DB8D0DAE93B8}"/>
              </a:ext>
            </a:extLst>
          </p:cNvPr>
          <p:cNvSpPr>
            <a:spLocks noGrp="1"/>
          </p:cNvSpPr>
          <p:nvPr>
            <p:ph idx="1"/>
          </p:nvPr>
        </p:nvSpPr>
        <p:spPr/>
        <p:txBody>
          <a:bodyPr>
            <a:normAutofit/>
          </a:bodyPr>
          <a:lstStyle/>
          <a:p>
            <a:pPr>
              <a:buFont typeface="Arial" panose="020B0604020202020204" pitchFamily="34" charset="0"/>
              <a:buChar char="•"/>
            </a:pPr>
            <a:r>
              <a:rPr lang="fr-CA" sz="1800" b="0" i="0" u="none" strike="noStrike" baseline="0" dirty="0">
                <a:latin typeface="Calibri" panose="020F0502020204030204" pitchFamily="34" charset="0"/>
              </a:rPr>
              <a:t>Trouvez les fonctions qui gèrent la communication UDP. Il y a une fonction du côté Client et une fonction du côté Serveur.</a:t>
            </a:r>
          </a:p>
          <a:p>
            <a:pPr>
              <a:buFont typeface="Arial" panose="020B0604020202020204" pitchFamily="34" charset="0"/>
              <a:buChar char="•"/>
            </a:pPr>
            <a:r>
              <a:rPr lang="fr-CA" sz="1800" b="0" i="0" u="none" strike="noStrike" baseline="0" dirty="0">
                <a:latin typeface="Calibri" panose="020F0502020204030204" pitchFamily="34" charset="0"/>
              </a:rPr>
              <a:t>Que font les tâches Client et Serveur lorsqu’elles sont « au repos »?</a:t>
            </a:r>
          </a:p>
          <a:p>
            <a:pPr>
              <a:buFont typeface="Arial" panose="020B0604020202020204" pitchFamily="34" charset="0"/>
              <a:buChar char="•"/>
            </a:pPr>
            <a:r>
              <a:rPr lang="fr-CA" sz="1800" b="0" i="0" u="none" strike="noStrike" baseline="0" dirty="0">
                <a:latin typeface="Calibri" panose="020F0502020204030204" pitchFamily="34" charset="0"/>
              </a:rPr>
              <a:t>Qu’est‐ce qui fait sortir ces tâches de l’état de repos?</a:t>
            </a:r>
          </a:p>
          <a:p>
            <a:pPr>
              <a:buFont typeface="Arial" panose="020B0604020202020204" pitchFamily="34" charset="0"/>
              <a:buChar char="•"/>
            </a:pPr>
            <a:r>
              <a:rPr lang="fr-CA" sz="1800" b="0" i="0" u="none" strike="noStrike" baseline="0" dirty="0">
                <a:latin typeface="Calibri" panose="020F0502020204030204" pitchFamily="34" charset="0"/>
              </a:rPr>
              <a:t>Quelles sont les fonctions‐clés qui interfacent le stack TCP/IP?</a:t>
            </a:r>
          </a:p>
          <a:p>
            <a:pPr>
              <a:buFont typeface="Arial" panose="020B0604020202020204" pitchFamily="34" charset="0"/>
              <a:buChar char="•"/>
            </a:pPr>
            <a:r>
              <a:rPr lang="fr-CA" sz="1800" b="0" i="0" u="none" strike="noStrike" baseline="0" dirty="0">
                <a:latin typeface="Calibri" panose="020F0502020204030204" pitchFamily="34" charset="0"/>
              </a:rPr>
              <a:t>Quel est l’enchaînement d’états traversé lorsqu’un paquet est envoyé? Remarquez qu’on retourne à l’état initial (connexion client‐serveur fermée; serveur en attente de connexion client) après un échange de paquet. Dans l’APP, vous devrez garder la connexion ouverte pour envoyer plusieurs paquets en succession rapide!</a:t>
            </a:r>
          </a:p>
          <a:p>
            <a:pPr>
              <a:buFont typeface="Arial" panose="020B0604020202020204" pitchFamily="34" charset="0"/>
              <a:buChar char="•"/>
            </a:pPr>
            <a:r>
              <a:rPr lang="fr-CA" sz="1800" b="0" i="0" u="none" strike="noStrike" baseline="0" dirty="0">
                <a:latin typeface="Calibri" panose="020F0502020204030204" pitchFamily="34" charset="0"/>
              </a:rPr>
              <a:t>Le diagramme d’état est un bon outil pour représenter les états d’une tâche.</a:t>
            </a:r>
          </a:p>
          <a:p>
            <a:pPr>
              <a:buFont typeface="Arial" panose="020B0604020202020204" pitchFamily="34" charset="0"/>
              <a:buChar char="•"/>
            </a:pPr>
            <a:r>
              <a:rPr lang="fr-CA" sz="1800" b="0" i="0" u="none" strike="noStrike" baseline="0" dirty="0">
                <a:latin typeface="Calibri" panose="020F0502020204030204" pitchFamily="34" charset="0"/>
              </a:rPr>
              <a:t>Le diagramme de séquence est un bon outil pour représenter la communication entre les tâches.</a:t>
            </a:r>
            <a:endParaRPr lang="fr-CA" dirty="0"/>
          </a:p>
        </p:txBody>
      </p:sp>
      <p:sp>
        <p:nvSpPr>
          <p:cNvPr id="4" name="Espace réservé de la date 3">
            <a:extLst>
              <a:ext uri="{FF2B5EF4-FFF2-40B4-BE49-F238E27FC236}">
                <a16:creationId xmlns:a16="http://schemas.microsoft.com/office/drawing/2014/main" id="{5B7117B2-1162-40D9-BCC9-F11A27EA41E0}"/>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FDF70A0B-E0B8-46BE-A841-D890CCF70095}"/>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8C35D3FB-699E-469F-8573-901CC9F45450}"/>
              </a:ext>
            </a:extLst>
          </p:cNvPr>
          <p:cNvSpPr>
            <a:spLocks noGrp="1"/>
          </p:cNvSpPr>
          <p:nvPr>
            <p:ph type="sldNum" sz="quarter" idx="12"/>
          </p:nvPr>
        </p:nvSpPr>
        <p:spPr/>
        <p:txBody>
          <a:bodyPr/>
          <a:lstStyle/>
          <a:p>
            <a:fld id="{B8F69DB5-43FB-44D7-B85D-15654784D2B0}" type="slidenum">
              <a:rPr lang="fr-CA" smtClean="0"/>
              <a:t>16</a:t>
            </a:fld>
            <a:endParaRPr lang="fr-CA"/>
          </a:p>
        </p:txBody>
      </p:sp>
    </p:spTree>
    <p:extLst>
      <p:ext uri="{BB962C8B-B14F-4D97-AF65-F5344CB8AC3E}">
        <p14:creationId xmlns:p14="http://schemas.microsoft.com/office/powerpoint/2010/main" val="31201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28EAE4-1FB1-40F0-A85B-C5D2CFE233FF}"/>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7ED10D92-B632-4001-87A8-B58B10C4252E}"/>
              </a:ext>
            </a:extLst>
          </p:cNvPr>
          <p:cNvSpPr>
            <a:spLocks noGrp="1"/>
          </p:cNvSpPr>
          <p:nvPr>
            <p:ph idx="1"/>
          </p:nvPr>
        </p:nvSpPr>
        <p:spPr/>
        <p:txBody>
          <a:bodyPr/>
          <a:lstStyle/>
          <a:p>
            <a:pPr algn="l"/>
            <a:r>
              <a:rPr lang="fr-CA" sz="1800" b="0" i="0" u="none" strike="noStrike" baseline="0" dirty="0">
                <a:latin typeface="ArialMT"/>
              </a:rPr>
              <a:t>• </a:t>
            </a:r>
            <a:r>
              <a:rPr lang="fr-CA" sz="1800" b="0" i="0" u="none" strike="noStrike" baseline="0" dirty="0">
                <a:latin typeface="Calibri" panose="020F0502020204030204" pitchFamily="34" charset="0"/>
              </a:rPr>
              <a:t>Lorsque l’interrupteur SW1 est en position « haute », la console « spamme » des données d’accélération XYZ séparées par des virgules (échelle numérique quelconque).</a:t>
            </a:r>
          </a:p>
          <a:p>
            <a:pPr algn="l"/>
            <a:r>
              <a:rPr lang="fr-CA" sz="1800" b="0" i="0" u="none" strike="noStrike" baseline="0" dirty="0">
                <a:latin typeface="ArialMT"/>
              </a:rPr>
              <a:t>• </a:t>
            </a:r>
            <a:r>
              <a:rPr lang="fr-CA" sz="1800" b="0" i="0" u="none" strike="noStrike" baseline="0" dirty="0">
                <a:latin typeface="Calibri" panose="020F0502020204030204" pitchFamily="34" charset="0"/>
              </a:rPr>
              <a:t>Pour en faciliter l’affichage, utilisons l’outil </a:t>
            </a:r>
            <a:r>
              <a:rPr lang="fr-CA" sz="1800" b="0" i="0" u="none" strike="noStrike" baseline="0" dirty="0" err="1">
                <a:latin typeface="Calibri" panose="020F0502020204030204" pitchFamily="34" charset="0"/>
              </a:rPr>
              <a:t>SerialPlot</a:t>
            </a:r>
            <a:r>
              <a:rPr lang="fr-CA" sz="1800" b="0" i="0" u="none" strike="noStrike" baseline="0" dirty="0">
                <a:latin typeface="Calibri" panose="020F0502020204030204" pitchFamily="34" charset="0"/>
              </a:rPr>
              <a:t>. L’outil </a:t>
            </a:r>
            <a:r>
              <a:rPr lang="fr-CA" sz="1800" b="0" i="0" u="none" strike="noStrike" baseline="0" dirty="0" err="1">
                <a:latin typeface="Calibri" panose="020F0502020204030204" pitchFamily="34" charset="0"/>
              </a:rPr>
              <a:t>SerialPlot</a:t>
            </a:r>
            <a:r>
              <a:rPr lang="fr-CA" sz="1800" b="0" i="0" u="none" strike="noStrike" baseline="0" dirty="0">
                <a:latin typeface="Calibri" panose="020F0502020204030204" pitchFamily="34" charset="0"/>
              </a:rPr>
              <a:t> reçoit, « parse » et affiche les données reçues sur le port série, avec des données ASCII séparées par des virgules (« comma‐</a:t>
            </a:r>
            <a:r>
              <a:rPr lang="fr-CA" sz="1800" b="0" i="0" u="none" strike="noStrike" baseline="0" dirty="0" err="1">
                <a:latin typeface="Calibri" panose="020F0502020204030204" pitchFamily="34" charset="0"/>
              </a:rPr>
              <a:t>separated</a:t>
            </a:r>
            <a:r>
              <a:rPr lang="fr-CA" sz="1800" b="0" i="0" u="none" strike="noStrike" baseline="0" dirty="0">
                <a:latin typeface="Calibri" panose="020F0502020204030204" pitchFamily="34" charset="0"/>
              </a:rPr>
              <a:t> values »).</a:t>
            </a:r>
          </a:p>
          <a:p>
            <a:pPr algn="l"/>
            <a:r>
              <a:rPr lang="fr-CA" sz="1800" b="0" i="0" u="none" strike="noStrike" baseline="0" dirty="0">
                <a:latin typeface="ArialMT"/>
              </a:rPr>
              <a:t>• </a:t>
            </a:r>
            <a:r>
              <a:rPr lang="fr-CA" sz="1800" b="0" i="0" u="none" strike="noStrike" baseline="0" dirty="0">
                <a:latin typeface="Calibri" panose="020F0502020204030204" pitchFamily="34" charset="0"/>
              </a:rPr>
              <a:t>Vous devrez fermer ou « déconnecter » </a:t>
            </a:r>
            <a:r>
              <a:rPr lang="fr-CA" sz="1800" b="0" i="0" u="none" strike="noStrike" baseline="0" dirty="0" err="1">
                <a:latin typeface="Calibri" panose="020F0502020204030204" pitchFamily="34" charset="0"/>
              </a:rPr>
              <a:t>Putty</a:t>
            </a:r>
            <a:r>
              <a:rPr lang="fr-CA" sz="1800" b="0" i="0" u="none" strike="noStrike" baseline="0" dirty="0">
                <a:latin typeface="Calibri" panose="020F0502020204030204" pitchFamily="34" charset="0"/>
              </a:rPr>
              <a:t> pour que </a:t>
            </a:r>
            <a:r>
              <a:rPr lang="fr-CA" sz="1800" b="0" i="0" u="none" strike="noStrike" baseline="0" dirty="0" err="1">
                <a:latin typeface="Calibri" panose="020F0502020204030204" pitchFamily="34" charset="0"/>
              </a:rPr>
              <a:t>SerialPlot</a:t>
            </a:r>
            <a:r>
              <a:rPr lang="fr-CA" sz="1800" b="0" i="0" u="none" strike="noStrike" baseline="0" dirty="0">
                <a:latin typeface="Calibri" panose="020F0502020204030204" pitchFamily="34" charset="0"/>
              </a:rPr>
              <a:t> puisse accéder au port COM.</a:t>
            </a:r>
            <a:endParaRPr lang="fr-CA" dirty="0"/>
          </a:p>
        </p:txBody>
      </p:sp>
      <p:sp>
        <p:nvSpPr>
          <p:cNvPr id="4" name="Espace réservé de la date 3">
            <a:extLst>
              <a:ext uri="{FF2B5EF4-FFF2-40B4-BE49-F238E27FC236}">
                <a16:creationId xmlns:a16="http://schemas.microsoft.com/office/drawing/2014/main" id="{66F97D07-0C71-4411-8F69-AB33F8F775C2}"/>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FBC0C5D1-9576-4695-B16D-E0E9DAD88D1D}"/>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0847ADFD-2F2C-49DB-8274-382544473981}"/>
              </a:ext>
            </a:extLst>
          </p:cNvPr>
          <p:cNvSpPr>
            <a:spLocks noGrp="1"/>
          </p:cNvSpPr>
          <p:nvPr>
            <p:ph type="sldNum" sz="quarter" idx="12"/>
          </p:nvPr>
        </p:nvSpPr>
        <p:spPr/>
        <p:txBody>
          <a:bodyPr/>
          <a:lstStyle/>
          <a:p>
            <a:fld id="{B8F69DB5-43FB-44D7-B85D-15654784D2B0}" type="slidenum">
              <a:rPr lang="fr-CA" smtClean="0"/>
              <a:t>17</a:t>
            </a:fld>
            <a:endParaRPr lang="fr-CA"/>
          </a:p>
        </p:txBody>
      </p:sp>
    </p:spTree>
    <p:extLst>
      <p:ext uri="{BB962C8B-B14F-4D97-AF65-F5344CB8AC3E}">
        <p14:creationId xmlns:p14="http://schemas.microsoft.com/office/powerpoint/2010/main" val="74465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3F1BA-CECC-44BE-BA17-871070E13E4C}"/>
              </a:ext>
            </a:extLst>
          </p:cNvPr>
          <p:cNvSpPr>
            <a:spLocks noGrp="1"/>
          </p:cNvSpPr>
          <p:nvPr>
            <p:ph type="title"/>
          </p:nvPr>
        </p:nvSpPr>
        <p:spPr/>
        <p:txBody>
          <a:bodyPr/>
          <a:lstStyle/>
          <a:p>
            <a:r>
              <a:rPr lang="fr-CA" dirty="0"/>
              <a:t>Exercice 5 Trame SPI</a:t>
            </a:r>
          </a:p>
        </p:txBody>
      </p:sp>
      <p:sp>
        <p:nvSpPr>
          <p:cNvPr id="3" name="Espace réservé du contenu 2">
            <a:extLst>
              <a:ext uri="{FF2B5EF4-FFF2-40B4-BE49-F238E27FC236}">
                <a16:creationId xmlns:a16="http://schemas.microsoft.com/office/drawing/2014/main" id="{7E9D27CB-AA92-4D5B-9121-2FCCBCE03171}"/>
              </a:ext>
            </a:extLst>
          </p:cNvPr>
          <p:cNvSpPr>
            <a:spLocks noGrp="1"/>
          </p:cNvSpPr>
          <p:nvPr>
            <p:ph idx="1"/>
          </p:nvPr>
        </p:nvSpPr>
        <p:spPr/>
        <p:txBody>
          <a:bodyPr/>
          <a:lstStyle/>
          <a:p>
            <a:pPr algn="l"/>
            <a:r>
              <a:rPr lang="fr-CA" sz="1800" b="1" i="0" u="none" strike="noStrike" baseline="0" dirty="0">
                <a:latin typeface="Calibri-Bold"/>
              </a:rPr>
              <a:t>L’analyseur logique </a:t>
            </a:r>
            <a:r>
              <a:rPr lang="fr-CA" sz="1800" b="0" i="0" u="none" strike="noStrike" baseline="0" dirty="0">
                <a:latin typeface="Calibri" panose="020F0502020204030204" pitchFamily="34" charset="0"/>
              </a:rPr>
              <a:t>est un outil très puissant pour observer et déboguer le comportement d’un système avec des interconnexions numériques. L’outil </a:t>
            </a:r>
            <a:r>
              <a:rPr lang="fr-CA" sz="1800" b="0" i="0" u="none" strike="noStrike" baseline="0" dirty="0" err="1">
                <a:latin typeface="Calibri" panose="020F0502020204030204" pitchFamily="34" charset="0"/>
              </a:rPr>
              <a:t>Analog</a:t>
            </a:r>
            <a:r>
              <a:rPr lang="fr-CA" sz="1800" b="0" i="0" u="none" strike="noStrike" baseline="0" dirty="0">
                <a:latin typeface="Calibri" panose="020F0502020204030204" pitchFamily="34" charset="0"/>
              </a:rPr>
              <a:t> Discovery (</a:t>
            </a:r>
            <a:r>
              <a:rPr lang="fr-CA" sz="1800" b="0" i="0" u="none" strike="noStrike" baseline="0" dirty="0" err="1">
                <a:latin typeface="Calibri" panose="020F0502020204030204" pitchFamily="34" charset="0"/>
              </a:rPr>
              <a:t>Digilent</a:t>
            </a:r>
            <a:r>
              <a:rPr lang="fr-CA" sz="1800" b="0" i="0" u="none" strike="noStrike" baseline="0" dirty="0">
                <a:latin typeface="Calibri" panose="020F0502020204030204" pitchFamily="34" charset="0"/>
              </a:rPr>
              <a:t>) comporte, entre autre, nu analyseur logique. Nous allons l’utiliser ici pour observer les signaux sur le bus I2C.</a:t>
            </a:r>
            <a:endParaRPr lang="fr-CA" dirty="0"/>
          </a:p>
        </p:txBody>
      </p:sp>
      <p:sp>
        <p:nvSpPr>
          <p:cNvPr id="4" name="Espace réservé de la date 3">
            <a:extLst>
              <a:ext uri="{FF2B5EF4-FFF2-40B4-BE49-F238E27FC236}">
                <a16:creationId xmlns:a16="http://schemas.microsoft.com/office/drawing/2014/main" id="{6F381A1D-B8E9-4841-A994-A08E23939A34}"/>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FC5EFF81-A84D-46C5-9B3B-CDBBB9CB7261}"/>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85290809-390E-4550-BDCB-43E290A39BFF}"/>
              </a:ext>
            </a:extLst>
          </p:cNvPr>
          <p:cNvSpPr>
            <a:spLocks noGrp="1"/>
          </p:cNvSpPr>
          <p:nvPr>
            <p:ph type="sldNum" sz="quarter" idx="12"/>
          </p:nvPr>
        </p:nvSpPr>
        <p:spPr/>
        <p:txBody>
          <a:bodyPr/>
          <a:lstStyle/>
          <a:p>
            <a:fld id="{B8F69DB5-43FB-44D7-B85D-15654784D2B0}" type="slidenum">
              <a:rPr lang="fr-CA" smtClean="0"/>
              <a:t>18</a:t>
            </a:fld>
            <a:endParaRPr lang="fr-CA"/>
          </a:p>
        </p:txBody>
      </p:sp>
      <p:pic>
        <p:nvPicPr>
          <p:cNvPr id="8" name="Image 7">
            <a:extLst>
              <a:ext uri="{FF2B5EF4-FFF2-40B4-BE49-F238E27FC236}">
                <a16:creationId xmlns:a16="http://schemas.microsoft.com/office/drawing/2014/main" id="{1D7D2AED-5820-4BD8-80F4-7327CB45A932}"/>
              </a:ext>
            </a:extLst>
          </p:cNvPr>
          <p:cNvPicPr>
            <a:picLocks noChangeAspect="1"/>
          </p:cNvPicPr>
          <p:nvPr/>
        </p:nvPicPr>
        <p:blipFill>
          <a:blip r:embed="rId2"/>
          <a:stretch>
            <a:fillRect/>
          </a:stretch>
        </p:blipFill>
        <p:spPr>
          <a:xfrm>
            <a:off x="7440922" y="2049366"/>
            <a:ext cx="3580327" cy="3819728"/>
          </a:xfrm>
          <a:prstGeom prst="rect">
            <a:avLst/>
          </a:prstGeom>
        </p:spPr>
      </p:pic>
    </p:spTree>
    <p:extLst>
      <p:ext uri="{BB962C8B-B14F-4D97-AF65-F5344CB8AC3E}">
        <p14:creationId xmlns:p14="http://schemas.microsoft.com/office/powerpoint/2010/main" val="215826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9E5C7-7CFA-4478-83F4-8BB55E1C0375}"/>
              </a:ext>
            </a:extLst>
          </p:cNvPr>
          <p:cNvSpPr>
            <a:spLocks noGrp="1"/>
          </p:cNvSpPr>
          <p:nvPr>
            <p:ph type="title"/>
          </p:nvPr>
        </p:nvSpPr>
        <p:spPr/>
        <p:txBody>
          <a:bodyPr/>
          <a:lstStyle/>
          <a:p>
            <a:r>
              <a:rPr lang="fr-CA" dirty="0"/>
              <a:t>Exercice 5 Trame SPI</a:t>
            </a:r>
          </a:p>
        </p:txBody>
      </p:sp>
      <p:pic>
        <p:nvPicPr>
          <p:cNvPr id="8" name="Espace réservé du contenu 7">
            <a:extLst>
              <a:ext uri="{FF2B5EF4-FFF2-40B4-BE49-F238E27FC236}">
                <a16:creationId xmlns:a16="http://schemas.microsoft.com/office/drawing/2014/main" id="{6C5418CE-8FDA-4A8C-AEAA-E9123DE1FE80}"/>
              </a:ext>
            </a:extLst>
          </p:cNvPr>
          <p:cNvPicPr>
            <a:picLocks noGrp="1" noChangeAspect="1"/>
          </p:cNvPicPr>
          <p:nvPr>
            <p:ph idx="1"/>
          </p:nvPr>
        </p:nvPicPr>
        <p:blipFill>
          <a:blip r:embed="rId2"/>
          <a:stretch>
            <a:fillRect/>
          </a:stretch>
        </p:blipFill>
        <p:spPr>
          <a:xfrm>
            <a:off x="2630000" y="1543571"/>
            <a:ext cx="6992326" cy="3905795"/>
          </a:xfrm>
        </p:spPr>
      </p:pic>
      <p:sp>
        <p:nvSpPr>
          <p:cNvPr id="4" name="Espace réservé de la date 3">
            <a:extLst>
              <a:ext uri="{FF2B5EF4-FFF2-40B4-BE49-F238E27FC236}">
                <a16:creationId xmlns:a16="http://schemas.microsoft.com/office/drawing/2014/main" id="{5862E554-5F5F-4B9B-A591-BF5E01897A55}"/>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09EFCBE7-10F4-4ADC-B099-A84EB569A3D2}"/>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90AC070A-ECDE-4D93-AEB6-CAC2D0BD1D4E}"/>
              </a:ext>
            </a:extLst>
          </p:cNvPr>
          <p:cNvSpPr>
            <a:spLocks noGrp="1"/>
          </p:cNvSpPr>
          <p:nvPr>
            <p:ph type="sldNum" sz="quarter" idx="12"/>
          </p:nvPr>
        </p:nvSpPr>
        <p:spPr/>
        <p:txBody>
          <a:bodyPr/>
          <a:lstStyle/>
          <a:p>
            <a:fld id="{B8F69DB5-43FB-44D7-B85D-15654784D2B0}" type="slidenum">
              <a:rPr lang="fr-CA" smtClean="0"/>
              <a:t>19</a:t>
            </a:fld>
            <a:endParaRPr lang="fr-CA"/>
          </a:p>
        </p:txBody>
      </p:sp>
    </p:spTree>
    <p:extLst>
      <p:ext uri="{BB962C8B-B14F-4D97-AF65-F5344CB8AC3E}">
        <p14:creationId xmlns:p14="http://schemas.microsoft.com/office/powerpoint/2010/main" val="422225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227D7-770D-4CD0-AACF-30A895FBE6BE}"/>
              </a:ext>
            </a:extLst>
          </p:cNvPr>
          <p:cNvSpPr>
            <a:spLocks noGrp="1"/>
          </p:cNvSpPr>
          <p:nvPr>
            <p:ph type="title"/>
          </p:nvPr>
        </p:nvSpPr>
        <p:spPr/>
        <p:txBody>
          <a:bodyPr/>
          <a:lstStyle/>
          <a:p>
            <a:r>
              <a:rPr lang="fr-CA" dirty="0"/>
              <a:t>Objectifs</a:t>
            </a:r>
          </a:p>
        </p:txBody>
      </p:sp>
      <p:sp>
        <p:nvSpPr>
          <p:cNvPr id="3" name="Espace réservé du contenu 2">
            <a:extLst>
              <a:ext uri="{FF2B5EF4-FFF2-40B4-BE49-F238E27FC236}">
                <a16:creationId xmlns:a16="http://schemas.microsoft.com/office/drawing/2014/main" id="{BCB9C71F-DE3A-4640-920E-752F6EB5C1EF}"/>
              </a:ext>
            </a:extLst>
          </p:cNvPr>
          <p:cNvSpPr>
            <a:spLocks noGrp="1"/>
          </p:cNvSpPr>
          <p:nvPr>
            <p:ph idx="1"/>
          </p:nvPr>
        </p:nvSpPr>
        <p:spPr/>
        <p:txBody>
          <a:bodyPr>
            <a:normAutofit/>
          </a:bodyPr>
          <a:lstStyle/>
          <a:p>
            <a:r>
              <a:rPr lang="fr-CA" sz="2400" dirty="0"/>
              <a:t>Mettre en route les codes de départ pour la problématique et constater leur fonctionnement.</a:t>
            </a:r>
          </a:p>
          <a:p>
            <a:endParaRPr lang="fr-CA" sz="2400" dirty="0"/>
          </a:p>
          <a:p>
            <a:r>
              <a:rPr lang="fr-CA" sz="2400" dirty="0"/>
              <a:t>Se familiariser et comprendre le code de départ.</a:t>
            </a:r>
          </a:p>
        </p:txBody>
      </p:sp>
      <p:sp>
        <p:nvSpPr>
          <p:cNvPr id="4" name="Espace réservé de la date 3">
            <a:extLst>
              <a:ext uri="{FF2B5EF4-FFF2-40B4-BE49-F238E27FC236}">
                <a16:creationId xmlns:a16="http://schemas.microsoft.com/office/drawing/2014/main" id="{7E8245AD-60B6-4BE1-93F8-64315775D005}"/>
              </a:ext>
            </a:extLst>
          </p:cNvPr>
          <p:cNvSpPr>
            <a:spLocks noGrp="1"/>
          </p:cNvSpPr>
          <p:nvPr>
            <p:ph type="dt" sz="half" idx="10"/>
          </p:nvPr>
        </p:nvSpPr>
        <p:spPr/>
        <p:txBody>
          <a:bodyPr/>
          <a:lstStyle/>
          <a:p>
            <a:r>
              <a:rPr lang="fr-FR"/>
              <a:t>Hiver 2022</a:t>
            </a:r>
            <a:endParaRPr lang="fr-CA" dirty="0"/>
          </a:p>
        </p:txBody>
      </p:sp>
      <p:sp>
        <p:nvSpPr>
          <p:cNvPr id="5" name="Espace réservé du pied de page 4">
            <a:extLst>
              <a:ext uri="{FF2B5EF4-FFF2-40B4-BE49-F238E27FC236}">
                <a16:creationId xmlns:a16="http://schemas.microsoft.com/office/drawing/2014/main" id="{8D1732CB-E667-4962-9B08-CB6EFF4E7CCD}"/>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5E0154A7-FA92-4E5D-B57E-22D61A06CF02}"/>
              </a:ext>
            </a:extLst>
          </p:cNvPr>
          <p:cNvSpPr>
            <a:spLocks noGrp="1"/>
          </p:cNvSpPr>
          <p:nvPr>
            <p:ph type="sldNum" sz="quarter" idx="12"/>
          </p:nvPr>
        </p:nvSpPr>
        <p:spPr/>
        <p:txBody>
          <a:bodyPr/>
          <a:lstStyle/>
          <a:p>
            <a:fld id="{B8F69DB5-43FB-44D7-B85D-15654784D2B0}" type="slidenum">
              <a:rPr lang="fr-CA" smtClean="0"/>
              <a:pPr/>
              <a:t>2</a:t>
            </a:fld>
            <a:endParaRPr lang="fr-CA"/>
          </a:p>
        </p:txBody>
      </p:sp>
    </p:spTree>
    <p:extLst>
      <p:ext uri="{BB962C8B-B14F-4D97-AF65-F5344CB8AC3E}">
        <p14:creationId xmlns:p14="http://schemas.microsoft.com/office/powerpoint/2010/main" val="53597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D58E7-9035-40E8-B5E8-B83BBFE17D76}"/>
              </a:ext>
            </a:extLst>
          </p:cNvPr>
          <p:cNvSpPr>
            <a:spLocks noGrp="1"/>
          </p:cNvSpPr>
          <p:nvPr>
            <p:ph type="title"/>
          </p:nvPr>
        </p:nvSpPr>
        <p:spPr/>
        <p:txBody>
          <a:bodyPr/>
          <a:lstStyle/>
          <a:p>
            <a:endParaRPr lang="fr-CA" dirty="0"/>
          </a:p>
        </p:txBody>
      </p:sp>
      <p:pic>
        <p:nvPicPr>
          <p:cNvPr id="8" name="Espace réservé du contenu 7">
            <a:extLst>
              <a:ext uri="{FF2B5EF4-FFF2-40B4-BE49-F238E27FC236}">
                <a16:creationId xmlns:a16="http://schemas.microsoft.com/office/drawing/2014/main" id="{AB50B122-92B2-4FE0-95B3-05BF68CC20E2}"/>
              </a:ext>
            </a:extLst>
          </p:cNvPr>
          <p:cNvPicPr>
            <a:picLocks noGrp="1" noChangeAspect="1"/>
          </p:cNvPicPr>
          <p:nvPr>
            <p:ph idx="1"/>
          </p:nvPr>
        </p:nvPicPr>
        <p:blipFill>
          <a:blip r:embed="rId2"/>
          <a:stretch>
            <a:fillRect/>
          </a:stretch>
        </p:blipFill>
        <p:spPr>
          <a:xfrm>
            <a:off x="2243201" y="1123950"/>
            <a:ext cx="7765924" cy="4745038"/>
          </a:xfrm>
        </p:spPr>
      </p:pic>
      <p:sp>
        <p:nvSpPr>
          <p:cNvPr id="4" name="Espace réservé de la date 3">
            <a:extLst>
              <a:ext uri="{FF2B5EF4-FFF2-40B4-BE49-F238E27FC236}">
                <a16:creationId xmlns:a16="http://schemas.microsoft.com/office/drawing/2014/main" id="{178EEB60-BC2E-43DB-B7F1-77402286BDA2}"/>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DF46E8D4-353C-4226-8939-FB3ABFC8F251}"/>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8A0CC661-C863-42BA-97EF-91E8C7E22F58}"/>
              </a:ext>
            </a:extLst>
          </p:cNvPr>
          <p:cNvSpPr>
            <a:spLocks noGrp="1"/>
          </p:cNvSpPr>
          <p:nvPr>
            <p:ph type="sldNum" sz="quarter" idx="12"/>
          </p:nvPr>
        </p:nvSpPr>
        <p:spPr/>
        <p:txBody>
          <a:bodyPr/>
          <a:lstStyle/>
          <a:p>
            <a:fld id="{B8F69DB5-43FB-44D7-B85D-15654784D2B0}" type="slidenum">
              <a:rPr lang="fr-CA" smtClean="0"/>
              <a:t>20</a:t>
            </a:fld>
            <a:endParaRPr lang="fr-CA"/>
          </a:p>
        </p:txBody>
      </p:sp>
      <p:pic>
        <p:nvPicPr>
          <p:cNvPr id="10" name="Image 9">
            <a:extLst>
              <a:ext uri="{FF2B5EF4-FFF2-40B4-BE49-F238E27FC236}">
                <a16:creationId xmlns:a16="http://schemas.microsoft.com/office/drawing/2014/main" id="{87315112-E34C-424D-B300-D09A1C8D7B75}"/>
              </a:ext>
            </a:extLst>
          </p:cNvPr>
          <p:cNvPicPr>
            <a:picLocks noChangeAspect="1"/>
          </p:cNvPicPr>
          <p:nvPr/>
        </p:nvPicPr>
        <p:blipFill>
          <a:blip r:embed="rId2"/>
          <a:stretch>
            <a:fillRect/>
          </a:stretch>
        </p:blipFill>
        <p:spPr>
          <a:xfrm>
            <a:off x="1000258" y="51318"/>
            <a:ext cx="10212225" cy="6239746"/>
          </a:xfrm>
          <a:prstGeom prst="rect">
            <a:avLst/>
          </a:prstGeom>
        </p:spPr>
      </p:pic>
    </p:spTree>
    <p:extLst>
      <p:ext uri="{BB962C8B-B14F-4D97-AF65-F5344CB8AC3E}">
        <p14:creationId xmlns:p14="http://schemas.microsoft.com/office/powerpoint/2010/main" val="33055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227D7-770D-4CD0-AACF-30A895FBE6BE}"/>
              </a:ext>
            </a:extLst>
          </p:cNvPr>
          <p:cNvSpPr>
            <a:spLocks noGrp="1"/>
          </p:cNvSpPr>
          <p:nvPr>
            <p:ph type="title"/>
          </p:nvPr>
        </p:nvSpPr>
        <p:spPr/>
        <p:txBody>
          <a:bodyPr/>
          <a:lstStyle/>
          <a:p>
            <a:r>
              <a:rPr lang="fr-CA" dirty="0"/>
              <a:t>Matériel</a:t>
            </a:r>
          </a:p>
        </p:txBody>
      </p:sp>
      <p:sp>
        <p:nvSpPr>
          <p:cNvPr id="3" name="Espace réservé du contenu 2">
            <a:extLst>
              <a:ext uri="{FF2B5EF4-FFF2-40B4-BE49-F238E27FC236}">
                <a16:creationId xmlns:a16="http://schemas.microsoft.com/office/drawing/2014/main" id="{BCB9C71F-DE3A-4640-920E-752F6EB5C1EF}"/>
              </a:ext>
            </a:extLst>
          </p:cNvPr>
          <p:cNvSpPr>
            <a:spLocks noGrp="1"/>
          </p:cNvSpPr>
          <p:nvPr>
            <p:ph idx="1"/>
          </p:nvPr>
        </p:nvSpPr>
        <p:spPr/>
        <p:txBody>
          <a:bodyPr>
            <a:normAutofit/>
          </a:bodyPr>
          <a:lstStyle/>
          <a:p>
            <a:pPr marL="0" indent="0" algn="l">
              <a:buNone/>
            </a:pPr>
            <a:r>
              <a:rPr lang="fr-CA" b="0" i="0" u="none" strike="noStrike" baseline="0" dirty="0">
                <a:latin typeface="Calibri" panose="020F0502020204030204" pitchFamily="34" charset="0"/>
              </a:rPr>
              <a:t>Vous aurez besoin :</a:t>
            </a:r>
          </a:p>
          <a:p>
            <a:pPr marL="177800" indent="-177800" algn="l">
              <a:buFont typeface="Arial" panose="020B0604020202020204" pitchFamily="34" charset="0"/>
              <a:buChar char="•"/>
            </a:pPr>
            <a:r>
              <a:rPr lang="fr-CA" b="0" i="0" u="none" strike="noStrike" baseline="0" dirty="0">
                <a:latin typeface="Calibri" panose="020F0502020204030204" pitchFamily="34" charset="0"/>
              </a:rPr>
              <a:t>Ordinateur avec MPLAB X (labos du département)</a:t>
            </a:r>
          </a:p>
          <a:p>
            <a:pPr marL="177800" indent="-177800" algn="l">
              <a:buFont typeface="Arial" panose="020B0604020202020204" pitchFamily="34" charset="0"/>
              <a:buChar char="•"/>
            </a:pPr>
            <a:r>
              <a:rPr lang="fr-CA" b="0" i="0" u="none" strike="noStrike" baseline="0" dirty="0">
                <a:latin typeface="Calibri" panose="020F0502020204030204" pitchFamily="34" charset="0"/>
              </a:rPr>
              <a:t>Circuit </a:t>
            </a:r>
            <a:r>
              <a:rPr lang="fr-CA" b="0" i="0" u="none" strike="noStrike" baseline="0" dirty="0" err="1">
                <a:latin typeface="Calibri" panose="020F0502020204030204" pitchFamily="34" charset="0"/>
              </a:rPr>
              <a:t>Basys</a:t>
            </a:r>
            <a:r>
              <a:rPr lang="fr-CA" b="0" i="0" u="none" strike="noStrike" baseline="0" dirty="0">
                <a:latin typeface="Calibri" panose="020F0502020204030204" pitchFamily="34" charset="0"/>
              </a:rPr>
              <a:t> MX3</a:t>
            </a:r>
          </a:p>
          <a:p>
            <a:pPr marL="177800" indent="-177800" algn="l">
              <a:buFont typeface="Arial" panose="020B0604020202020204" pitchFamily="34" charset="0"/>
              <a:buChar char="•"/>
            </a:pPr>
            <a:r>
              <a:rPr lang="fr-CA" b="0" i="0" u="none" strike="noStrike" baseline="0" dirty="0">
                <a:latin typeface="Calibri" panose="020F0502020204030204" pitchFamily="34" charset="0"/>
              </a:rPr>
              <a:t>2 circuits d’expansion PMOD NIC100</a:t>
            </a:r>
          </a:p>
          <a:p>
            <a:pPr marL="177800" indent="-177800" algn="l">
              <a:buFont typeface="Arial" panose="020B0604020202020204" pitchFamily="34" charset="0"/>
              <a:buChar char="•"/>
            </a:pPr>
            <a:r>
              <a:rPr lang="fr-CA" b="0" i="0" u="none" strike="noStrike" baseline="0" dirty="0">
                <a:latin typeface="Calibri" panose="020F0502020204030204" pitchFamily="34" charset="0"/>
              </a:rPr>
              <a:t>1 câble réseau </a:t>
            </a:r>
            <a:r>
              <a:rPr lang="fr-CA" b="0" i="1" u="none" strike="noStrike" baseline="0" dirty="0">
                <a:latin typeface="Calibri-Italic"/>
              </a:rPr>
              <a:t>croisé</a:t>
            </a:r>
          </a:p>
          <a:p>
            <a:pPr marL="177800" indent="-177800" algn="l">
              <a:buFont typeface="Arial" panose="020B0604020202020204" pitchFamily="34" charset="0"/>
              <a:buChar char="•"/>
            </a:pPr>
            <a:r>
              <a:rPr lang="fr-CA" b="0" i="0" u="none" strike="noStrike" baseline="0" dirty="0">
                <a:latin typeface="Calibri" panose="020F0502020204030204" pitchFamily="34" charset="0"/>
              </a:rPr>
              <a:t>2 câbles </a:t>
            </a:r>
            <a:r>
              <a:rPr lang="fr-CA" b="0" i="0" u="none" strike="noStrike" baseline="0" dirty="0" err="1">
                <a:latin typeface="Calibri" panose="020F0502020204030204" pitchFamily="34" charset="0"/>
              </a:rPr>
              <a:t>microUSB</a:t>
            </a:r>
            <a:endParaRPr lang="fr-CA" b="0" i="0" u="none" strike="noStrike" baseline="0" dirty="0">
              <a:latin typeface="Calibri" panose="020F0502020204030204" pitchFamily="34" charset="0"/>
            </a:endParaRPr>
          </a:p>
          <a:p>
            <a:pPr marL="177800" indent="-177800" algn="l">
              <a:buFont typeface="Arial" panose="020B0604020202020204" pitchFamily="34" charset="0"/>
              <a:buChar char="•"/>
            </a:pPr>
            <a:r>
              <a:rPr lang="fr-CA" b="0" i="0" u="none" strike="noStrike" baseline="0" dirty="0">
                <a:latin typeface="Calibri" panose="020F0502020204030204" pitchFamily="34" charset="0"/>
              </a:rPr>
              <a:t>Logiciel </a:t>
            </a:r>
            <a:r>
              <a:rPr lang="fr-CA" b="0" i="0" u="none" strike="noStrike" baseline="0" dirty="0" err="1">
                <a:latin typeface="Calibri" panose="020F0502020204030204" pitchFamily="34" charset="0"/>
              </a:rPr>
              <a:t>Putty</a:t>
            </a:r>
            <a:endParaRPr lang="fr-CA" b="0" i="0" u="none" strike="noStrike" baseline="0" dirty="0">
              <a:latin typeface="Calibri" panose="020F0502020204030204" pitchFamily="34" charset="0"/>
            </a:endParaRPr>
          </a:p>
          <a:p>
            <a:pPr marL="177800" indent="-177800" algn="l">
              <a:buFont typeface="Arial" panose="020B0604020202020204" pitchFamily="34" charset="0"/>
              <a:buChar char="•"/>
            </a:pPr>
            <a:r>
              <a:rPr lang="fr-CA" b="0" i="0" u="none" strike="noStrike" baseline="0" dirty="0">
                <a:latin typeface="Calibri" panose="020F0502020204030204" pitchFamily="34" charset="0"/>
              </a:rPr>
              <a:t>Logiciel </a:t>
            </a:r>
            <a:r>
              <a:rPr lang="fr-CA" b="0" i="0" u="none" strike="noStrike" baseline="0" dirty="0" err="1">
                <a:latin typeface="Calibri" panose="020F0502020204030204" pitchFamily="34" charset="0"/>
              </a:rPr>
              <a:t>SerialPlot</a:t>
            </a:r>
            <a:endParaRPr lang="fr-CA" sz="2400" dirty="0"/>
          </a:p>
        </p:txBody>
      </p:sp>
      <p:sp>
        <p:nvSpPr>
          <p:cNvPr id="4" name="Espace réservé de la date 3">
            <a:extLst>
              <a:ext uri="{FF2B5EF4-FFF2-40B4-BE49-F238E27FC236}">
                <a16:creationId xmlns:a16="http://schemas.microsoft.com/office/drawing/2014/main" id="{7E8245AD-60B6-4BE1-93F8-64315775D005}"/>
              </a:ext>
            </a:extLst>
          </p:cNvPr>
          <p:cNvSpPr>
            <a:spLocks noGrp="1"/>
          </p:cNvSpPr>
          <p:nvPr>
            <p:ph type="dt" sz="half" idx="10"/>
          </p:nvPr>
        </p:nvSpPr>
        <p:spPr/>
        <p:txBody>
          <a:bodyPr/>
          <a:lstStyle/>
          <a:p>
            <a:r>
              <a:rPr lang="fr-FR"/>
              <a:t>Hiver 2022</a:t>
            </a:r>
            <a:endParaRPr lang="fr-CA" dirty="0"/>
          </a:p>
        </p:txBody>
      </p:sp>
      <p:sp>
        <p:nvSpPr>
          <p:cNvPr id="5" name="Espace réservé du pied de page 4">
            <a:extLst>
              <a:ext uri="{FF2B5EF4-FFF2-40B4-BE49-F238E27FC236}">
                <a16:creationId xmlns:a16="http://schemas.microsoft.com/office/drawing/2014/main" id="{8D1732CB-E667-4962-9B08-CB6EFF4E7CCD}"/>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5E0154A7-FA92-4E5D-B57E-22D61A06CF02}"/>
              </a:ext>
            </a:extLst>
          </p:cNvPr>
          <p:cNvSpPr>
            <a:spLocks noGrp="1"/>
          </p:cNvSpPr>
          <p:nvPr>
            <p:ph type="sldNum" sz="quarter" idx="12"/>
          </p:nvPr>
        </p:nvSpPr>
        <p:spPr/>
        <p:txBody>
          <a:bodyPr/>
          <a:lstStyle/>
          <a:p>
            <a:fld id="{B8F69DB5-43FB-44D7-B85D-15654784D2B0}" type="slidenum">
              <a:rPr lang="fr-CA" smtClean="0"/>
              <a:pPr/>
              <a:t>3</a:t>
            </a:fld>
            <a:endParaRPr lang="fr-CA"/>
          </a:p>
        </p:txBody>
      </p:sp>
    </p:spTree>
    <p:extLst>
      <p:ext uri="{BB962C8B-B14F-4D97-AF65-F5344CB8AC3E}">
        <p14:creationId xmlns:p14="http://schemas.microsoft.com/office/powerpoint/2010/main" val="315009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10096-FD72-4DFE-8366-5C841B5F7C18}"/>
              </a:ext>
            </a:extLst>
          </p:cNvPr>
          <p:cNvSpPr>
            <a:spLocks noGrp="1"/>
          </p:cNvSpPr>
          <p:nvPr>
            <p:ph type="title"/>
          </p:nvPr>
        </p:nvSpPr>
        <p:spPr/>
        <p:txBody>
          <a:bodyPr/>
          <a:lstStyle/>
          <a:p>
            <a:r>
              <a:rPr lang="fr-CA" dirty="0"/>
              <a:t>Exercice 1	 </a:t>
            </a:r>
            <a:r>
              <a:rPr lang="fr-CA" dirty="0" err="1"/>
              <a:t>Client/Serveur</a:t>
            </a:r>
            <a:r>
              <a:rPr lang="fr-CA" dirty="0"/>
              <a:t> UDP</a:t>
            </a:r>
          </a:p>
        </p:txBody>
      </p:sp>
      <p:sp>
        <p:nvSpPr>
          <p:cNvPr id="3" name="Espace réservé du contenu 2">
            <a:extLst>
              <a:ext uri="{FF2B5EF4-FFF2-40B4-BE49-F238E27FC236}">
                <a16:creationId xmlns:a16="http://schemas.microsoft.com/office/drawing/2014/main" id="{E403D3D3-947D-44C0-8C7A-77F230B386AF}"/>
              </a:ext>
            </a:extLst>
          </p:cNvPr>
          <p:cNvSpPr>
            <a:spLocks noGrp="1"/>
          </p:cNvSpPr>
          <p:nvPr>
            <p:ph idx="1"/>
          </p:nvPr>
        </p:nvSpPr>
        <p:spPr/>
        <p:txBody>
          <a:bodyPr/>
          <a:lstStyle/>
          <a:p>
            <a:pPr marL="0" indent="0">
              <a:buNone/>
            </a:pPr>
            <a:r>
              <a:rPr lang="fr-CA" dirty="0"/>
              <a:t>À partir du code de départ pour la carte MX3 fourni sur la page web de l’APP4, construisez le diagramme de séquence et la machine d’états logicielle existante du </a:t>
            </a:r>
            <a:r>
              <a:rPr lang="fr-CA" dirty="0" err="1"/>
              <a:t>Client/Serveur</a:t>
            </a:r>
            <a:r>
              <a:rPr lang="fr-CA" dirty="0"/>
              <a:t> UDP, des différents affichages et de la gestion de la console.</a:t>
            </a:r>
          </a:p>
        </p:txBody>
      </p:sp>
      <p:sp>
        <p:nvSpPr>
          <p:cNvPr id="4" name="Espace réservé de la date 3">
            <a:extLst>
              <a:ext uri="{FF2B5EF4-FFF2-40B4-BE49-F238E27FC236}">
                <a16:creationId xmlns:a16="http://schemas.microsoft.com/office/drawing/2014/main" id="{3C8AFDBE-EF47-47A6-82A9-28AAC91EC347}"/>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2D0F351B-C8A8-490A-9901-F116E5F98728}"/>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AB6A59DD-FF1C-4620-ACCB-67E8AD3E4B5F}"/>
              </a:ext>
            </a:extLst>
          </p:cNvPr>
          <p:cNvSpPr>
            <a:spLocks noGrp="1"/>
          </p:cNvSpPr>
          <p:nvPr>
            <p:ph type="sldNum" sz="quarter" idx="12"/>
          </p:nvPr>
        </p:nvSpPr>
        <p:spPr/>
        <p:txBody>
          <a:bodyPr/>
          <a:lstStyle/>
          <a:p>
            <a:fld id="{B8F69DB5-43FB-44D7-B85D-15654784D2B0}" type="slidenum">
              <a:rPr lang="fr-CA" smtClean="0"/>
              <a:t>4</a:t>
            </a:fld>
            <a:endParaRPr lang="fr-CA"/>
          </a:p>
        </p:txBody>
      </p:sp>
    </p:spTree>
    <p:extLst>
      <p:ext uri="{BB962C8B-B14F-4D97-AF65-F5344CB8AC3E}">
        <p14:creationId xmlns:p14="http://schemas.microsoft.com/office/powerpoint/2010/main" val="37294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1972FC37-1228-4BD1-95D2-B8ABF48A74B1}"/>
              </a:ext>
            </a:extLst>
          </p:cNvPr>
          <p:cNvPicPr>
            <a:picLocks noChangeAspect="1"/>
          </p:cNvPicPr>
          <p:nvPr/>
        </p:nvPicPr>
        <p:blipFill rotWithShape="1">
          <a:blip r:embed="rId2"/>
          <a:srcRect b="6441"/>
          <a:stretch/>
        </p:blipFill>
        <p:spPr>
          <a:xfrm>
            <a:off x="4142792" y="4587443"/>
            <a:ext cx="8049208" cy="1683498"/>
          </a:xfrm>
          <a:prstGeom prst="rect">
            <a:avLst/>
          </a:prstGeom>
        </p:spPr>
      </p:pic>
      <p:sp>
        <p:nvSpPr>
          <p:cNvPr id="2" name="Titre 1">
            <a:extLst>
              <a:ext uri="{FF2B5EF4-FFF2-40B4-BE49-F238E27FC236}">
                <a16:creationId xmlns:a16="http://schemas.microsoft.com/office/drawing/2014/main" id="{4E510096-FD72-4DFE-8366-5C841B5F7C18}"/>
              </a:ext>
            </a:extLst>
          </p:cNvPr>
          <p:cNvSpPr>
            <a:spLocks noGrp="1"/>
          </p:cNvSpPr>
          <p:nvPr>
            <p:ph type="title"/>
          </p:nvPr>
        </p:nvSpPr>
        <p:spPr/>
        <p:txBody>
          <a:bodyPr>
            <a:noAutofit/>
          </a:bodyPr>
          <a:lstStyle/>
          <a:p>
            <a:r>
              <a:rPr lang="fr-CA" sz="3600" dirty="0"/>
              <a:t>Exercice 2	 Architecture matérielle et le flot de données</a:t>
            </a:r>
          </a:p>
        </p:txBody>
      </p:sp>
      <p:sp>
        <p:nvSpPr>
          <p:cNvPr id="3" name="Espace réservé du contenu 2">
            <a:extLst>
              <a:ext uri="{FF2B5EF4-FFF2-40B4-BE49-F238E27FC236}">
                <a16:creationId xmlns:a16="http://schemas.microsoft.com/office/drawing/2014/main" id="{E403D3D3-947D-44C0-8C7A-77F230B386AF}"/>
              </a:ext>
            </a:extLst>
          </p:cNvPr>
          <p:cNvSpPr>
            <a:spLocks noGrp="1"/>
          </p:cNvSpPr>
          <p:nvPr>
            <p:ph idx="1"/>
          </p:nvPr>
        </p:nvSpPr>
        <p:spPr>
          <a:xfrm>
            <a:off x="1097280" y="1124305"/>
            <a:ext cx="8044530" cy="4744789"/>
          </a:xfrm>
        </p:spPr>
        <p:txBody>
          <a:bodyPr>
            <a:normAutofit/>
          </a:bodyPr>
          <a:lstStyle/>
          <a:p>
            <a:pPr marL="0" lvl="0" indent="0">
              <a:buNone/>
            </a:pPr>
            <a:r>
              <a:rPr lang="fr-CA" dirty="0"/>
              <a:t>Ouvrez le projet de la page web APP4.</a:t>
            </a:r>
          </a:p>
          <a:p>
            <a:pPr marL="514350" lvl="0" indent="-514350">
              <a:buFont typeface="+mj-lt"/>
              <a:buAutoNum type="alphaLcParenR"/>
            </a:pPr>
            <a:r>
              <a:rPr lang="fr-CA" dirty="0"/>
              <a:t>À partir du code fourni pour du FPGA, construisez l’architecture matérielle et le flot de données existant pour le traitement du signal, en particulier:</a:t>
            </a:r>
          </a:p>
          <a:p>
            <a:pPr marL="914400" lvl="1" indent="-457200">
              <a:buFont typeface="+mj-lt"/>
              <a:buAutoNum type="arabicPeriod"/>
            </a:pPr>
            <a:r>
              <a:rPr lang="fr-CA" dirty="0"/>
              <a:t>Comment est structuré le module </a:t>
            </a:r>
            <a:r>
              <a:rPr lang="fr-CA" dirty="0" err="1"/>
              <a:t>MyIP</a:t>
            </a:r>
            <a:r>
              <a:rPr lang="fr-CA" dirty="0"/>
              <a:t>? </a:t>
            </a:r>
          </a:p>
          <a:p>
            <a:pPr marL="914400" lvl="1" indent="-457200">
              <a:buFont typeface="+mj-lt"/>
              <a:buAutoNum type="arabicPeriod"/>
            </a:pPr>
            <a:r>
              <a:rPr lang="fr-CA" dirty="0"/>
              <a:t>Comment le traitement est-il déclenché dans ce module?</a:t>
            </a:r>
          </a:p>
          <a:p>
            <a:pPr marL="914400" lvl="1" indent="-457200">
              <a:buFont typeface="+mj-lt"/>
              <a:buAutoNum type="arabicPeriod"/>
            </a:pPr>
            <a:r>
              <a:rPr lang="fr-CA" dirty="0"/>
              <a:t>Comment est générée l’interruption qui signale au logiciel que le traitement est terminé?</a:t>
            </a:r>
          </a:p>
          <a:p>
            <a:pPr marL="914400" lvl="1" indent="-457200">
              <a:buFont typeface="+mj-lt"/>
              <a:buAutoNum type="arabicPeriod"/>
            </a:pPr>
            <a:r>
              <a:rPr lang="fr-CA" dirty="0"/>
              <a:t>Comment sont configurées l’ISR et les interruptions dans le code?</a:t>
            </a:r>
          </a:p>
          <a:p>
            <a:pPr marL="514350" lvl="0" indent="-514350">
              <a:buFont typeface="+mj-lt"/>
              <a:buAutoNum type="alphaLcParenR"/>
            </a:pPr>
            <a:r>
              <a:rPr lang="fr-CA" dirty="0"/>
              <a:t>À partir du code fourni, construisez le diagramme de séquence et la machine d’états logicielle existante de « l’écho » UDP, de la gestion de la console et du filtrage </a:t>
            </a:r>
            <a:r>
              <a:rPr lang="fr-CA" dirty="0" err="1"/>
              <a:t>myIP</a:t>
            </a:r>
            <a:r>
              <a:rPr lang="fr-CA" dirty="0"/>
              <a:t>.</a:t>
            </a:r>
          </a:p>
        </p:txBody>
      </p:sp>
      <p:sp>
        <p:nvSpPr>
          <p:cNvPr id="4" name="Espace réservé de la date 3">
            <a:extLst>
              <a:ext uri="{FF2B5EF4-FFF2-40B4-BE49-F238E27FC236}">
                <a16:creationId xmlns:a16="http://schemas.microsoft.com/office/drawing/2014/main" id="{3C8AFDBE-EF47-47A6-82A9-28AAC91EC347}"/>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2D0F351B-C8A8-490A-9901-F116E5F98728}"/>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AB6A59DD-FF1C-4620-ACCB-67E8AD3E4B5F}"/>
              </a:ext>
            </a:extLst>
          </p:cNvPr>
          <p:cNvSpPr>
            <a:spLocks noGrp="1"/>
          </p:cNvSpPr>
          <p:nvPr>
            <p:ph type="sldNum" sz="quarter" idx="12"/>
          </p:nvPr>
        </p:nvSpPr>
        <p:spPr/>
        <p:txBody>
          <a:bodyPr/>
          <a:lstStyle/>
          <a:p>
            <a:fld id="{B8F69DB5-43FB-44D7-B85D-15654784D2B0}" type="slidenum">
              <a:rPr lang="fr-CA" smtClean="0"/>
              <a:pPr/>
              <a:t>5</a:t>
            </a:fld>
            <a:endParaRPr lang="fr-CA"/>
          </a:p>
        </p:txBody>
      </p:sp>
      <p:pic>
        <p:nvPicPr>
          <p:cNvPr id="8" name="Image 7">
            <a:extLst>
              <a:ext uri="{FF2B5EF4-FFF2-40B4-BE49-F238E27FC236}">
                <a16:creationId xmlns:a16="http://schemas.microsoft.com/office/drawing/2014/main" id="{6B136308-D351-430C-89D6-7D200136F56F}"/>
              </a:ext>
            </a:extLst>
          </p:cNvPr>
          <p:cNvPicPr>
            <a:picLocks noChangeAspect="1"/>
          </p:cNvPicPr>
          <p:nvPr/>
        </p:nvPicPr>
        <p:blipFill>
          <a:blip r:embed="rId3"/>
          <a:stretch>
            <a:fillRect/>
          </a:stretch>
        </p:blipFill>
        <p:spPr>
          <a:xfrm>
            <a:off x="9141810" y="1467167"/>
            <a:ext cx="2829320" cy="1371791"/>
          </a:xfrm>
          <a:prstGeom prst="rect">
            <a:avLst/>
          </a:prstGeom>
        </p:spPr>
      </p:pic>
    </p:spTree>
    <p:extLst>
      <p:ext uri="{BB962C8B-B14F-4D97-AF65-F5344CB8AC3E}">
        <p14:creationId xmlns:p14="http://schemas.microsoft.com/office/powerpoint/2010/main" val="351768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0CE8C-D8B2-45FC-B12E-BA2153415004}"/>
              </a:ext>
            </a:extLst>
          </p:cNvPr>
          <p:cNvSpPr>
            <a:spLocks noGrp="1"/>
          </p:cNvSpPr>
          <p:nvPr>
            <p:ph type="title"/>
          </p:nvPr>
        </p:nvSpPr>
        <p:spPr/>
        <p:txBody>
          <a:bodyPr/>
          <a:lstStyle/>
          <a:p>
            <a:r>
              <a:rPr lang="fr-CA" sz="3600" dirty="0"/>
              <a:t>Exercice 3	 LED RGB</a:t>
            </a:r>
            <a:endParaRPr lang="fr-CA" dirty="0"/>
          </a:p>
        </p:txBody>
      </p:sp>
      <p:sp>
        <p:nvSpPr>
          <p:cNvPr id="3" name="Espace réservé du contenu 2">
            <a:extLst>
              <a:ext uri="{FF2B5EF4-FFF2-40B4-BE49-F238E27FC236}">
                <a16:creationId xmlns:a16="http://schemas.microsoft.com/office/drawing/2014/main" id="{67CFE7E7-70C6-40D6-BD6F-CB4A9BD41909}"/>
              </a:ext>
            </a:extLst>
          </p:cNvPr>
          <p:cNvSpPr>
            <a:spLocks noGrp="1"/>
          </p:cNvSpPr>
          <p:nvPr>
            <p:ph idx="1"/>
          </p:nvPr>
        </p:nvSpPr>
        <p:spPr/>
        <p:txBody>
          <a:bodyPr/>
          <a:lstStyle/>
          <a:p>
            <a:pPr algn="just">
              <a:lnSpc>
                <a:spcPct val="115000"/>
              </a:lnSpc>
              <a:spcAft>
                <a:spcPts val="600"/>
              </a:spcAft>
            </a:pPr>
            <a:r>
              <a:rPr lang="fr-CA" sz="1800" dirty="0">
                <a:effectLst/>
                <a:latin typeface="Calibri" panose="020F0502020204030204" pitchFamily="34" charset="0"/>
                <a:ea typeface="Calibri" panose="020F0502020204030204" pitchFamily="34" charset="0"/>
                <a:cs typeface="Calibri" panose="020F0502020204030204" pitchFamily="34" charset="0"/>
              </a:rPr>
              <a:t>Modifier le code de départ pour contrôler l’état de la DEL RGB en utilisant la SW0. </a:t>
            </a:r>
          </a:p>
          <a:p>
            <a:pPr algn="just">
              <a:lnSpc>
                <a:spcPct val="115000"/>
              </a:lnSpc>
              <a:spcAft>
                <a:spcPts val="600"/>
              </a:spcAft>
            </a:pPr>
            <a:r>
              <a:rPr lang="fr-CA" sz="1800" dirty="0">
                <a:effectLst/>
                <a:latin typeface="Calibri" panose="020F0502020204030204" pitchFamily="34" charset="0"/>
                <a:ea typeface="Calibri" panose="020F0502020204030204" pitchFamily="34" charset="0"/>
                <a:cs typeface="Calibri" panose="020F0502020204030204" pitchFamily="34" charset="0"/>
              </a:rPr>
              <a:t>Si SW0 = 0, afficher la DEL RGB rouge seulement avec des intensités de 0 à 250 par bonds de 50 à chaque seconde et si SW0 = 1, afficher la DEL RGB rouge, verte, bleue et blanche en alternance à chaque seconde.</a:t>
            </a:r>
          </a:p>
          <a:p>
            <a:pPr algn="just">
              <a:lnSpc>
                <a:spcPct val="115000"/>
              </a:lnSpc>
              <a:spcAft>
                <a:spcPts val="600"/>
              </a:spcAft>
            </a:pPr>
            <a:r>
              <a:rPr lang="fr-CA" sz="1800" dirty="0">
                <a:effectLst/>
                <a:latin typeface="Calibri" panose="020F0502020204030204" pitchFamily="34" charset="0"/>
                <a:ea typeface="Calibri" panose="020F0502020204030204" pitchFamily="34" charset="0"/>
                <a:cs typeface="Calibri" panose="020F0502020204030204" pitchFamily="34" charset="0"/>
              </a:rPr>
              <a:t>NOTE : Allez voir la documentation de </a:t>
            </a:r>
            <a:r>
              <a:rPr lang="fr-CA" sz="1800" dirty="0" err="1">
                <a:effectLst/>
                <a:latin typeface="Calibri" panose="020F0502020204030204" pitchFamily="34" charset="0"/>
                <a:ea typeface="Calibri" panose="020F0502020204030204" pitchFamily="34" charset="0"/>
                <a:cs typeface="Calibri" panose="020F0502020204030204" pitchFamily="34" charset="0"/>
              </a:rPr>
              <a:t>Digilent</a:t>
            </a:r>
            <a:r>
              <a:rPr lang="fr-CA" sz="1800" dirty="0">
                <a:effectLst/>
                <a:latin typeface="Calibri" panose="020F0502020204030204" pitchFamily="34" charset="0"/>
                <a:ea typeface="Calibri" panose="020F0502020204030204" pitchFamily="34" charset="0"/>
                <a:cs typeface="Calibri" panose="020F0502020204030204" pitchFamily="34" charset="0"/>
              </a:rPr>
              <a:t> et la librairie de code fournie permettant de configurer les interruptions pour le PWM.</a:t>
            </a:r>
          </a:p>
          <a:p>
            <a:endParaRPr lang="fr-CA" dirty="0"/>
          </a:p>
        </p:txBody>
      </p:sp>
      <p:sp>
        <p:nvSpPr>
          <p:cNvPr id="4" name="Espace réservé de la date 3">
            <a:extLst>
              <a:ext uri="{FF2B5EF4-FFF2-40B4-BE49-F238E27FC236}">
                <a16:creationId xmlns:a16="http://schemas.microsoft.com/office/drawing/2014/main" id="{AC3E8782-1852-4C36-ABCA-C63187DE3191}"/>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A1540E3F-C445-49CD-AFE4-DB1E8DF01066}"/>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8A9BF0D8-1F3A-45CE-9F38-A82A661128E5}"/>
              </a:ext>
            </a:extLst>
          </p:cNvPr>
          <p:cNvSpPr>
            <a:spLocks noGrp="1"/>
          </p:cNvSpPr>
          <p:nvPr>
            <p:ph type="sldNum" sz="quarter" idx="12"/>
          </p:nvPr>
        </p:nvSpPr>
        <p:spPr/>
        <p:txBody>
          <a:bodyPr/>
          <a:lstStyle/>
          <a:p>
            <a:fld id="{B8F69DB5-43FB-44D7-B85D-15654784D2B0}" type="slidenum">
              <a:rPr lang="fr-CA" smtClean="0"/>
              <a:t>6</a:t>
            </a:fld>
            <a:endParaRPr lang="fr-CA"/>
          </a:p>
        </p:txBody>
      </p:sp>
    </p:spTree>
    <p:extLst>
      <p:ext uri="{BB962C8B-B14F-4D97-AF65-F5344CB8AC3E}">
        <p14:creationId xmlns:p14="http://schemas.microsoft.com/office/powerpoint/2010/main" val="17526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10096-FD72-4DFE-8366-5C841B5F7C18}"/>
              </a:ext>
            </a:extLst>
          </p:cNvPr>
          <p:cNvSpPr>
            <a:spLocks noGrp="1"/>
          </p:cNvSpPr>
          <p:nvPr>
            <p:ph type="title"/>
          </p:nvPr>
        </p:nvSpPr>
        <p:spPr/>
        <p:txBody>
          <a:bodyPr/>
          <a:lstStyle/>
          <a:p>
            <a:r>
              <a:rPr lang="fr-CA" dirty="0"/>
              <a:t>Exercice 4	 Piles</a:t>
            </a:r>
          </a:p>
        </p:txBody>
      </p:sp>
      <p:sp>
        <p:nvSpPr>
          <p:cNvPr id="3" name="Espace réservé du contenu 2">
            <a:extLst>
              <a:ext uri="{FF2B5EF4-FFF2-40B4-BE49-F238E27FC236}">
                <a16:creationId xmlns:a16="http://schemas.microsoft.com/office/drawing/2014/main" id="{E403D3D3-947D-44C0-8C7A-77F230B386AF}"/>
              </a:ext>
            </a:extLst>
          </p:cNvPr>
          <p:cNvSpPr>
            <a:spLocks noGrp="1"/>
          </p:cNvSpPr>
          <p:nvPr>
            <p:ph idx="1"/>
          </p:nvPr>
        </p:nvSpPr>
        <p:spPr/>
        <p:txBody>
          <a:bodyPr/>
          <a:lstStyle/>
          <a:p>
            <a:pPr marL="0" lvl="0" indent="0">
              <a:buNone/>
            </a:pPr>
            <a:r>
              <a:rPr lang="fr-CA" dirty="0"/>
              <a:t>Ouvrez Vitis et choisissez l’option </a:t>
            </a:r>
            <a:r>
              <a:rPr lang="fr-CA" i="1" dirty="0"/>
              <a:t>Import Project </a:t>
            </a:r>
            <a:r>
              <a:rPr lang="fr-CA" dirty="0"/>
              <a:t>pour importer le fichier zip de la page web APP4.</a:t>
            </a:r>
          </a:p>
          <a:p>
            <a:pPr marL="0" indent="0">
              <a:buNone/>
            </a:pPr>
            <a:endParaRPr lang="fr-CA" dirty="0"/>
          </a:p>
        </p:txBody>
      </p:sp>
      <p:sp>
        <p:nvSpPr>
          <p:cNvPr id="4" name="Espace réservé de la date 3">
            <a:extLst>
              <a:ext uri="{FF2B5EF4-FFF2-40B4-BE49-F238E27FC236}">
                <a16:creationId xmlns:a16="http://schemas.microsoft.com/office/drawing/2014/main" id="{3C8AFDBE-EF47-47A6-82A9-28AAC91EC347}"/>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2D0F351B-C8A8-490A-9901-F116E5F98728}"/>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AB6A59DD-FF1C-4620-ACCB-67E8AD3E4B5F}"/>
              </a:ext>
            </a:extLst>
          </p:cNvPr>
          <p:cNvSpPr>
            <a:spLocks noGrp="1"/>
          </p:cNvSpPr>
          <p:nvPr>
            <p:ph type="sldNum" sz="quarter" idx="12"/>
          </p:nvPr>
        </p:nvSpPr>
        <p:spPr/>
        <p:txBody>
          <a:bodyPr/>
          <a:lstStyle/>
          <a:p>
            <a:fld id="{B8F69DB5-43FB-44D7-B85D-15654784D2B0}" type="slidenum">
              <a:rPr lang="fr-CA" smtClean="0"/>
              <a:pPr/>
              <a:t>7</a:t>
            </a:fld>
            <a:endParaRPr lang="fr-CA"/>
          </a:p>
        </p:txBody>
      </p:sp>
      <p:pic>
        <p:nvPicPr>
          <p:cNvPr id="12" name="Image 11">
            <a:extLst>
              <a:ext uri="{FF2B5EF4-FFF2-40B4-BE49-F238E27FC236}">
                <a16:creationId xmlns:a16="http://schemas.microsoft.com/office/drawing/2014/main" id="{C67125A9-7D83-4435-BAC6-77A80D081B03}"/>
              </a:ext>
            </a:extLst>
          </p:cNvPr>
          <p:cNvPicPr>
            <a:picLocks noChangeAspect="1"/>
          </p:cNvPicPr>
          <p:nvPr/>
        </p:nvPicPr>
        <p:blipFill rotWithShape="1">
          <a:blip r:embed="rId2"/>
          <a:srcRect r="29481"/>
          <a:stretch/>
        </p:blipFill>
        <p:spPr>
          <a:xfrm>
            <a:off x="255941" y="1544163"/>
            <a:ext cx="5603683" cy="4800654"/>
          </a:xfrm>
          <a:prstGeom prst="rect">
            <a:avLst/>
          </a:prstGeom>
        </p:spPr>
      </p:pic>
      <p:pic>
        <p:nvPicPr>
          <p:cNvPr id="14" name="Image 13">
            <a:extLst>
              <a:ext uri="{FF2B5EF4-FFF2-40B4-BE49-F238E27FC236}">
                <a16:creationId xmlns:a16="http://schemas.microsoft.com/office/drawing/2014/main" id="{F95F24F2-6BAA-4EDF-BD35-2BFD317B53F0}"/>
              </a:ext>
            </a:extLst>
          </p:cNvPr>
          <p:cNvPicPr>
            <a:picLocks noChangeAspect="1"/>
          </p:cNvPicPr>
          <p:nvPr/>
        </p:nvPicPr>
        <p:blipFill rotWithShape="1">
          <a:blip r:embed="rId3"/>
          <a:srcRect b="14210"/>
          <a:stretch/>
        </p:blipFill>
        <p:spPr>
          <a:xfrm>
            <a:off x="6332378" y="1544163"/>
            <a:ext cx="5391920" cy="4642033"/>
          </a:xfrm>
          <a:prstGeom prst="rect">
            <a:avLst/>
          </a:prstGeom>
        </p:spPr>
      </p:pic>
    </p:spTree>
    <p:extLst>
      <p:ext uri="{BB962C8B-B14F-4D97-AF65-F5344CB8AC3E}">
        <p14:creationId xmlns:p14="http://schemas.microsoft.com/office/powerpoint/2010/main" val="181190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10096-FD72-4DFE-8366-5C841B5F7C18}"/>
              </a:ext>
            </a:extLst>
          </p:cNvPr>
          <p:cNvSpPr>
            <a:spLocks noGrp="1"/>
          </p:cNvSpPr>
          <p:nvPr>
            <p:ph type="title"/>
          </p:nvPr>
        </p:nvSpPr>
        <p:spPr/>
        <p:txBody>
          <a:bodyPr/>
          <a:lstStyle/>
          <a:p>
            <a:r>
              <a:rPr lang="fr-CA" dirty="0"/>
              <a:t>Exercice 4	 Piles</a:t>
            </a:r>
          </a:p>
        </p:txBody>
      </p:sp>
      <p:sp>
        <p:nvSpPr>
          <p:cNvPr id="3" name="Espace réservé du contenu 2">
            <a:extLst>
              <a:ext uri="{FF2B5EF4-FFF2-40B4-BE49-F238E27FC236}">
                <a16:creationId xmlns:a16="http://schemas.microsoft.com/office/drawing/2014/main" id="{E403D3D3-947D-44C0-8C7A-77F230B386AF}"/>
              </a:ext>
            </a:extLst>
          </p:cNvPr>
          <p:cNvSpPr>
            <a:spLocks noGrp="1"/>
          </p:cNvSpPr>
          <p:nvPr>
            <p:ph idx="1"/>
          </p:nvPr>
        </p:nvSpPr>
        <p:spPr/>
        <p:txBody>
          <a:bodyPr/>
          <a:lstStyle/>
          <a:p>
            <a:pPr marL="0" lvl="0" indent="0">
              <a:buNone/>
            </a:pPr>
            <a:r>
              <a:rPr lang="fr-CA" dirty="0"/>
              <a:t>Lire le document </a:t>
            </a:r>
            <a:r>
              <a:rPr lang="fr-CA" i="1" dirty="0"/>
              <a:t>Intro code de départ FPGA</a:t>
            </a:r>
            <a:r>
              <a:rPr lang="fr-CA" i="1" dirty="0">
                <a:effectLst/>
              </a:rPr>
              <a:t> </a:t>
            </a:r>
            <a:r>
              <a:rPr lang="fr-CA" dirty="0">
                <a:effectLst/>
              </a:rPr>
              <a:t>sur le site de l’APP4e.</a:t>
            </a:r>
            <a:endParaRPr lang="fr-CA" dirty="0"/>
          </a:p>
          <a:p>
            <a:pPr marL="0" lvl="0" indent="0">
              <a:buNone/>
            </a:pPr>
            <a:r>
              <a:rPr lang="fr-CA" dirty="0"/>
              <a:t>Ciblez, pour les deux piles fournies (PIC32 et </a:t>
            </a:r>
            <a:r>
              <a:rPr lang="fr-CA" dirty="0" err="1"/>
              <a:t>Microblaze</a:t>
            </a:r>
            <a:r>
              <a:rPr lang="fr-CA" dirty="0"/>
              <a:t>), les fonctions utiles pour la couche application qui désire utiliser un socket UDP.</a:t>
            </a:r>
          </a:p>
        </p:txBody>
      </p:sp>
      <p:sp>
        <p:nvSpPr>
          <p:cNvPr id="4" name="Espace réservé de la date 3">
            <a:extLst>
              <a:ext uri="{FF2B5EF4-FFF2-40B4-BE49-F238E27FC236}">
                <a16:creationId xmlns:a16="http://schemas.microsoft.com/office/drawing/2014/main" id="{3C8AFDBE-EF47-47A6-82A9-28AAC91EC347}"/>
              </a:ext>
            </a:extLst>
          </p:cNvPr>
          <p:cNvSpPr>
            <a:spLocks noGrp="1"/>
          </p:cNvSpPr>
          <p:nvPr>
            <p:ph type="dt" sz="half" idx="10"/>
          </p:nvPr>
        </p:nvSpPr>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2D0F351B-C8A8-490A-9901-F116E5F98728}"/>
              </a:ext>
            </a:extLst>
          </p:cNvPr>
          <p:cNvSpPr>
            <a:spLocks noGrp="1"/>
          </p:cNvSpPr>
          <p:nvPr>
            <p:ph type="ftr" sz="quarter" idx="11"/>
          </p:nvPr>
        </p:nvSpPr>
        <p:spPr/>
        <p:txBody>
          <a:bodyPr/>
          <a:lstStyle/>
          <a:p>
            <a:r>
              <a:rPr lang="fr-CA"/>
              <a:t>J-P Gouin</a:t>
            </a:r>
          </a:p>
        </p:txBody>
      </p:sp>
      <p:sp>
        <p:nvSpPr>
          <p:cNvPr id="6" name="Espace réservé du numéro de diapositive 5">
            <a:extLst>
              <a:ext uri="{FF2B5EF4-FFF2-40B4-BE49-F238E27FC236}">
                <a16:creationId xmlns:a16="http://schemas.microsoft.com/office/drawing/2014/main" id="{AB6A59DD-FF1C-4620-ACCB-67E8AD3E4B5F}"/>
              </a:ext>
            </a:extLst>
          </p:cNvPr>
          <p:cNvSpPr>
            <a:spLocks noGrp="1"/>
          </p:cNvSpPr>
          <p:nvPr>
            <p:ph type="sldNum" sz="quarter" idx="12"/>
          </p:nvPr>
        </p:nvSpPr>
        <p:spPr/>
        <p:txBody>
          <a:bodyPr/>
          <a:lstStyle/>
          <a:p>
            <a:fld id="{B8F69DB5-43FB-44D7-B85D-15654784D2B0}" type="slidenum">
              <a:rPr lang="fr-CA" smtClean="0"/>
              <a:pPr/>
              <a:t>8</a:t>
            </a:fld>
            <a:endParaRPr lang="fr-CA"/>
          </a:p>
        </p:txBody>
      </p:sp>
    </p:spTree>
    <p:extLst>
      <p:ext uri="{BB962C8B-B14F-4D97-AF65-F5344CB8AC3E}">
        <p14:creationId xmlns:p14="http://schemas.microsoft.com/office/powerpoint/2010/main" val="185786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10096-FD72-4DFE-8366-5C841B5F7C18}"/>
              </a:ext>
            </a:extLst>
          </p:cNvPr>
          <p:cNvSpPr>
            <a:spLocks noGrp="1"/>
          </p:cNvSpPr>
          <p:nvPr>
            <p:ph type="title"/>
          </p:nvPr>
        </p:nvSpPr>
        <p:spPr>
          <a:xfrm>
            <a:off x="1097280" y="286604"/>
            <a:ext cx="10058400" cy="778716"/>
          </a:xfrm>
        </p:spPr>
        <p:txBody>
          <a:bodyPr/>
          <a:lstStyle/>
          <a:p>
            <a:r>
              <a:rPr lang="fr-CA" dirty="0"/>
              <a:t>Exercice 5 Trame SPI</a:t>
            </a:r>
          </a:p>
        </p:txBody>
      </p:sp>
      <p:sp>
        <p:nvSpPr>
          <p:cNvPr id="3" name="Espace réservé du contenu 2">
            <a:extLst>
              <a:ext uri="{FF2B5EF4-FFF2-40B4-BE49-F238E27FC236}">
                <a16:creationId xmlns:a16="http://schemas.microsoft.com/office/drawing/2014/main" id="{E403D3D3-947D-44C0-8C7A-77F230B386AF}"/>
              </a:ext>
            </a:extLst>
          </p:cNvPr>
          <p:cNvSpPr>
            <a:spLocks noGrp="1"/>
          </p:cNvSpPr>
          <p:nvPr>
            <p:ph idx="1"/>
          </p:nvPr>
        </p:nvSpPr>
        <p:spPr>
          <a:xfrm>
            <a:off x="1097280" y="1124305"/>
            <a:ext cx="10058400" cy="4744789"/>
          </a:xfrm>
        </p:spPr>
        <p:txBody>
          <a:bodyPr/>
          <a:lstStyle/>
          <a:p>
            <a:r>
              <a:rPr lang="fr-CA" sz="2400" dirty="0"/>
              <a:t>Capturez une trame SPI de transaction du driver avec le MAC ENCJ en utilisant l’interruption comme signal de déclenchement. Essayez d’en décodez le contenu, en vous servant de la fiche technique du composant de la MX3.</a:t>
            </a:r>
          </a:p>
          <a:p>
            <a:pPr marL="177800" indent="-177800">
              <a:buFont typeface="Arial" panose="020B0604020202020204" pitchFamily="34" charset="0"/>
              <a:buChar char="•"/>
            </a:pPr>
            <a:r>
              <a:rPr lang="fr-CA" sz="2400" dirty="0"/>
              <a:t>Ouvrir le code de départ pour le PIC32.</a:t>
            </a:r>
          </a:p>
          <a:p>
            <a:pPr marL="177800" indent="-177800">
              <a:buFont typeface="Arial" panose="020B0604020202020204" pitchFamily="34" charset="0"/>
              <a:buChar char="•"/>
            </a:pPr>
            <a:r>
              <a:rPr lang="fr-CA" sz="2400" dirty="0"/>
              <a:t>Branchement initial : </a:t>
            </a:r>
          </a:p>
          <a:p>
            <a:pPr lvl="1"/>
            <a:r>
              <a:rPr lang="fr-CA" sz="2000" dirty="0"/>
              <a:t>Deux fils USB branchés sur le </a:t>
            </a:r>
            <a:r>
              <a:rPr lang="fr-CA" sz="2000" dirty="0" err="1"/>
              <a:t>Basys</a:t>
            </a:r>
            <a:r>
              <a:rPr lang="fr-CA" sz="2000" dirty="0"/>
              <a:t> MX3</a:t>
            </a:r>
          </a:p>
          <a:p>
            <a:pPr lvl="1"/>
            <a:r>
              <a:rPr lang="fr-CA" sz="2000" dirty="0"/>
              <a:t>Un pour la programmation, l’autre pour la console</a:t>
            </a:r>
          </a:p>
          <a:p>
            <a:pPr lvl="1"/>
            <a:r>
              <a:rPr lang="fr-CA" sz="2000" dirty="0"/>
              <a:t>Deux PmodNIC100 branchés dans les ports d’expansion, loopback en RJ45</a:t>
            </a:r>
          </a:p>
          <a:p>
            <a:pPr lvl="1"/>
            <a:endParaRPr lang="fr-CA" dirty="0"/>
          </a:p>
        </p:txBody>
      </p:sp>
      <p:sp>
        <p:nvSpPr>
          <p:cNvPr id="4" name="Espace réservé de la date 3">
            <a:extLst>
              <a:ext uri="{FF2B5EF4-FFF2-40B4-BE49-F238E27FC236}">
                <a16:creationId xmlns:a16="http://schemas.microsoft.com/office/drawing/2014/main" id="{3C8AFDBE-EF47-47A6-82A9-28AAC91EC347}"/>
              </a:ext>
            </a:extLst>
          </p:cNvPr>
          <p:cNvSpPr>
            <a:spLocks noGrp="1"/>
          </p:cNvSpPr>
          <p:nvPr>
            <p:ph type="dt" sz="half" idx="10"/>
          </p:nvPr>
        </p:nvSpPr>
        <p:spPr>
          <a:xfrm>
            <a:off x="1097280" y="6459785"/>
            <a:ext cx="2472271" cy="365125"/>
          </a:xfrm>
        </p:spPr>
        <p:txBody>
          <a:bodyPr/>
          <a:lstStyle/>
          <a:p>
            <a:r>
              <a:rPr lang="fr-FR"/>
              <a:t>Hiver 2022</a:t>
            </a:r>
            <a:endParaRPr lang="fr-CA"/>
          </a:p>
        </p:txBody>
      </p:sp>
      <p:sp>
        <p:nvSpPr>
          <p:cNvPr id="5" name="Espace réservé du pied de page 4">
            <a:extLst>
              <a:ext uri="{FF2B5EF4-FFF2-40B4-BE49-F238E27FC236}">
                <a16:creationId xmlns:a16="http://schemas.microsoft.com/office/drawing/2014/main" id="{2D0F351B-C8A8-490A-9901-F116E5F98728}"/>
              </a:ext>
            </a:extLst>
          </p:cNvPr>
          <p:cNvSpPr>
            <a:spLocks noGrp="1"/>
          </p:cNvSpPr>
          <p:nvPr>
            <p:ph type="ftr" sz="quarter" idx="11"/>
          </p:nvPr>
        </p:nvSpPr>
        <p:spPr>
          <a:xfrm>
            <a:off x="3686185" y="6459785"/>
            <a:ext cx="4822804" cy="365125"/>
          </a:xfrm>
        </p:spPr>
        <p:txBody>
          <a:bodyPr/>
          <a:lstStyle/>
          <a:p>
            <a:r>
              <a:rPr lang="fr-CA"/>
              <a:t>J-P Gouin</a:t>
            </a:r>
          </a:p>
        </p:txBody>
      </p:sp>
      <p:sp>
        <p:nvSpPr>
          <p:cNvPr id="6" name="Espace réservé du numéro de diapositive 5">
            <a:extLst>
              <a:ext uri="{FF2B5EF4-FFF2-40B4-BE49-F238E27FC236}">
                <a16:creationId xmlns:a16="http://schemas.microsoft.com/office/drawing/2014/main" id="{AB6A59DD-FF1C-4620-ACCB-67E8AD3E4B5F}"/>
              </a:ext>
            </a:extLst>
          </p:cNvPr>
          <p:cNvSpPr>
            <a:spLocks noGrp="1"/>
          </p:cNvSpPr>
          <p:nvPr>
            <p:ph type="sldNum" sz="quarter" idx="12"/>
          </p:nvPr>
        </p:nvSpPr>
        <p:spPr>
          <a:xfrm>
            <a:off x="9900458" y="6459785"/>
            <a:ext cx="1312025" cy="365125"/>
          </a:xfrm>
        </p:spPr>
        <p:txBody>
          <a:bodyPr/>
          <a:lstStyle/>
          <a:p>
            <a:fld id="{B8F69DB5-43FB-44D7-B85D-15654784D2B0}" type="slidenum">
              <a:rPr lang="fr-CA" smtClean="0"/>
              <a:pPr/>
              <a:t>9</a:t>
            </a:fld>
            <a:endParaRPr lang="fr-CA"/>
          </a:p>
        </p:txBody>
      </p:sp>
    </p:spTree>
    <p:extLst>
      <p:ext uri="{BB962C8B-B14F-4D97-AF65-F5344CB8AC3E}">
        <p14:creationId xmlns:p14="http://schemas.microsoft.com/office/powerpoint/2010/main" val="3122575824"/>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D6670DB0B7DE42BB6882014AC0C823" ma:contentTypeVersion="15" ma:contentTypeDescription="Crée un document." ma:contentTypeScope="" ma:versionID="7ea3da0c0d2a952927e26eab1d2ee6ce">
  <xsd:schema xmlns:xsd="http://www.w3.org/2001/XMLSchema" xmlns:xs="http://www.w3.org/2001/XMLSchema" xmlns:p="http://schemas.microsoft.com/office/2006/metadata/properties" xmlns:ns2="2b36186d-794d-48b0-bd9f-e583598541c1" xmlns:ns3="883ce6e8-9644-4602-ab3f-dabf258eae41" targetNamespace="http://schemas.microsoft.com/office/2006/metadata/properties" ma:root="true" ma:fieldsID="c9fc53b5d94c92741a575cd361f2f072" ns2:_="" ns3:_="">
    <xsd:import namespace="2b36186d-794d-48b0-bd9f-e583598541c1"/>
    <xsd:import namespace="883ce6e8-9644-4602-ab3f-dabf258eae4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36186d-794d-48b0-bd9f-e583598541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83ce6e8-9644-4602-ab3f-dabf258eae41" elementFormDefault="qualified">
    <xsd:import namespace="http://schemas.microsoft.com/office/2006/documentManagement/types"/>
    <xsd:import namespace="http://schemas.microsoft.com/office/infopath/2007/PartnerControls"/>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db6c3e64-86f3-49f1-931a-9576ed9a4680}" ma:internalName="TaxCatchAll" ma:showField="CatchAllData" ma:web="883ce6e8-9644-4602-ab3f-dabf258eae4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83ce6e8-9644-4602-ab3f-dabf258eae41" xsi:nil="true"/>
    <lcf76f155ced4ddcb4097134ff3c332f xmlns="2b36186d-794d-48b0-bd9f-e583598541c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38F656-00FE-4AC0-B173-7D80D84BA5C4}">
  <ds:schemaRefs>
    <ds:schemaRef ds:uri="http://schemas.microsoft.com/sharepoint/v3/contenttype/forms"/>
  </ds:schemaRefs>
</ds:datastoreItem>
</file>

<file path=customXml/itemProps2.xml><?xml version="1.0" encoding="utf-8"?>
<ds:datastoreItem xmlns:ds="http://schemas.openxmlformats.org/officeDocument/2006/customXml" ds:itemID="{8876DAC0-793D-4646-9340-34FE64F47A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36186d-794d-48b0-bd9f-e583598541c1"/>
    <ds:schemaRef ds:uri="883ce6e8-9644-4602-ab3f-dabf258eae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BBE7F4-AF71-47E9-BEE0-B35F870A83C2}">
  <ds:schemaRefs>
    <ds:schemaRef ds:uri="http://purl.org/dc/elements/1.1/"/>
    <ds:schemaRef ds:uri="2b36186d-794d-48b0-bd9f-e583598541c1"/>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883ce6e8-9644-4602-ab3f-dabf258eae4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Retrospect</Template>
  <TotalTime>207</TotalTime>
  <Words>1397</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ArialMT</vt:lpstr>
      <vt:lpstr>Calibri-Bold</vt:lpstr>
      <vt:lpstr>Calibri-Italic</vt:lpstr>
      <vt:lpstr>Arial</vt:lpstr>
      <vt:lpstr>Calibri</vt:lpstr>
      <vt:lpstr>Calibri Light</vt:lpstr>
      <vt:lpstr>Rétrospective</vt:lpstr>
      <vt:lpstr>Labo</vt:lpstr>
      <vt:lpstr>Objectifs</vt:lpstr>
      <vt:lpstr>Matériel</vt:lpstr>
      <vt:lpstr>Exercice 1  Client/Serveur UDP</vt:lpstr>
      <vt:lpstr>Exercice 2  Architecture matérielle et le flot de données</vt:lpstr>
      <vt:lpstr>Exercice 3  LED RGB</vt:lpstr>
      <vt:lpstr>Exercice 4  Piles</vt:lpstr>
      <vt:lpstr>Exercice 4  Piles</vt:lpstr>
      <vt:lpstr>Exercice 5 Trame SPI</vt:lpstr>
      <vt:lpstr>Exercice 5 Trame SPI</vt:lpstr>
      <vt:lpstr>Exercice 5 Trame SPI</vt:lpstr>
      <vt:lpstr>Exercice 5 Trame SPI</vt:lpstr>
      <vt:lpstr>Exercice 5 Trame SPI</vt:lpstr>
      <vt:lpstr>Exercice 5 Trame SPI</vt:lpstr>
      <vt:lpstr>Exercice 5 Trame SPI</vt:lpstr>
      <vt:lpstr>Exercice 5 Trame SPI</vt:lpstr>
      <vt:lpstr>Exercice 5 Trame SPI</vt:lpstr>
      <vt:lpstr>Exercice 5 Trame SPI</vt:lpstr>
      <vt:lpstr>Exercice 5 Trame SPI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Procédural 1</dc:title>
  <dc:creator>audrey.corbeil.therrien@outlook.com</dc:creator>
  <cp:lastModifiedBy>Michel Labrecque-Dias</cp:lastModifiedBy>
  <cp:revision>2</cp:revision>
  <dcterms:created xsi:type="dcterms:W3CDTF">2021-02-20T19:26:36Z</dcterms:created>
  <dcterms:modified xsi:type="dcterms:W3CDTF">2022-06-18T23:35:45Z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0x010100B1D6670DB0B7DE42BB6882014AC0C823</vt:lpwstr>
  </property>
</Properties>
</file>