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72D086C-10F6-43A1-95C9-F4937BFE590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MBJ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BE1F0C9-82A6-45E6-89AD-041C575EB32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7/16/2022 3:15:03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BJ Storyline3" id="2" name="slide2">
            <a:extLst>
              <a:ext uri="{FF2B5EF4-FFF2-40B4-BE49-F238E27FC236}">
                <a16:creationId xmlns:a16="http://schemas.microsoft.com/office/drawing/2014/main" id="{87D5467F-78CC-4330-B08E-D9C0C1B231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319" y="0"/>
            <a:ext cx="9771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BJ Storyline4" id="3" name="slide3">
            <a:extLst>
              <a:ext uri="{FF2B5EF4-FFF2-40B4-BE49-F238E27FC236}">
                <a16:creationId xmlns:a16="http://schemas.microsoft.com/office/drawing/2014/main" id="{098F8591-FB80-4B06-A2D0-1AA050B796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319" y="0"/>
            <a:ext cx="9771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BJ Storyline5" id="4" name="slide4">
            <a:extLst>
              <a:ext uri="{FF2B5EF4-FFF2-40B4-BE49-F238E27FC236}">
                <a16:creationId xmlns:a16="http://schemas.microsoft.com/office/drawing/2014/main" id="{74A0AD2D-5CB0-4F68-AA51-AC6D02FD4B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319" y="0"/>
            <a:ext cx="9771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BJ Storyline6" id="5" name="slide5">
            <a:extLst>
              <a:ext uri="{FF2B5EF4-FFF2-40B4-BE49-F238E27FC236}">
                <a16:creationId xmlns:a16="http://schemas.microsoft.com/office/drawing/2014/main" id="{A45ECA95-8763-41A0-ACE1-BED1B3F012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319" y="0"/>
            <a:ext cx="9771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2022-07-16T08:15:21Z</dcterms:created>
  <dcterms:modified xsi:type="dcterms:W3CDTF">2022-07-16T08:15:21Z</dcterms:modified>
</cp:coreProperties>
</file>