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" userId="aa110e693df5fd91" providerId="LiveId" clId="{9B65A07C-4514-48D0-A462-40C9DEB01A5D}"/>
    <pc:docChg chg="custSel addSld modSld">
      <pc:chgData name="Tom" userId="aa110e693df5fd91" providerId="LiveId" clId="{9B65A07C-4514-48D0-A462-40C9DEB01A5D}" dt="2022-07-16T07:25:11.754" v="130" actId="27636"/>
      <pc:docMkLst>
        <pc:docMk/>
      </pc:docMkLst>
      <pc:sldChg chg="modSp mod">
        <pc:chgData name="Tom" userId="aa110e693df5fd91" providerId="LiveId" clId="{9B65A07C-4514-48D0-A462-40C9DEB01A5D}" dt="2022-07-16T07:23:48.060" v="93" actId="20577"/>
        <pc:sldMkLst>
          <pc:docMk/>
          <pc:sldMk cId="95992585" sldId="256"/>
        </pc:sldMkLst>
        <pc:spChg chg="mod">
          <ac:chgData name="Tom" userId="aa110e693df5fd91" providerId="LiveId" clId="{9B65A07C-4514-48D0-A462-40C9DEB01A5D}" dt="2022-07-16T07:23:24.390" v="30" actId="20577"/>
          <ac:spMkLst>
            <pc:docMk/>
            <pc:sldMk cId="95992585" sldId="256"/>
            <ac:spMk id="2" creationId="{6A5AD9F3-734F-48FA-8A09-0BC162F9A0D3}"/>
          </ac:spMkLst>
        </pc:spChg>
        <pc:spChg chg="mod">
          <ac:chgData name="Tom" userId="aa110e693df5fd91" providerId="LiveId" clId="{9B65A07C-4514-48D0-A462-40C9DEB01A5D}" dt="2022-07-16T07:23:48.060" v="93" actId="20577"/>
          <ac:spMkLst>
            <pc:docMk/>
            <pc:sldMk cId="95992585" sldId="256"/>
            <ac:spMk id="3" creationId="{A424565A-AF22-41FD-9E9E-667AA930FCBE}"/>
          </ac:spMkLst>
        </pc:spChg>
      </pc:sldChg>
      <pc:sldChg chg="modSp new mod">
        <pc:chgData name="Tom" userId="aa110e693df5fd91" providerId="LiveId" clId="{9B65A07C-4514-48D0-A462-40C9DEB01A5D}" dt="2022-07-16T07:25:11.754" v="130" actId="27636"/>
        <pc:sldMkLst>
          <pc:docMk/>
          <pc:sldMk cId="419719578" sldId="262"/>
        </pc:sldMkLst>
        <pc:spChg chg="mod">
          <ac:chgData name="Tom" userId="aa110e693df5fd91" providerId="LiveId" clId="{9B65A07C-4514-48D0-A462-40C9DEB01A5D}" dt="2022-07-16T07:24:54.868" v="128" actId="113"/>
          <ac:spMkLst>
            <pc:docMk/>
            <pc:sldMk cId="419719578" sldId="262"/>
            <ac:spMk id="2" creationId="{F4CB8198-B704-5650-741A-14F155AF19C6}"/>
          </ac:spMkLst>
        </pc:spChg>
        <pc:spChg chg="mod">
          <ac:chgData name="Tom" userId="aa110e693df5fd91" providerId="LiveId" clId="{9B65A07C-4514-48D0-A462-40C9DEB01A5D}" dt="2022-07-16T07:25:11.754" v="130" actId="27636"/>
          <ac:spMkLst>
            <pc:docMk/>
            <pc:sldMk cId="419719578" sldId="262"/>
            <ac:spMk id="3" creationId="{61E547E1-70AE-B17B-78AE-A4CE51106B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A5AD9F3-734F-48FA-8A09-0BC162F9A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Bank </a:t>
            </a:r>
            <a:r>
              <a:rPr lang="en-US" dirty="0"/>
              <a:t>Customer Base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424565A-AF22-41FD-9E9E-667AA930F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Tom Barasa</a:t>
            </a:r>
          </a:p>
          <a:p>
            <a:r>
              <a:rPr lang="en-US" dirty="0"/>
              <a:t>5/10/2022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8198-B704-5650-741A-14F155AF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Bank Customer Base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47E1-70AE-B17B-78AE-A4CE5110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rgbClr val="1C1D1F"/>
                </a:solidFill>
                <a:effectLst/>
                <a:latin typeface="Times New Roman" panose="02020603050405020304" pitchFamily="18" charset="0"/>
              </a:rPr>
              <a:t>Bank  operates in the United Kingdom. 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rgbClr val="1C1D1F"/>
                </a:solidFill>
                <a:effectLst/>
                <a:latin typeface="Times New Roman" panose="02020603050405020304" pitchFamily="18" charset="0"/>
              </a:rPr>
              <a:t>Datasets consist of: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1C1D1F"/>
                </a:solidFill>
                <a:latin typeface="Times New Roman" panose="02020603050405020304" pitchFamily="18" charset="0"/>
              </a:rPr>
              <a:t>C</a:t>
            </a:r>
            <a:r>
              <a:rPr lang="en-US" sz="2800" b="0" i="0" u="none" strike="noStrike" dirty="0">
                <a:solidFill>
                  <a:srgbClr val="1C1D1F"/>
                </a:solidFill>
                <a:effectLst/>
                <a:latin typeface="Times New Roman" panose="02020603050405020304" pitchFamily="18" charset="0"/>
              </a:rPr>
              <a:t>ustomer ID, customer first name, customer last name, gender, age, region customer is located (England, Northern Ireland, Wales, or Scotland).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Job classification, whether the customer is a white collar, blue collar or other.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Date the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customers joined the bank between January to December 2015.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alance on the account of the customers  in pounds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  dataset 4014 rows.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nalyze how different regions are represented in the bank customer baseline.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eport should consist of visuals, a dashboard, and a storyline to portray what bank customers' baseline looks like to the executive management, including all the uncover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ed findings.</a:t>
            </a:r>
            <a:br>
              <a:rPr lang="en-US" sz="1400" b="0" dirty="0">
                <a:effectLst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ank Storyline1">
            <a:extLst>
              <a:ext uri="{FF2B5EF4-FFF2-40B4-BE49-F238E27FC236}">
                <a16:creationId xmlns:a16="http://schemas.microsoft.com/office/drawing/2014/main" id="{13EFBC0D-8D6E-46E7-8D1C-AAAEBEFE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1" y="0"/>
            <a:ext cx="1007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ank Storyline2">
            <a:extLst>
              <a:ext uri="{FF2B5EF4-FFF2-40B4-BE49-F238E27FC236}">
                <a16:creationId xmlns:a16="http://schemas.microsoft.com/office/drawing/2014/main" id="{755C982E-9AF1-4846-9807-FBDA25671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1" y="0"/>
            <a:ext cx="1007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ank Storyline3">
            <a:extLst>
              <a:ext uri="{FF2B5EF4-FFF2-40B4-BE49-F238E27FC236}">
                <a16:creationId xmlns:a16="http://schemas.microsoft.com/office/drawing/2014/main" id="{0C004959-90C4-4E9D-8526-5FCCCB71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1" y="0"/>
            <a:ext cx="1007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ank Storyline4">
            <a:extLst>
              <a:ext uri="{FF2B5EF4-FFF2-40B4-BE49-F238E27FC236}">
                <a16:creationId xmlns:a16="http://schemas.microsoft.com/office/drawing/2014/main" id="{A9A8EFCB-FC84-4409-8FC4-B55E19325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1" y="0"/>
            <a:ext cx="1007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ank Storyline5">
            <a:extLst>
              <a:ext uri="{FF2B5EF4-FFF2-40B4-BE49-F238E27FC236}">
                <a16:creationId xmlns:a16="http://schemas.microsoft.com/office/drawing/2014/main" id="{2CD58E15-DF30-4352-BF3F-AAA2AE55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1" y="0"/>
            <a:ext cx="1007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143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Bank Customer Base Analysis</vt:lpstr>
      <vt:lpstr>ABC Bank Customer Base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Base Analysis</dc:title>
  <dc:creator/>
  <cp:lastModifiedBy>Tom</cp:lastModifiedBy>
  <cp:revision>1</cp:revision>
  <dcterms:created xsi:type="dcterms:W3CDTF">2022-07-16T06:34:43Z</dcterms:created>
  <dcterms:modified xsi:type="dcterms:W3CDTF">2022-07-16T07:25:59Z</dcterms:modified>
</cp:coreProperties>
</file>