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" userId="aa110e693df5fd91" providerId="LiveId" clId="{D442B412-F5AE-4336-9B79-B9097FA83DE8}"/>
    <pc:docChg chg="custSel addSld modSld sldOrd">
      <pc:chgData name="Tom" userId="aa110e693df5fd91" providerId="LiveId" clId="{D442B412-F5AE-4336-9B79-B9097FA83DE8}" dt="2022-07-16T07:32:53.958" v="139"/>
      <pc:docMkLst>
        <pc:docMk/>
      </pc:docMkLst>
      <pc:sldChg chg="modSp mod">
        <pc:chgData name="Tom" userId="aa110e693df5fd91" providerId="LiveId" clId="{D442B412-F5AE-4336-9B79-B9097FA83DE8}" dt="2022-07-16T06:51:13.254" v="95" actId="20577"/>
        <pc:sldMkLst>
          <pc:docMk/>
          <pc:sldMk cId="95992585" sldId="256"/>
        </pc:sldMkLst>
        <pc:spChg chg="mod">
          <ac:chgData name="Tom" userId="aa110e693df5fd91" providerId="LiveId" clId="{D442B412-F5AE-4336-9B79-B9097FA83DE8}" dt="2022-07-16T06:50:55.174" v="33" actId="20577"/>
          <ac:spMkLst>
            <pc:docMk/>
            <pc:sldMk cId="95992585" sldId="256"/>
            <ac:spMk id="2" creationId="{0FBBCD48-BBB2-4ABA-88C3-5BC0A2B46A1B}"/>
          </ac:spMkLst>
        </pc:spChg>
        <pc:spChg chg="mod">
          <ac:chgData name="Tom" userId="aa110e693df5fd91" providerId="LiveId" clId="{D442B412-F5AE-4336-9B79-B9097FA83DE8}" dt="2022-07-16T06:51:13.254" v="95" actId="20577"/>
          <ac:spMkLst>
            <pc:docMk/>
            <pc:sldMk cId="95992585" sldId="256"/>
            <ac:spMk id="3" creationId="{3732BF5D-3F2B-46DD-B2CF-54218C5C0B8A}"/>
          </ac:spMkLst>
        </pc:spChg>
      </pc:sldChg>
      <pc:sldChg chg="modSp mod">
        <pc:chgData name="Tom" userId="aa110e693df5fd91" providerId="LiveId" clId="{D442B412-F5AE-4336-9B79-B9097FA83DE8}" dt="2022-07-16T07:32:27.819" v="137" actId="1076"/>
        <pc:sldMkLst>
          <pc:docMk/>
          <pc:sldMk cId="95992585" sldId="259"/>
        </pc:sldMkLst>
        <pc:picChg chg="mod">
          <ac:chgData name="Tom" userId="aa110e693df5fd91" providerId="LiveId" clId="{D442B412-F5AE-4336-9B79-B9097FA83DE8}" dt="2022-07-16T07:32:27.819" v="137" actId="1076"/>
          <ac:picMkLst>
            <pc:docMk/>
            <pc:sldMk cId="95992585" sldId="259"/>
            <ac:picMk id="4" creationId="{8C64A0F4-9E31-4C58-A498-1F2662DA1C5F}"/>
          </ac:picMkLst>
        </pc:picChg>
      </pc:sldChg>
      <pc:sldChg chg="ord">
        <pc:chgData name="Tom" userId="aa110e693df5fd91" providerId="LiveId" clId="{D442B412-F5AE-4336-9B79-B9097FA83DE8}" dt="2022-07-16T07:32:53.958" v="139"/>
        <pc:sldMkLst>
          <pc:docMk/>
          <pc:sldMk cId="95992585" sldId="260"/>
        </pc:sldMkLst>
      </pc:sldChg>
      <pc:sldChg chg="modSp new mod">
        <pc:chgData name="Tom" userId="aa110e693df5fd91" providerId="LiveId" clId="{D442B412-F5AE-4336-9B79-B9097FA83DE8}" dt="2022-07-16T07:31:12.380" v="134" actId="27636"/>
        <pc:sldMkLst>
          <pc:docMk/>
          <pc:sldMk cId="2787998502" sldId="261"/>
        </pc:sldMkLst>
        <pc:spChg chg="mod">
          <ac:chgData name="Tom" userId="aa110e693df5fd91" providerId="LiveId" clId="{D442B412-F5AE-4336-9B79-B9097FA83DE8}" dt="2022-07-16T07:31:01.503" v="132" actId="113"/>
          <ac:spMkLst>
            <pc:docMk/>
            <pc:sldMk cId="2787998502" sldId="261"/>
            <ac:spMk id="2" creationId="{00D0261F-0738-87F4-8555-7EFC5E180926}"/>
          </ac:spMkLst>
        </pc:spChg>
        <pc:spChg chg="mod">
          <ac:chgData name="Tom" userId="aa110e693df5fd91" providerId="LiveId" clId="{D442B412-F5AE-4336-9B79-B9097FA83DE8}" dt="2022-07-16T07:31:12.380" v="134" actId="27636"/>
          <ac:spMkLst>
            <pc:docMk/>
            <pc:sldMk cId="2787998502" sldId="261"/>
            <ac:spMk id="3" creationId="{42944B7A-588B-FB11-4227-8315117988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FBBCD48-BBB2-4ABA-88C3-5BC0A2B46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MBJ </a:t>
            </a:r>
            <a:r>
              <a:rPr lang="en-US" dirty="0"/>
              <a:t>Coffee Expansion 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732BF5D-3F2B-46DD-B2CF-54218C5C0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Tom Barasa</a:t>
            </a:r>
          </a:p>
          <a:p>
            <a:r>
              <a:rPr lang="en-US" dirty="0"/>
              <a:t>04/30/2022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261F-0738-87F4-8555-7EFC5E18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MBJ Coffee Expansion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44B7A-588B-FB11-4227-831511798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MBJ Coffee shop, is a relatively small company which can’t compete with big players in the current market. The company’s strategy is to build a vast network of shops in  smaller cities. MBJ Coffee shop already has a strong presence in 140 locations and recently opened stores in 10 new cities. Additionally, the company has two separate sales regions.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wants to: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Identify which of the two sales regions is performing better (outperforming the other in 2 of the following 3 metrics).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Revenue per City.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Marketing spend per city(tip- less is better).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ROMI (Return on Marketing Investment) per city. Calculated as (revenue/marketing spend).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 Identify which of the 10 new locations have the best potential for the company to invest more funds into marketing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9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BJ Storyline3">
            <a:extLst>
              <a:ext uri="{FF2B5EF4-FFF2-40B4-BE49-F238E27FC236}">
                <a16:creationId xmlns:a16="http://schemas.microsoft.com/office/drawing/2014/main" id="{D48043ED-14E8-425D-991A-C4DEE838D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4" y="0"/>
            <a:ext cx="9126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BJ Storyline4">
            <a:extLst>
              <a:ext uri="{FF2B5EF4-FFF2-40B4-BE49-F238E27FC236}">
                <a16:creationId xmlns:a16="http://schemas.microsoft.com/office/drawing/2014/main" id="{3AA7F949-E6EF-4EFD-A9DD-C5182F8D2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4" y="0"/>
            <a:ext cx="9126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BJ Storyline5">
            <a:extLst>
              <a:ext uri="{FF2B5EF4-FFF2-40B4-BE49-F238E27FC236}">
                <a16:creationId xmlns:a16="http://schemas.microsoft.com/office/drawing/2014/main" id="{8C64A0F4-9E31-4C58-A498-1F2662DA1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5" y="158620"/>
            <a:ext cx="9126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BJ Storyline6">
            <a:extLst>
              <a:ext uri="{FF2B5EF4-FFF2-40B4-BE49-F238E27FC236}">
                <a16:creationId xmlns:a16="http://schemas.microsoft.com/office/drawing/2014/main" id="{5CF6F2B8-A315-4645-86B2-76E9A0243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4" y="0"/>
            <a:ext cx="9126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MBJ Coffee Expansion Analysis</vt:lpstr>
      <vt:lpstr>MBJ Coffee Expansion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MBJ Coffee Expansion Analysis</dc:title>
  <dc:creator/>
  <cp:lastModifiedBy>Tom</cp:lastModifiedBy>
  <cp:revision>1</cp:revision>
  <dcterms:created xsi:type="dcterms:W3CDTF">2022-07-16T06:46:54Z</dcterms:created>
  <dcterms:modified xsi:type="dcterms:W3CDTF">2022-07-16T07:33:15Z</dcterms:modified>
</cp:coreProperties>
</file>