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3821A76-46E5-476A-8DAB-50885A354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The Startup Quadrants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4FC4A8D-3CF9-4EEB-AA09-D1FD5771C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Tom Barasa</a:t>
            </a:r>
          </a:p>
          <a:p>
            <a:r>
              <a:rPr lang="en-US" dirty="0"/>
              <a:t>05/20/2022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A32F-A8E5-C182-1691-5E0C2680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Quadrant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C3ED-F060-CC25-C85F-E0744D6B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of directors at Umoja Enterprises Investment are currently reviewing 1000 potential interesting startups and deciding on which ones to invest in.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criteria for selecting investments for this fund is a combination of: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Revenue (2015). Revenue above $8M.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Expenses (2015). Expenses must be below $5M.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Growth (2015).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identify which businesses represent the best investment opportunities.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2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adrant1">
            <a:extLst>
              <a:ext uri="{FF2B5EF4-FFF2-40B4-BE49-F238E27FC236}">
                <a16:creationId xmlns:a16="http://schemas.microsoft.com/office/drawing/2014/main" id="{DDE291E6-5D6A-490A-9CFA-2F066E62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drant2">
            <a:extLst>
              <a:ext uri="{FF2B5EF4-FFF2-40B4-BE49-F238E27FC236}">
                <a16:creationId xmlns:a16="http://schemas.microsoft.com/office/drawing/2014/main" id="{970C954E-55ED-4B12-AA4F-13F3997AD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adrant3">
            <a:extLst>
              <a:ext uri="{FF2B5EF4-FFF2-40B4-BE49-F238E27FC236}">
                <a16:creationId xmlns:a16="http://schemas.microsoft.com/office/drawing/2014/main" id="{A4560C09-751A-4A91-9BF4-C4F1E7E4C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The Startup Quadrants</vt:lpstr>
      <vt:lpstr>Startup Quadrant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Startup Quadrants</dc:title>
  <dc:creator/>
  <cp:lastModifiedBy>Tom</cp:lastModifiedBy>
  <cp:revision>1</cp:revision>
  <dcterms:created xsi:type="dcterms:W3CDTF">2022-07-16T06:30:59Z</dcterms:created>
  <dcterms:modified xsi:type="dcterms:W3CDTF">2022-07-16T07:40:39Z</dcterms:modified>
</cp:coreProperties>
</file>