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" userId="aa110e693df5fd91" providerId="LiveId" clId="{D442B412-F5AE-4336-9B79-B9097FA83DE8}"/>
    <pc:docChg chg="custSel addSld modSld">
      <pc:chgData name="Tom" userId="aa110e693df5fd91" providerId="LiveId" clId="{D442B412-F5AE-4336-9B79-B9097FA83DE8}" dt="2022-07-16T08:50:58.969" v="203" actId="20577"/>
      <pc:docMkLst>
        <pc:docMk/>
      </pc:docMkLst>
      <pc:sldChg chg="modSp mod">
        <pc:chgData name="Tom" userId="aa110e693df5fd91" providerId="LiveId" clId="{D442B412-F5AE-4336-9B79-B9097FA83DE8}" dt="2022-07-16T08:43:43.816" v="100" actId="20577"/>
        <pc:sldMkLst>
          <pc:docMk/>
          <pc:sldMk cId="95992585" sldId="256"/>
        </pc:sldMkLst>
        <pc:spChg chg="mod">
          <ac:chgData name="Tom" userId="aa110e693df5fd91" providerId="LiveId" clId="{D442B412-F5AE-4336-9B79-B9097FA83DE8}" dt="2022-07-16T08:43:20.841" v="36" actId="255"/>
          <ac:spMkLst>
            <pc:docMk/>
            <pc:sldMk cId="95992585" sldId="256"/>
            <ac:spMk id="2" creationId="{1F9E6674-B409-4523-B0B6-D8169FD08949}"/>
          </ac:spMkLst>
        </pc:spChg>
        <pc:spChg chg="mod">
          <ac:chgData name="Tom" userId="aa110e693df5fd91" providerId="LiveId" clId="{D442B412-F5AE-4336-9B79-B9097FA83DE8}" dt="2022-07-16T08:43:43.816" v="100" actId="20577"/>
          <ac:spMkLst>
            <pc:docMk/>
            <pc:sldMk cId="95992585" sldId="256"/>
            <ac:spMk id="3" creationId="{84DEB317-B3CA-44E3-B425-67E7E7705C8F}"/>
          </ac:spMkLst>
        </pc:spChg>
      </pc:sldChg>
      <pc:sldChg chg="modSp new mod">
        <pc:chgData name="Tom" userId="aa110e693df5fd91" providerId="LiveId" clId="{D442B412-F5AE-4336-9B79-B9097FA83DE8}" dt="2022-07-16T08:44:56.037" v="137" actId="27636"/>
        <pc:sldMkLst>
          <pc:docMk/>
          <pc:sldMk cId="2363935848" sldId="262"/>
        </pc:sldMkLst>
        <pc:spChg chg="mod">
          <ac:chgData name="Tom" userId="aa110e693df5fd91" providerId="LiveId" clId="{D442B412-F5AE-4336-9B79-B9097FA83DE8}" dt="2022-07-16T08:44:32.858" v="133" actId="113"/>
          <ac:spMkLst>
            <pc:docMk/>
            <pc:sldMk cId="2363935848" sldId="262"/>
            <ac:spMk id="2" creationId="{67DDC223-DC4B-C9F8-9F1E-9C1C8E5BEB74}"/>
          </ac:spMkLst>
        </pc:spChg>
        <pc:spChg chg="mod">
          <ac:chgData name="Tom" userId="aa110e693df5fd91" providerId="LiveId" clId="{D442B412-F5AE-4336-9B79-B9097FA83DE8}" dt="2022-07-16T08:44:56.037" v="137" actId="27636"/>
          <ac:spMkLst>
            <pc:docMk/>
            <pc:sldMk cId="2363935848" sldId="262"/>
            <ac:spMk id="3" creationId="{45CF6DFE-163D-88D2-01AA-8DF6E294EF0B}"/>
          </ac:spMkLst>
        </pc:spChg>
      </pc:sldChg>
      <pc:sldChg chg="addSp delSp modSp new mod setBg">
        <pc:chgData name="Tom" userId="aa110e693df5fd91" providerId="LiveId" clId="{D442B412-F5AE-4336-9B79-B9097FA83DE8}" dt="2022-07-16T08:50:58.969" v="203" actId="20577"/>
        <pc:sldMkLst>
          <pc:docMk/>
          <pc:sldMk cId="3003168428" sldId="263"/>
        </pc:sldMkLst>
        <pc:spChg chg="mod">
          <ac:chgData name="Tom" userId="aa110e693df5fd91" providerId="LiveId" clId="{D442B412-F5AE-4336-9B79-B9097FA83DE8}" dt="2022-07-16T08:50:58.969" v="203" actId="20577"/>
          <ac:spMkLst>
            <pc:docMk/>
            <pc:sldMk cId="3003168428" sldId="263"/>
            <ac:spMk id="2" creationId="{FF3751EA-20DB-9FE6-A1A4-AE74C7AF9BB7}"/>
          </ac:spMkLst>
        </pc:spChg>
        <pc:spChg chg="del">
          <ac:chgData name="Tom" userId="aa110e693df5fd91" providerId="LiveId" clId="{D442B412-F5AE-4336-9B79-B9097FA83DE8}" dt="2022-07-16T08:48:36.172" v="157" actId="22"/>
          <ac:spMkLst>
            <pc:docMk/>
            <pc:sldMk cId="3003168428" sldId="263"/>
            <ac:spMk id="3" creationId="{BE65CE30-0A3B-C430-F33E-2F1435647278}"/>
          </ac:spMkLst>
        </pc:spChg>
        <pc:spChg chg="add">
          <ac:chgData name="Tom" userId="aa110e693df5fd91" providerId="LiveId" clId="{D442B412-F5AE-4336-9B79-B9097FA83DE8}" dt="2022-07-16T08:48:46.212" v="158" actId="26606"/>
          <ac:spMkLst>
            <pc:docMk/>
            <pc:sldMk cId="3003168428" sldId="263"/>
            <ac:spMk id="10" creationId="{A8384FB5-9ADC-4DDC-881B-597D56F5B15D}"/>
          </ac:spMkLst>
        </pc:spChg>
        <pc:spChg chg="add">
          <ac:chgData name="Tom" userId="aa110e693df5fd91" providerId="LiveId" clId="{D442B412-F5AE-4336-9B79-B9097FA83DE8}" dt="2022-07-16T08:48:46.212" v="158" actId="26606"/>
          <ac:spMkLst>
            <pc:docMk/>
            <pc:sldMk cId="3003168428" sldId="263"/>
            <ac:spMk id="12" creationId="{91E5A9A7-95C6-4F4F-B00E-C82E07FE62EF}"/>
          </ac:spMkLst>
        </pc:spChg>
        <pc:spChg chg="add">
          <ac:chgData name="Tom" userId="aa110e693df5fd91" providerId="LiveId" clId="{D442B412-F5AE-4336-9B79-B9097FA83DE8}" dt="2022-07-16T08:48:46.212" v="158" actId="26606"/>
          <ac:spMkLst>
            <pc:docMk/>
            <pc:sldMk cId="3003168428" sldId="263"/>
            <ac:spMk id="14" creationId="{D07DD2DE-F619-49DD-B5E7-03A290FF4ED1}"/>
          </ac:spMkLst>
        </pc:spChg>
        <pc:spChg chg="add">
          <ac:chgData name="Tom" userId="aa110e693df5fd91" providerId="LiveId" clId="{D442B412-F5AE-4336-9B79-B9097FA83DE8}" dt="2022-07-16T08:48:46.212" v="158" actId="26606"/>
          <ac:spMkLst>
            <pc:docMk/>
            <pc:sldMk cId="3003168428" sldId="263"/>
            <ac:spMk id="16" creationId="{85149191-5F60-4A28-AAFF-039F96B0F3EC}"/>
          </ac:spMkLst>
        </pc:spChg>
        <pc:spChg chg="add">
          <ac:chgData name="Tom" userId="aa110e693df5fd91" providerId="LiveId" clId="{D442B412-F5AE-4336-9B79-B9097FA83DE8}" dt="2022-07-16T08:48:46.212" v="158" actId="26606"/>
          <ac:spMkLst>
            <pc:docMk/>
            <pc:sldMk cId="3003168428" sldId="263"/>
            <ac:spMk id="18" creationId="{F8260ED5-17F7-4158-B241-D51DD4CF1B7E}"/>
          </ac:spMkLst>
        </pc:spChg>
        <pc:picChg chg="add mod ord">
          <ac:chgData name="Tom" userId="aa110e693df5fd91" providerId="LiveId" clId="{D442B412-F5AE-4336-9B79-B9097FA83DE8}" dt="2022-07-16T08:48:52.154" v="159" actId="27614"/>
          <ac:picMkLst>
            <pc:docMk/>
            <pc:sldMk cId="3003168428" sldId="263"/>
            <ac:picMk id="5" creationId="{7BD0B04B-2FB3-980A-5871-0737E81D930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F9E6674-B409-4523-B0B6-D8169FD08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MBJ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Expansion Analysis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4DEB317-B3CA-44E3-B425-67E7E7705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Tom Barasa</a:t>
            </a:r>
          </a:p>
          <a:p>
            <a:r>
              <a:rPr lang="en-US" dirty="0"/>
              <a:t>05/10/2022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C223-DC4B-C9F8-9F1E-9C1C8E5B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MBJ Coffee Expansion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F6DFE-163D-88D2-01AA-8DF6E294E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MBJ Coffee shop, is a relatively small company which can’t compete with big players in the current market. The company’s strategy is to build a vast network of shops in  smaller cities. MBJ Coffee shop already has a strong presence in 140 locations and recently opened stores in 10 new cities. Additionally, the company has two separate sales regions.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wants to: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Identify which of the two sales regions is performing better (outperforming the other in 2 of the following 3 metrics).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Revenue per City.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Marketing spend per city(tip- less is better).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ROMI (Return on Marketing Investment) per city. Calculated as (revenue/marketing spend).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2). Identify which of the 10 new locations have the best potential for the company to invest more funds into marketing.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3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BJ Storyline3">
            <a:extLst>
              <a:ext uri="{FF2B5EF4-FFF2-40B4-BE49-F238E27FC236}">
                <a16:creationId xmlns:a16="http://schemas.microsoft.com/office/drawing/2014/main" id="{9409DB6E-D2B1-4A76-8386-2B0BCD0A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19" y="0"/>
            <a:ext cx="9771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BJ Storyline7">
            <a:extLst>
              <a:ext uri="{FF2B5EF4-FFF2-40B4-BE49-F238E27FC236}">
                <a16:creationId xmlns:a16="http://schemas.microsoft.com/office/drawing/2014/main" id="{79160963-B9E1-4F7F-82AC-49025DC7E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19" y="0"/>
            <a:ext cx="9771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BJ Storyline4">
            <a:extLst>
              <a:ext uri="{FF2B5EF4-FFF2-40B4-BE49-F238E27FC236}">
                <a16:creationId xmlns:a16="http://schemas.microsoft.com/office/drawing/2014/main" id="{5A84F83E-FCF1-4E78-B83E-A80BC2A4B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19" y="0"/>
            <a:ext cx="9771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BJ Storyline5">
            <a:extLst>
              <a:ext uri="{FF2B5EF4-FFF2-40B4-BE49-F238E27FC236}">
                <a16:creationId xmlns:a16="http://schemas.microsoft.com/office/drawing/2014/main" id="{968E9B70-91C1-4EE0-AF93-DE66B4908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19" y="0"/>
            <a:ext cx="9771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MBJ Storyline6">
            <a:extLst>
              <a:ext uri="{FF2B5EF4-FFF2-40B4-BE49-F238E27FC236}">
                <a16:creationId xmlns:a16="http://schemas.microsoft.com/office/drawing/2014/main" id="{6350BA8C-DE7E-4D36-A7A1-C68834BA3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19" y="0"/>
            <a:ext cx="9771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751EA-20DB-9FE6-A1A4-AE74C7AF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10 Best </a:t>
            </a:r>
            <a:r>
              <a:rPr lang="en-US" sz="4000" dirty="0">
                <a:solidFill>
                  <a:srgbClr val="FFFFFF"/>
                </a:solidFill>
              </a:rPr>
              <a:t>L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ocations to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Invest more funds in marketing.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BD0B04B-2FB3-980A-5871-0737E81D9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6877" y="467208"/>
            <a:ext cx="7136849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6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177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MBJ Coffee Expansion Analysis</vt:lpstr>
      <vt:lpstr>MBJ Coffee Expansion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10 Best Locations to  Invest more funds in marketing.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MBJ Coffee Expansion Analysis</dc:title>
  <dc:creator/>
  <cp:lastModifiedBy>Tom</cp:lastModifiedBy>
  <cp:revision>1</cp:revision>
  <dcterms:created xsi:type="dcterms:W3CDTF">2022-07-16T08:41:09Z</dcterms:created>
  <dcterms:modified xsi:type="dcterms:W3CDTF">2022-07-16T08:51:06Z</dcterms:modified>
</cp:coreProperties>
</file>