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823B-1C87-749A-7DCA-A9815D429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A408F-93FD-FE28-B7D8-686C26FC1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86FC-1A8F-E84D-72DC-BECF35F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D86D-63A3-B386-8812-3B60BBD7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B162-CDDB-C782-8B74-49F1465D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CDD6-5EAB-6DC1-EF56-9B685906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61FBB-9724-BDB9-FD1E-3695176B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1ACE-B2EB-4401-E88E-6E4FC7F3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E8D83-6D7F-46F2-FA09-B74ABB21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7DF3-1D23-0C77-953C-7A18060F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6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0B344-E4C4-6153-66A1-94546140A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8EC5D-AC84-32BE-E4CC-50C7ADC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9618C-5B09-5827-AA3B-843F8C28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B13C-0AF9-28B5-522A-C908EBF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5CD9-7AD6-7029-81EA-433C45C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7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D8E-417B-73B3-E670-2FA5035A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F6E6-3C67-E3E9-A60F-27FA2118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6DF7-5CF6-7D3F-D036-EC56E2CE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0048-C866-0357-A3FE-210F5D66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2BE5-200B-310F-BE32-05E9253C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2EE-55C8-B045-2B99-442126C3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EF33-3E36-EFE1-9CA8-3BF7B437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0773C-A278-B47D-1CE2-5C755FB1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DC48-9368-7D91-EA0E-A2335390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1BED-6126-E7DB-C865-D486949D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2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5668-83C7-ADA7-4132-A1ED8861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EDA8-EA06-4736-CE89-B67B599A1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0287-A531-EF8B-4968-43AE3AEE4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961C-9E05-E6F5-61FA-E1E9AFB7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E9D0-405B-500A-D300-422002C2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A05-98D2-BCB5-2E0E-635DC1E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2E45-2696-58FA-F560-85364E04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BE4F-F8F9-00E3-925D-7BB57097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8B40-0047-1B6C-3B59-6CE7D16CD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21318-1330-1DB7-F5E3-8B13B00AA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9B57E-3B0C-D5D8-B0A0-2532EA07B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87EA5-A93B-F5A9-8FBD-64FDC515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5AD15-0598-490B-4F4D-B2B4DC30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6EDC1-7501-60B8-6071-0B934F87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CB78-CED8-63D4-936D-AA6CCCCD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D3418-865D-BABD-9B01-3F444CD7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F8C63-162F-C203-7EAC-478380B4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6C5E2-DDB5-A93F-E57C-B437E4EA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45F9D-E796-874A-3FB5-5587BBE6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CB542-B99F-9241-7B5E-B850489F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1971-93D9-5D8E-A6EC-ACD2E48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9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F361-C594-EDCB-B9DD-08F1E4F2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FC44-BCFB-8F49-6A40-6EC826F2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23721-29B7-A9AE-C4FC-EAA3C6D73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EE8DB-98EE-CE51-B5F6-F2A91CF6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C4413-B475-5577-8AE8-852B5B09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CACF-2CF1-CBF7-C082-29CCFFD9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3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2AF4-4CA0-58F7-1944-AA0497F3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CFABE7-54B0-78CD-D90A-4163A8B2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74F5-C295-828F-E8EE-DCFBE35C9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7389-BF10-E794-B709-B8858EA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F4950-3915-1D27-70D3-594525B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736A-9444-E11E-B7FB-B6CF1EE1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89174-50C0-A864-3B99-657FD678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C552F-7B35-23DD-E7BB-F607D642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9FBA-71DB-3A20-CDFC-06B1954A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ADA1-F2E8-4E93-8878-33FCE4615A21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F816-3351-BA76-8723-D3793520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D4E7-719A-EA61-F0F5-991247646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1F3A-A12A-404E-86D2-1C306A5FF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DB16-05D7-F568-572D-D3D96EC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Bank Customer Base Analysis.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4016-3E62-00D5-2317-B14FDF41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1C1D1F"/>
                </a:solidFill>
                <a:effectLst/>
                <a:latin typeface="Times New Roman" panose="02020603050405020304" pitchFamily="18" charset="0"/>
              </a:rPr>
              <a:t>Bank  operates in the United Kingdom. 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1C1D1F"/>
                </a:solidFill>
                <a:effectLst/>
                <a:latin typeface="Times New Roman" panose="02020603050405020304" pitchFamily="18" charset="0"/>
              </a:rPr>
              <a:t>Datasets consist of: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1C1D1F"/>
                </a:solidFill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dirty="0">
                <a:solidFill>
                  <a:srgbClr val="1C1D1F"/>
                </a:solidFill>
                <a:effectLst/>
                <a:latin typeface="Times New Roman" panose="02020603050405020304" pitchFamily="18" charset="0"/>
              </a:rPr>
              <a:t>ustomer ID, customer first name, customer last name, gender, age, region customer is located (England, Northern Ireland, Wales, or Scotland).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Job classification, whether the customer is a white collar, blue collar or other.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Date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customers joined the bank between January to December 2015.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alance on the account of the customers  in pounds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 dataset 4014 rows.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nalyze how different regions are represented in the bank customer baseline.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eport should consist of visuals, a dashboard, and a storyline to portray what bank customers' baseline looks like to the executive management, including all the uncover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ed findings.</a:t>
            </a:r>
            <a:br>
              <a:rPr lang="en-US" sz="1050" b="0" dirty="0">
                <a:effectLst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DF2FE5F7-2E6E-669B-6087-2C6BA19D1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1"/>
          <a:stretch/>
        </p:blipFill>
        <p:spPr>
          <a:xfrm>
            <a:off x="4038598" y="10"/>
            <a:ext cx="9640079" cy="687580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A726D-0CA3-014E-AC76-2DEFFB0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United Kingdom</a:t>
            </a:r>
            <a:br>
              <a:rPr lang="en-US" sz="4000" b="1" dirty="0">
                <a:solidFill>
                  <a:srgbClr val="FFFFFF"/>
                </a:solidFill>
              </a:rPr>
            </a:br>
            <a:r>
              <a:rPr lang="en-US" sz="4000" b="1" dirty="0">
                <a:solidFill>
                  <a:srgbClr val="FFFFFF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2369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FB31C7F4-A0DD-0CCC-8860-FE1C3D47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33"/>
          <a:stretch/>
        </p:blipFill>
        <p:spPr>
          <a:xfrm>
            <a:off x="4038599" y="10"/>
            <a:ext cx="9360160" cy="687580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5E3D-D130-A308-ADA8-780D8BD5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48621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6EFF0-506A-FADC-37C5-055625F1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by Age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D0CDC4D-D2FE-2AB2-D23F-381BE5618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78" y="1"/>
            <a:ext cx="9061412" cy="66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5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0ACDC-DD0C-F1BA-9C47-65542B30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by 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86860-C290-D387-A15D-5A7D23254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78" y="0"/>
            <a:ext cx="9042751" cy="68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7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0C45A-6BA0-34A7-A6A1-4FF140D7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A6420-8620-C6B4-C74B-8A6A4C79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553" y="467208"/>
            <a:ext cx="685800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6EEB9-68DE-A314-6492-4FAE7F62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Segmentation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C217C-1733-D4AF-5A2C-FE6C5EF1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78" y="478712"/>
            <a:ext cx="7550250" cy="590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2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D1CCA-E1C3-1E25-2239-B9235BA6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Bank Storyline</a:t>
            </a:r>
          </a:p>
        </p:txBody>
      </p:sp>
      <p:pic>
        <p:nvPicPr>
          <p:cNvPr id="5" name="Content Placeholder 4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156E5966-9147-4CAF-8420-146D870DE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840" y="345232"/>
            <a:ext cx="7780682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ABC Bank Customer Base Analysis.</vt:lpstr>
      <vt:lpstr>United Kingdom Map</vt:lpstr>
      <vt:lpstr>Gender</vt:lpstr>
      <vt:lpstr>Distribution by Age</vt:lpstr>
      <vt:lpstr>Distribution by Balance</vt:lpstr>
      <vt:lpstr>Job Classification</vt:lpstr>
      <vt:lpstr>Customer Segmentation Dashboard</vt:lpstr>
      <vt:lpstr>Bank Storyline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Segmentation Study with Tableau</dc:title>
  <dc:creator>Tom</dc:creator>
  <cp:lastModifiedBy>Tom</cp:lastModifiedBy>
  <cp:revision>15</cp:revision>
  <dcterms:created xsi:type="dcterms:W3CDTF">2022-07-03T20:46:38Z</dcterms:created>
  <dcterms:modified xsi:type="dcterms:W3CDTF">2022-07-12T14:12:08Z</dcterms:modified>
</cp:coreProperties>
</file>