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0" r:id="rId6"/>
    <p:sldId id="261" r:id="rId7"/>
    <p:sldId id="265"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EF07A-1641-4EDB-A0B0-E6F661E74675}"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A9BFA7-2B40-43FC-8029-49D2C289DA06}">
      <dgm:prSet/>
      <dgm:spPr/>
      <dgm:t>
        <a:bodyPr/>
        <a:lstStyle/>
        <a:p>
          <a:pPr>
            <a:defRPr cap="all"/>
          </a:pPr>
          <a:r>
            <a:rPr lang="en-US"/>
            <a:t>You have been hired by a coal terminal to assess which of their coal Reclaimer machines require maintenance in the upcoming month.</a:t>
          </a:r>
        </a:p>
      </dgm:t>
    </dgm:pt>
    <dgm:pt modelId="{6452BD17-783A-4D41-AEAE-00C7D25AE7B1}" type="parTrans" cxnId="{B4DE12C6-8287-4A95-AA33-D377ACF59B54}">
      <dgm:prSet/>
      <dgm:spPr/>
      <dgm:t>
        <a:bodyPr/>
        <a:lstStyle/>
        <a:p>
          <a:endParaRPr lang="en-US"/>
        </a:p>
      </dgm:t>
    </dgm:pt>
    <dgm:pt modelId="{390B0691-7746-4F40-A060-D61934A42949}" type="sibTrans" cxnId="{B4DE12C6-8287-4A95-AA33-D377ACF59B54}">
      <dgm:prSet/>
      <dgm:spPr/>
      <dgm:t>
        <a:bodyPr/>
        <a:lstStyle/>
        <a:p>
          <a:endParaRPr lang="en-US"/>
        </a:p>
      </dgm:t>
    </dgm:pt>
    <dgm:pt modelId="{8788C8B4-D04C-4BC1-AD75-5A6654E905F3}">
      <dgm:prSet/>
      <dgm:spPr/>
      <dgm:t>
        <a:bodyPr/>
        <a:lstStyle/>
        <a:p>
          <a:pPr>
            <a:defRPr cap="all"/>
          </a:pPr>
          <a:r>
            <a:rPr lang="en-US"/>
            <a:t>These machines run literally around the clock 24/7 for 365 days a year. Every minute of downtime equates to millions of dollars lost revenue, that is why it is crucial to identify exactly when these machines require maintenance(neither less or more frequently is acceptable).</a:t>
          </a:r>
        </a:p>
      </dgm:t>
    </dgm:pt>
    <dgm:pt modelId="{74447EFA-95FD-4C0F-98C0-959B4E267800}" type="parTrans" cxnId="{4A8A70E1-2102-49CD-B778-E2C2846B5FE3}">
      <dgm:prSet/>
      <dgm:spPr/>
      <dgm:t>
        <a:bodyPr/>
        <a:lstStyle/>
        <a:p>
          <a:endParaRPr lang="en-US"/>
        </a:p>
      </dgm:t>
    </dgm:pt>
    <dgm:pt modelId="{D39E1465-992A-4DFC-9ADB-0FA48179726A}" type="sibTrans" cxnId="{4A8A70E1-2102-49CD-B778-E2C2846B5FE3}">
      <dgm:prSet/>
      <dgm:spPr/>
      <dgm:t>
        <a:bodyPr/>
        <a:lstStyle/>
        <a:p>
          <a:endParaRPr lang="en-US"/>
        </a:p>
      </dgm:t>
    </dgm:pt>
    <dgm:pt modelId="{0773866B-1CA6-44E2-A83C-B8CF460060E8}">
      <dgm:prSet/>
      <dgm:spPr/>
      <dgm:t>
        <a:bodyPr/>
        <a:lstStyle/>
        <a:p>
          <a:pPr>
            <a:defRPr cap="all"/>
          </a:pPr>
          <a:r>
            <a:rPr lang="en-US"/>
            <a:t>Currently the coal terminal follows the following criteria: A reclaimer-type machine requires maintenance when within the previous month there was at least one 9-hour period when the average idle capacity was over 10%. Idle capacity is a utilization metric which, for the purpose of this project is defined as:</a:t>
          </a:r>
        </a:p>
      </dgm:t>
    </dgm:pt>
    <dgm:pt modelId="{DB7D76D3-D271-4947-BC25-13A1B155CB4F}" type="parTrans" cxnId="{D03523D7-A613-418F-A78E-1402E433883E}">
      <dgm:prSet/>
      <dgm:spPr/>
      <dgm:t>
        <a:bodyPr/>
        <a:lstStyle/>
        <a:p>
          <a:endParaRPr lang="en-US"/>
        </a:p>
      </dgm:t>
    </dgm:pt>
    <dgm:pt modelId="{4CAE51CF-108F-4381-A005-FA5237E80B6E}" type="sibTrans" cxnId="{D03523D7-A613-418F-A78E-1402E433883E}">
      <dgm:prSet/>
      <dgm:spPr/>
      <dgm:t>
        <a:bodyPr/>
        <a:lstStyle/>
        <a:p>
          <a:endParaRPr lang="en-US"/>
        </a:p>
      </dgm:t>
    </dgm:pt>
    <dgm:pt modelId="{8B64DA51-8819-4C46-882A-D1DAC62CB963}">
      <dgm:prSet/>
      <dgm:spPr/>
      <dgm:t>
        <a:bodyPr/>
        <a:lstStyle/>
        <a:p>
          <a:pPr>
            <a:defRPr cap="all"/>
          </a:pPr>
          <a:r>
            <a:rPr lang="en-US"/>
            <a:t>Idle capacity =(Actual Tonnage – Nominal Capacity)/Nominal Capacity.</a:t>
          </a:r>
        </a:p>
      </dgm:t>
    </dgm:pt>
    <dgm:pt modelId="{0535127F-18EB-4356-8AB9-B6AA0C3E7D0F}" type="parTrans" cxnId="{E94B9565-082E-48EE-9A8F-1F74520B7AA0}">
      <dgm:prSet/>
      <dgm:spPr/>
      <dgm:t>
        <a:bodyPr/>
        <a:lstStyle/>
        <a:p>
          <a:endParaRPr lang="en-US"/>
        </a:p>
      </dgm:t>
    </dgm:pt>
    <dgm:pt modelId="{DE5D802F-84B2-48CC-B04B-33425921C7B5}" type="sibTrans" cxnId="{E94B9565-082E-48EE-9A8F-1F74520B7AA0}">
      <dgm:prSet/>
      <dgm:spPr/>
      <dgm:t>
        <a:bodyPr/>
        <a:lstStyle/>
        <a:p>
          <a:endParaRPr lang="en-US"/>
        </a:p>
      </dgm:t>
    </dgm:pt>
    <dgm:pt modelId="{3254EA61-E562-4A0B-91C8-D600025D90FD}">
      <dgm:prSet/>
      <dgm:spPr/>
      <dgm:t>
        <a:bodyPr/>
        <a:lstStyle/>
        <a:p>
          <a:pPr>
            <a:defRPr cap="all"/>
          </a:pPr>
          <a:r>
            <a:rPr lang="en-US"/>
            <a:t>Your task is to find out which of the 4 machines have exceeded this level and create a report for the executive stakeholders with your recommendations.</a:t>
          </a:r>
        </a:p>
      </dgm:t>
    </dgm:pt>
    <dgm:pt modelId="{6F4628C2-9D46-4387-AEDA-9678F123512B}" type="parTrans" cxnId="{2A9E362F-A0EB-4679-A014-45733EEE0D49}">
      <dgm:prSet/>
      <dgm:spPr/>
      <dgm:t>
        <a:bodyPr/>
        <a:lstStyle/>
        <a:p>
          <a:endParaRPr lang="en-US"/>
        </a:p>
      </dgm:t>
    </dgm:pt>
    <dgm:pt modelId="{2FCF9FF2-2859-4EC5-AD07-544D99115170}" type="sibTrans" cxnId="{2A9E362F-A0EB-4679-A014-45733EEE0D49}">
      <dgm:prSet/>
      <dgm:spPr/>
      <dgm:t>
        <a:bodyPr/>
        <a:lstStyle/>
        <a:p>
          <a:endParaRPr lang="en-US"/>
        </a:p>
      </dgm:t>
    </dgm:pt>
    <dgm:pt modelId="{E8E191BA-D5B3-4FE7-B4D2-F5D80A9EF0B2}" type="pres">
      <dgm:prSet presAssocID="{3C3EF07A-1641-4EDB-A0B0-E6F661E74675}" presName="root" presStyleCnt="0">
        <dgm:presLayoutVars>
          <dgm:dir/>
          <dgm:resizeHandles val="exact"/>
        </dgm:presLayoutVars>
      </dgm:prSet>
      <dgm:spPr/>
    </dgm:pt>
    <dgm:pt modelId="{2C8D69FD-7010-4CDF-B81F-88B4EF232A2E}" type="pres">
      <dgm:prSet presAssocID="{4FA9BFA7-2B40-43FC-8029-49D2C289DA06}" presName="compNode" presStyleCnt="0"/>
      <dgm:spPr/>
    </dgm:pt>
    <dgm:pt modelId="{5D64CCEA-A16D-4854-977C-61679931E315}" type="pres">
      <dgm:prSet presAssocID="{4FA9BFA7-2B40-43FC-8029-49D2C289DA06}" presName="iconBgRect" presStyleLbl="bgShp" presStyleIdx="0" presStyleCnt="5"/>
      <dgm:spPr>
        <a:prstGeom prst="round2DiagRect">
          <a:avLst>
            <a:gd name="adj1" fmla="val 29727"/>
            <a:gd name="adj2" fmla="val 0"/>
          </a:avLst>
        </a:prstGeom>
      </dgm:spPr>
    </dgm:pt>
    <dgm:pt modelId="{6FFAED9F-AA20-4B3A-A2A2-25D8DFF933B5}" type="pres">
      <dgm:prSet presAssocID="{4FA9BFA7-2B40-43FC-8029-49D2C289DA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9AE1E0AD-83B9-49BF-8F94-335456F6005D}" type="pres">
      <dgm:prSet presAssocID="{4FA9BFA7-2B40-43FC-8029-49D2C289DA06}" presName="spaceRect" presStyleCnt="0"/>
      <dgm:spPr/>
    </dgm:pt>
    <dgm:pt modelId="{EC9A4E37-B9F4-4CE8-8402-D63B81AF1750}" type="pres">
      <dgm:prSet presAssocID="{4FA9BFA7-2B40-43FC-8029-49D2C289DA06}" presName="textRect" presStyleLbl="revTx" presStyleIdx="0" presStyleCnt="5">
        <dgm:presLayoutVars>
          <dgm:chMax val="1"/>
          <dgm:chPref val="1"/>
        </dgm:presLayoutVars>
      </dgm:prSet>
      <dgm:spPr/>
    </dgm:pt>
    <dgm:pt modelId="{F5211E44-FBC3-47D4-9FFA-5065A3782E51}" type="pres">
      <dgm:prSet presAssocID="{390B0691-7746-4F40-A060-D61934A42949}" presName="sibTrans" presStyleCnt="0"/>
      <dgm:spPr/>
    </dgm:pt>
    <dgm:pt modelId="{74295800-E408-49E7-8289-9AF3FCE17A6A}" type="pres">
      <dgm:prSet presAssocID="{8788C8B4-D04C-4BC1-AD75-5A6654E905F3}" presName="compNode" presStyleCnt="0"/>
      <dgm:spPr/>
    </dgm:pt>
    <dgm:pt modelId="{2048872C-384B-4697-8B57-2915882A8EED}" type="pres">
      <dgm:prSet presAssocID="{8788C8B4-D04C-4BC1-AD75-5A6654E905F3}" presName="iconBgRect" presStyleLbl="bgShp" presStyleIdx="1" presStyleCnt="5"/>
      <dgm:spPr>
        <a:prstGeom prst="round2DiagRect">
          <a:avLst>
            <a:gd name="adj1" fmla="val 29727"/>
            <a:gd name="adj2" fmla="val 0"/>
          </a:avLst>
        </a:prstGeom>
      </dgm:spPr>
    </dgm:pt>
    <dgm:pt modelId="{A36C3676-12ED-4AC4-ADF9-B94CEB236EFC}" type="pres">
      <dgm:prSet presAssocID="{8788C8B4-D04C-4BC1-AD75-5A6654E905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E082D105-38C3-42D1-A352-AC89CCD6A435}" type="pres">
      <dgm:prSet presAssocID="{8788C8B4-D04C-4BC1-AD75-5A6654E905F3}" presName="spaceRect" presStyleCnt="0"/>
      <dgm:spPr/>
    </dgm:pt>
    <dgm:pt modelId="{984CE4D4-44BC-44BD-991D-95F2660CE8E0}" type="pres">
      <dgm:prSet presAssocID="{8788C8B4-D04C-4BC1-AD75-5A6654E905F3}" presName="textRect" presStyleLbl="revTx" presStyleIdx="1" presStyleCnt="5">
        <dgm:presLayoutVars>
          <dgm:chMax val="1"/>
          <dgm:chPref val="1"/>
        </dgm:presLayoutVars>
      </dgm:prSet>
      <dgm:spPr/>
    </dgm:pt>
    <dgm:pt modelId="{F7D932CB-2135-4DCD-9AE0-4C5F20E56AB2}" type="pres">
      <dgm:prSet presAssocID="{D39E1465-992A-4DFC-9ADB-0FA48179726A}" presName="sibTrans" presStyleCnt="0"/>
      <dgm:spPr/>
    </dgm:pt>
    <dgm:pt modelId="{866BCB3F-9CB7-4020-B43E-C5CF1EA0A087}" type="pres">
      <dgm:prSet presAssocID="{0773866B-1CA6-44E2-A83C-B8CF460060E8}" presName="compNode" presStyleCnt="0"/>
      <dgm:spPr/>
    </dgm:pt>
    <dgm:pt modelId="{DD728AE0-C9AC-4951-B74C-83AC4AC32029}" type="pres">
      <dgm:prSet presAssocID="{0773866B-1CA6-44E2-A83C-B8CF460060E8}" presName="iconBgRect" presStyleLbl="bgShp" presStyleIdx="2" presStyleCnt="5"/>
      <dgm:spPr>
        <a:prstGeom prst="round2DiagRect">
          <a:avLst>
            <a:gd name="adj1" fmla="val 29727"/>
            <a:gd name="adj2" fmla="val 0"/>
          </a:avLst>
        </a:prstGeom>
      </dgm:spPr>
    </dgm:pt>
    <dgm:pt modelId="{486EB10F-B51C-44EC-9D7E-8F11CC6A0041}" type="pres">
      <dgm:prSet presAssocID="{0773866B-1CA6-44E2-A83C-B8CF460060E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ement truck"/>
        </a:ext>
      </dgm:extLst>
    </dgm:pt>
    <dgm:pt modelId="{99A711F4-B4C2-4C2D-AF80-6005E47ED575}" type="pres">
      <dgm:prSet presAssocID="{0773866B-1CA6-44E2-A83C-B8CF460060E8}" presName="spaceRect" presStyleCnt="0"/>
      <dgm:spPr/>
    </dgm:pt>
    <dgm:pt modelId="{A9CB7182-722E-4ADD-A9CB-2671D1807EE5}" type="pres">
      <dgm:prSet presAssocID="{0773866B-1CA6-44E2-A83C-B8CF460060E8}" presName="textRect" presStyleLbl="revTx" presStyleIdx="2" presStyleCnt="5">
        <dgm:presLayoutVars>
          <dgm:chMax val="1"/>
          <dgm:chPref val="1"/>
        </dgm:presLayoutVars>
      </dgm:prSet>
      <dgm:spPr/>
    </dgm:pt>
    <dgm:pt modelId="{CB46A1B3-6B0B-47AA-AEBD-BD33120F7DA9}" type="pres">
      <dgm:prSet presAssocID="{4CAE51CF-108F-4381-A005-FA5237E80B6E}" presName="sibTrans" presStyleCnt="0"/>
      <dgm:spPr/>
    </dgm:pt>
    <dgm:pt modelId="{3FD5487B-447D-4A9A-B2B6-A64B62E2E114}" type="pres">
      <dgm:prSet presAssocID="{8B64DA51-8819-4C46-882A-D1DAC62CB963}" presName="compNode" presStyleCnt="0"/>
      <dgm:spPr/>
    </dgm:pt>
    <dgm:pt modelId="{E392A4C2-AFF5-43CC-A21C-0B45CB86746F}" type="pres">
      <dgm:prSet presAssocID="{8B64DA51-8819-4C46-882A-D1DAC62CB963}" presName="iconBgRect" presStyleLbl="bgShp" presStyleIdx="3" presStyleCnt="5"/>
      <dgm:spPr>
        <a:prstGeom prst="round2DiagRect">
          <a:avLst>
            <a:gd name="adj1" fmla="val 29727"/>
            <a:gd name="adj2" fmla="val 0"/>
          </a:avLst>
        </a:prstGeom>
      </dgm:spPr>
    </dgm:pt>
    <dgm:pt modelId="{F0032DAC-2034-4156-A703-E9D5451DC479}" type="pres">
      <dgm:prSet presAssocID="{8B64DA51-8819-4C46-882A-D1DAC62CB9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mill"/>
        </a:ext>
      </dgm:extLst>
    </dgm:pt>
    <dgm:pt modelId="{F0D34278-B41F-4003-B5E2-28D5CF78125D}" type="pres">
      <dgm:prSet presAssocID="{8B64DA51-8819-4C46-882A-D1DAC62CB963}" presName="spaceRect" presStyleCnt="0"/>
      <dgm:spPr/>
    </dgm:pt>
    <dgm:pt modelId="{C3B35474-7595-4491-9A9A-FDBCB7F26B79}" type="pres">
      <dgm:prSet presAssocID="{8B64DA51-8819-4C46-882A-D1DAC62CB963}" presName="textRect" presStyleLbl="revTx" presStyleIdx="3" presStyleCnt="5">
        <dgm:presLayoutVars>
          <dgm:chMax val="1"/>
          <dgm:chPref val="1"/>
        </dgm:presLayoutVars>
      </dgm:prSet>
      <dgm:spPr/>
    </dgm:pt>
    <dgm:pt modelId="{C410312F-1523-44BA-AA24-D45DFA52B22F}" type="pres">
      <dgm:prSet presAssocID="{DE5D802F-84B2-48CC-B04B-33425921C7B5}" presName="sibTrans" presStyleCnt="0"/>
      <dgm:spPr/>
    </dgm:pt>
    <dgm:pt modelId="{B56B47A1-677B-4155-9C5A-E5269213D32A}" type="pres">
      <dgm:prSet presAssocID="{3254EA61-E562-4A0B-91C8-D600025D90FD}" presName="compNode" presStyleCnt="0"/>
      <dgm:spPr/>
    </dgm:pt>
    <dgm:pt modelId="{DACB8078-5082-41C1-BFA4-BEF4F0C36D71}" type="pres">
      <dgm:prSet presAssocID="{3254EA61-E562-4A0B-91C8-D600025D90FD}" presName="iconBgRect" presStyleLbl="bgShp" presStyleIdx="4" presStyleCnt="5"/>
      <dgm:spPr>
        <a:prstGeom prst="round2DiagRect">
          <a:avLst>
            <a:gd name="adj1" fmla="val 29727"/>
            <a:gd name="adj2" fmla="val 0"/>
          </a:avLst>
        </a:prstGeom>
      </dgm:spPr>
    </dgm:pt>
    <dgm:pt modelId="{9A3667D3-B404-4DA0-AF8E-B4AA9AAC324B}" type="pres">
      <dgm:prSet presAssocID="{3254EA61-E562-4A0B-91C8-D600025D90F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0B47EB46-C4BF-4D9F-AEDB-9D630C9F652D}" type="pres">
      <dgm:prSet presAssocID="{3254EA61-E562-4A0B-91C8-D600025D90FD}" presName="spaceRect" presStyleCnt="0"/>
      <dgm:spPr/>
    </dgm:pt>
    <dgm:pt modelId="{CCF6F595-4743-4FA0-95FD-BA364546B34A}" type="pres">
      <dgm:prSet presAssocID="{3254EA61-E562-4A0B-91C8-D600025D90FD}" presName="textRect" presStyleLbl="revTx" presStyleIdx="4" presStyleCnt="5">
        <dgm:presLayoutVars>
          <dgm:chMax val="1"/>
          <dgm:chPref val="1"/>
        </dgm:presLayoutVars>
      </dgm:prSet>
      <dgm:spPr/>
    </dgm:pt>
  </dgm:ptLst>
  <dgm:cxnLst>
    <dgm:cxn modelId="{CAA45A19-BA83-4FE1-9289-67637F154A9B}" type="presOf" srcId="{0773866B-1CA6-44E2-A83C-B8CF460060E8}" destId="{A9CB7182-722E-4ADD-A9CB-2671D1807EE5}" srcOrd="0" destOrd="0" presId="urn:microsoft.com/office/officeart/2018/5/layout/IconLeafLabelList"/>
    <dgm:cxn modelId="{B8A73F1E-1365-4ACD-927B-59FB547EA22D}" type="presOf" srcId="{8788C8B4-D04C-4BC1-AD75-5A6654E905F3}" destId="{984CE4D4-44BC-44BD-991D-95F2660CE8E0}" srcOrd="0" destOrd="0" presId="urn:microsoft.com/office/officeart/2018/5/layout/IconLeafLabelList"/>
    <dgm:cxn modelId="{2A9E362F-A0EB-4679-A014-45733EEE0D49}" srcId="{3C3EF07A-1641-4EDB-A0B0-E6F661E74675}" destId="{3254EA61-E562-4A0B-91C8-D600025D90FD}" srcOrd="4" destOrd="0" parTransId="{6F4628C2-9D46-4387-AEDA-9678F123512B}" sibTransId="{2FCF9FF2-2859-4EC5-AD07-544D99115170}"/>
    <dgm:cxn modelId="{5C32A635-ECB3-4D34-BB36-726DF7E9385A}" type="presOf" srcId="{3C3EF07A-1641-4EDB-A0B0-E6F661E74675}" destId="{E8E191BA-D5B3-4FE7-B4D2-F5D80A9EF0B2}" srcOrd="0" destOrd="0" presId="urn:microsoft.com/office/officeart/2018/5/layout/IconLeafLabelList"/>
    <dgm:cxn modelId="{E94B9565-082E-48EE-9A8F-1F74520B7AA0}" srcId="{3C3EF07A-1641-4EDB-A0B0-E6F661E74675}" destId="{8B64DA51-8819-4C46-882A-D1DAC62CB963}" srcOrd="3" destOrd="0" parTransId="{0535127F-18EB-4356-8AB9-B6AA0C3E7D0F}" sibTransId="{DE5D802F-84B2-48CC-B04B-33425921C7B5}"/>
    <dgm:cxn modelId="{DEA83769-3A4E-4490-BB50-0C6FA1978939}" type="presOf" srcId="{4FA9BFA7-2B40-43FC-8029-49D2C289DA06}" destId="{EC9A4E37-B9F4-4CE8-8402-D63B81AF1750}" srcOrd="0" destOrd="0" presId="urn:microsoft.com/office/officeart/2018/5/layout/IconLeafLabelList"/>
    <dgm:cxn modelId="{BEABC851-5BC9-4EF0-8D3B-53A9B7B4745D}" type="presOf" srcId="{3254EA61-E562-4A0B-91C8-D600025D90FD}" destId="{CCF6F595-4743-4FA0-95FD-BA364546B34A}" srcOrd="0" destOrd="0" presId="urn:microsoft.com/office/officeart/2018/5/layout/IconLeafLabelList"/>
    <dgm:cxn modelId="{78085E8E-943F-40AD-8029-3F3A7550E03B}" type="presOf" srcId="{8B64DA51-8819-4C46-882A-D1DAC62CB963}" destId="{C3B35474-7595-4491-9A9A-FDBCB7F26B79}" srcOrd="0" destOrd="0" presId="urn:microsoft.com/office/officeart/2018/5/layout/IconLeafLabelList"/>
    <dgm:cxn modelId="{B4DE12C6-8287-4A95-AA33-D377ACF59B54}" srcId="{3C3EF07A-1641-4EDB-A0B0-E6F661E74675}" destId="{4FA9BFA7-2B40-43FC-8029-49D2C289DA06}" srcOrd="0" destOrd="0" parTransId="{6452BD17-783A-4D41-AEAE-00C7D25AE7B1}" sibTransId="{390B0691-7746-4F40-A060-D61934A42949}"/>
    <dgm:cxn modelId="{D03523D7-A613-418F-A78E-1402E433883E}" srcId="{3C3EF07A-1641-4EDB-A0B0-E6F661E74675}" destId="{0773866B-1CA6-44E2-A83C-B8CF460060E8}" srcOrd="2" destOrd="0" parTransId="{DB7D76D3-D271-4947-BC25-13A1B155CB4F}" sibTransId="{4CAE51CF-108F-4381-A005-FA5237E80B6E}"/>
    <dgm:cxn modelId="{4A8A70E1-2102-49CD-B778-E2C2846B5FE3}" srcId="{3C3EF07A-1641-4EDB-A0B0-E6F661E74675}" destId="{8788C8B4-D04C-4BC1-AD75-5A6654E905F3}" srcOrd="1" destOrd="0" parTransId="{74447EFA-95FD-4C0F-98C0-959B4E267800}" sibTransId="{D39E1465-992A-4DFC-9ADB-0FA48179726A}"/>
    <dgm:cxn modelId="{421B717A-1EAD-4FB5-B9B8-074BCC83E0AC}" type="presParOf" srcId="{E8E191BA-D5B3-4FE7-B4D2-F5D80A9EF0B2}" destId="{2C8D69FD-7010-4CDF-B81F-88B4EF232A2E}" srcOrd="0" destOrd="0" presId="urn:microsoft.com/office/officeart/2018/5/layout/IconLeafLabelList"/>
    <dgm:cxn modelId="{3AD78164-7F58-4AD8-9DAE-3D68E18E26AB}" type="presParOf" srcId="{2C8D69FD-7010-4CDF-B81F-88B4EF232A2E}" destId="{5D64CCEA-A16D-4854-977C-61679931E315}" srcOrd="0" destOrd="0" presId="urn:microsoft.com/office/officeart/2018/5/layout/IconLeafLabelList"/>
    <dgm:cxn modelId="{619D11C2-DDAC-48F1-8BB8-C21CB3577F69}" type="presParOf" srcId="{2C8D69FD-7010-4CDF-B81F-88B4EF232A2E}" destId="{6FFAED9F-AA20-4B3A-A2A2-25D8DFF933B5}" srcOrd="1" destOrd="0" presId="urn:microsoft.com/office/officeart/2018/5/layout/IconLeafLabelList"/>
    <dgm:cxn modelId="{E10400C6-009A-4B17-AC35-B0AF05A436FB}" type="presParOf" srcId="{2C8D69FD-7010-4CDF-B81F-88B4EF232A2E}" destId="{9AE1E0AD-83B9-49BF-8F94-335456F6005D}" srcOrd="2" destOrd="0" presId="urn:microsoft.com/office/officeart/2018/5/layout/IconLeafLabelList"/>
    <dgm:cxn modelId="{D6E637AD-0ABE-4F89-9D6F-E4A15310DE00}" type="presParOf" srcId="{2C8D69FD-7010-4CDF-B81F-88B4EF232A2E}" destId="{EC9A4E37-B9F4-4CE8-8402-D63B81AF1750}" srcOrd="3" destOrd="0" presId="urn:microsoft.com/office/officeart/2018/5/layout/IconLeafLabelList"/>
    <dgm:cxn modelId="{9A7BDF07-32AE-4F73-BC1C-882EA84C4F31}" type="presParOf" srcId="{E8E191BA-D5B3-4FE7-B4D2-F5D80A9EF0B2}" destId="{F5211E44-FBC3-47D4-9FFA-5065A3782E51}" srcOrd="1" destOrd="0" presId="urn:microsoft.com/office/officeart/2018/5/layout/IconLeafLabelList"/>
    <dgm:cxn modelId="{85E563E6-E65C-4B3B-8BDF-1714185D4E66}" type="presParOf" srcId="{E8E191BA-D5B3-4FE7-B4D2-F5D80A9EF0B2}" destId="{74295800-E408-49E7-8289-9AF3FCE17A6A}" srcOrd="2" destOrd="0" presId="urn:microsoft.com/office/officeart/2018/5/layout/IconLeafLabelList"/>
    <dgm:cxn modelId="{DFE19C00-9CF2-422D-9F43-3DFC06CDFB05}" type="presParOf" srcId="{74295800-E408-49E7-8289-9AF3FCE17A6A}" destId="{2048872C-384B-4697-8B57-2915882A8EED}" srcOrd="0" destOrd="0" presId="urn:microsoft.com/office/officeart/2018/5/layout/IconLeafLabelList"/>
    <dgm:cxn modelId="{52728EC5-C4A4-453D-8B03-59DCBC2F2EF3}" type="presParOf" srcId="{74295800-E408-49E7-8289-9AF3FCE17A6A}" destId="{A36C3676-12ED-4AC4-ADF9-B94CEB236EFC}" srcOrd="1" destOrd="0" presId="urn:microsoft.com/office/officeart/2018/5/layout/IconLeafLabelList"/>
    <dgm:cxn modelId="{A0B6A6AC-3CA5-4A69-89FA-C7DDE8371E8B}" type="presParOf" srcId="{74295800-E408-49E7-8289-9AF3FCE17A6A}" destId="{E082D105-38C3-42D1-A352-AC89CCD6A435}" srcOrd="2" destOrd="0" presId="urn:microsoft.com/office/officeart/2018/5/layout/IconLeafLabelList"/>
    <dgm:cxn modelId="{8B9CA165-A0AF-491D-9E07-DEDD955FD6CE}" type="presParOf" srcId="{74295800-E408-49E7-8289-9AF3FCE17A6A}" destId="{984CE4D4-44BC-44BD-991D-95F2660CE8E0}" srcOrd="3" destOrd="0" presId="urn:microsoft.com/office/officeart/2018/5/layout/IconLeafLabelList"/>
    <dgm:cxn modelId="{D0EC2022-CDE2-4856-8739-76D48B626E16}" type="presParOf" srcId="{E8E191BA-D5B3-4FE7-B4D2-F5D80A9EF0B2}" destId="{F7D932CB-2135-4DCD-9AE0-4C5F20E56AB2}" srcOrd="3" destOrd="0" presId="urn:microsoft.com/office/officeart/2018/5/layout/IconLeafLabelList"/>
    <dgm:cxn modelId="{2E096AE2-9123-44A0-8303-06242DB6C90A}" type="presParOf" srcId="{E8E191BA-D5B3-4FE7-B4D2-F5D80A9EF0B2}" destId="{866BCB3F-9CB7-4020-B43E-C5CF1EA0A087}" srcOrd="4" destOrd="0" presId="urn:microsoft.com/office/officeart/2018/5/layout/IconLeafLabelList"/>
    <dgm:cxn modelId="{11EC434F-D1EB-4AEE-8D11-353E09976E3B}" type="presParOf" srcId="{866BCB3F-9CB7-4020-B43E-C5CF1EA0A087}" destId="{DD728AE0-C9AC-4951-B74C-83AC4AC32029}" srcOrd="0" destOrd="0" presId="urn:microsoft.com/office/officeart/2018/5/layout/IconLeafLabelList"/>
    <dgm:cxn modelId="{0D688C90-3FBB-49F9-8110-A4C32597F838}" type="presParOf" srcId="{866BCB3F-9CB7-4020-B43E-C5CF1EA0A087}" destId="{486EB10F-B51C-44EC-9D7E-8F11CC6A0041}" srcOrd="1" destOrd="0" presId="urn:microsoft.com/office/officeart/2018/5/layout/IconLeafLabelList"/>
    <dgm:cxn modelId="{2AA2C014-834E-49E6-9600-A45E428E620B}" type="presParOf" srcId="{866BCB3F-9CB7-4020-B43E-C5CF1EA0A087}" destId="{99A711F4-B4C2-4C2D-AF80-6005E47ED575}" srcOrd="2" destOrd="0" presId="urn:microsoft.com/office/officeart/2018/5/layout/IconLeafLabelList"/>
    <dgm:cxn modelId="{8F5FA321-97CA-48EE-8E3B-BD10E6F7D909}" type="presParOf" srcId="{866BCB3F-9CB7-4020-B43E-C5CF1EA0A087}" destId="{A9CB7182-722E-4ADD-A9CB-2671D1807EE5}" srcOrd="3" destOrd="0" presId="urn:microsoft.com/office/officeart/2018/5/layout/IconLeafLabelList"/>
    <dgm:cxn modelId="{DA091B2D-9E23-4DBB-B2DE-B6C59F7C261E}" type="presParOf" srcId="{E8E191BA-D5B3-4FE7-B4D2-F5D80A9EF0B2}" destId="{CB46A1B3-6B0B-47AA-AEBD-BD33120F7DA9}" srcOrd="5" destOrd="0" presId="urn:microsoft.com/office/officeart/2018/5/layout/IconLeafLabelList"/>
    <dgm:cxn modelId="{DF58D2B5-5A35-41A0-8837-7D38399A4232}" type="presParOf" srcId="{E8E191BA-D5B3-4FE7-B4D2-F5D80A9EF0B2}" destId="{3FD5487B-447D-4A9A-B2B6-A64B62E2E114}" srcOrd="6" destOrd="0" presId="urn:microsoft.com/office/officeart/2018/5/layout/IconLeafLabelList"/>
    <dgm:cxn modelId="{23E1E1E8-3799-42C5-9DB0-685F0E085E4C}" type="presParOf" srcId="{3FD5487B-447D-4A9A-B2B6-A64B62E2E114}" destId="{E392A4C2-AFF5-43CC-A21C-0B45CB86746F}" srcOrd="0" destOrd="0" presId="urn:microsoft.com/office/officeart/2018/5/layout/IconLeafLabelList"/>
    <dgm:cxn modelId="{9E114EDF-2D51-4D0C-A2CE-113B686525F5}" type="presParOf" srcId="{3FD5487B-447D-4A9A-B2B6-A64B62E2E114}" destId="{F0032DAC-2034-4156-A703-E9D5451DC479}" srcOrd="1" destOrd="0" presId="urn:microsoft.com/office/officeart/2018/5/layout/IconLeafLabelList"/>
    <dgm:cxn modelId="{ABFFAB77-1FF8-409B-80A2-AC4230E90CC4}" type="presParOf" srcId="{3FD5487B-447D-4A9A-B2B6-A64B62E2E114}" destId="{F0D34278-B41F-4003-B5E2-28D5CF78125D}" srcOrd="2" destOrd="0" presId="urn:microsoft.com/office/officeart/2018/5/layout/IconLeafLabelList"/>
    <dgm:cxn modelId="{648E91B1-E606-478A-8E60-3085866E5805}" type="presParOf" srcId="{3FD5487B-447D-4A9A-B2B6-A64B62E2E114}" destId="{C3B35474-7595-4491-9A9A-FDBCB7F26B79}" srcOrd="3" destOrd="0" presId="urn:microsoft.com/office/officeart/2018/5/layout/IconLeafLabelList"/>
    <dgm:cxn modelId="{A17E32A0-DAFA-4AA1-A061-EEA005665351}" type="presParOf" srcId="{E8E191BA-D5B3-4FE7-B4D2-F5D80A9EF0B2}" destId="{C410312F-1523-44BA-AA24-D45DFA52B22F}" srcOrd="7" destOrd="0" presId="urn:microsoft.com/office/officeart/2018/5/layout/IconLeafLabelList"/>
    <dgm:cxn modelId="{3E86A4DA-EE88-4BB1-90B5-F90B2BEC3886}" type="presParOf" srcId="{E8E191BA-D5B3-4FE7-B4D2-F5D80A9EF0B2}" destId="{B56B47A1-677B-4155-9C5A-E5269213D32A}" srcOrd="8" destOrd="0" presId="urn:microsoft.com/office/officeart/2018/5/layout/IconLeafLabelList"/>
    <dgm:cxn modelId="{4BC65F0C-0102-4BF4-B77F-89F96B084E9D}" type="presParOf" srcId="{B56B47A1-677B-4155-9C5A-E5269213D32A}" destId="{DACB8078-5082-41C1-BFA4-BEF4F0C36D71}" srcOrd="0" destOrd="0" presId="urn:microsoft.com/office/officeart/2018/5/layout/IconLeafLabelList"/>
    <dgm:cxn modelId="{D7E6D47A-3A91-45CC-A2A5-19F20C95ABF4}" type="presParOf" srcId="{B56B47A1-677B-4155-9C5A-E5269213D32A}" destId="{9A3667D3-B404-4DA0-AF8E-B4AA9AAC324B}" srcOrd="1" destOrd="0" presId="urn:microsoft.com/office/officeart/2018/5/layout/IconLeafLabelList"/>
    <dgm:cxn modelId="{7C575ED2-1FC5-4E44-8735-C037C6910698}" type="presParOf" srcId="{B56B47A1-677B-4155-9C5A-E5269213D32A}" destId="{0B47EB46-C4BF-4D9F-AEDB-9D630C9F652D}" srcOrd="2" destOrd="0" presId="urn:microsoft.com/office/officeart/2018/5/layout/IconLeafLabelList"/>
    <dgm:cxn modelId="{662A1DE3-4014-4737-AAED-AF5397FBDBA0}" type="presParOf" srcId="{B56B47A1-677B-4155-9C5A-E5269213D32A}" destId="{CCF6F595-4743-4FA0-95FD-BA364546B34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4CCEA-A16D-4854-977C-61679931E315}">
      <dsp:nvSpPr>
        <dsp:cNvPr id="0" name=""/>
        <dsp:cNvSpPr/>
      </dsp:nvSpPr>
      <dsp:spPr>
        <a:xfrm>
          <a:off x="478800" y="43055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AED9F-AA20-4B3A-A2A2-25D8DFF933B5}">
      <dsp:nvSpPr>
        <dsp:cNvPr id="0" name=""/>
        <dsp:cNvSpPr/>
      </dsp:nvSpPr>
      <dsp:spPr>
        <a:xfrm>
          <a:off x="712800" y="66455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A4E37-B9F4-4CE8-8402-D63B81AF1750}">
      <dsp:nvSpPr>
        <dsp:cNvPr id="0" name=""/>
        <dsp:cNvSpPr/>
      </dsp:nvSpPr>
      <dsp:spPr>
        <a:xfrm>
          <a:off x="127800" y="1870553"/>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You have been hired by a coal terminal to assess which of their coal Reclaimer machines require maintenance in the upcoming month.</a:t>
          </a:r>
        </a:p>
      </dsp:txBody>
      <dsp:txXfrm>
        <a:off x="127800" y="1870553"/>
        <a:ext cx="1800000" cy="1996572"/>
      </dsp:txXfrm>
    </dsp:sp>
    <dsp:sp modelId="{2048872C-384B-4697-8B57-2915882A8EED}">
      <dsp:nvSpPr>
        <dsp:cNvPr id="0" name=""/>
        <dsp:cNvSpPr/>
      </dsp:nvSpPr>
      <dsp:spPr>
        <a:xfrm>
          <a:off x="2593800" y="43055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C3676-12ED-4AC4-ADF9-B94CEB236EFC}">
      <dsp:nvSpPr>
        <dsp:cNvPr id="0" name=""/>
        <dsp:cNvSpPr/>
      </dsp:nvSpPr>
      <dsp:spPr>
        <a:xfrm>
          <a:off x="2827800" y="66455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4CE4D4-44BC-44BD-991D-95F2660CE8E0}">
      <dsp:nvSpPr>
        <dsp:cNvPr id="0" name=""/>
        <dsp:cNvSpPr/>
      </dsp:nvSpPr>
      <dsp:spPr>
        <a:xfrm>
          <a:off x="2242800" y="1870553"/>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These machines run literally around the clock 24/7 for 365 days a year. Every minute of downtime equates to millions of dollars lost revenue, that is why it is crucial to identify exactly when these machines require maintenance(neither less or more frequently is acceptable).</a:t>
          </a:r>
        </a:p>
      </dsp:txBody>
      <dsp:txXfrm>
        <a:off x="2242800" y="1870553"/>
        <a:ext cx="1800000" cy="1996572"/>
      </dsp:txXfrm>
    </dsp:sp>
    <dsp:sp modelId="{DD728AE0-C9AC-4951-B74C-83AC4AC32029}">
      <dsp:nvSpPr>
        <dsp:cNvPr id="0" name=""/>
        <dsp:cNvSpPr/>
      </dsp:nvSpPr>
      <dsp:spPr>
        <a:xfrm>
          <a:off x="4708800" y="43055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EB10F-B51C-44EC-9D7E-8F11CC6A0041}">
      <dsp:nvSpPr>
        <dsp:cNvPr id="0" name=""/>
        <dsp:cNvSpPr/>
      </dsp:nvSpPr>
      <dsp:spPr>
        <a:xfrm>
          <a:off x="4942800" y="66455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B7182-722E-4ADD-A9CB-2671D1807EE5}">
      <dsp:nvSpPr>
        <dsp:cNvPr id="0" name=""/>
        <dsp:cNvSpPr/>
      </dsp:nvSpPr>
      <dsp:spPr>
        <a:xfrm>
          <a:off x="4357800" y="1870553"/>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Currently the coal terminal follows the following criteria: A reclaimer-type machine requires maintenance when within the previous month there was at least one 9-hour period when the average idle capacity was over 10%. Idle capacity is a utilization metric which, for the purpose of this project is defined as:</a:t>
          </a:r>
        </a:p>
      </dsp:txBody>
      <dsp:txXfrm>
        <a:off x="4357800" y="1870553"/>
        <a:ext cx="1800000" cy="1996572"/>
      </dsp:txXfrm>
    </dsp:sp>
    <dsp:sp modelId="{E392A4C2-AFF5-43CC-A21C-0B45CB86746F}">
      <dsp:nvSpPr>
        <dsp:cNvPr id="0" name=""/>
        <dsp:cNvSpPr/>
      </dsp:nvSpPr>
      <dsp:spPr>
        <a:xfrm>
          <a:off x="6823800" y="43055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32DAC-2034-4156-A703-E9D5451DC479}">
      <dsp:nvSpPr>
        <dsp:cNvPr id="0" name=""/>
        <dsp:cNvSpPr/>
      </dsp:nvSpPr>
      <dsp:spPr>
        <a:xfrm>
          <a:off x="7057800" y="66455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B35474-7595-4491-9A9A-FDBCB7F26B79}">
      <dsp:nvSpPr>
        <dsp:cNvPr id="0" name=""/>
        <dsp:cNvSpPr/>
      </dsp:nvSpPr>
      <dsp:spPr>
        <a:xfrm>
          <a:off x="6472800" y="1870553"/>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Idle capacity =(Actual Tonnage – Nominal Capacity)/Nominal Capacity.</a:t>
          </a:r>
        </a:p>
      </dsp:txBody>
      <dsp:txXfrm>
        <a:off x="6472800" y="1870553"/>
        <a:ext cx="1800000" cy="1996572"/>
      </dsp:txXfrm>
    </dsp:sp>
    <dsp:sp modelId="{DACB8078-5082-41C1-BFA4-BEF4F0C36D71}">
      <dsp:nvSpPr>
        <dsp:cNvPr id="0" name=""/>
        <dsp:cNvSpPr/>
      </dsp:nvSpPr>
      <dsp:spPr>
        <a:xfrm>
          <a:off x="8938800" y="43055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667D3-B404-4DA0-AF8E-B4AA9AAC324B}">
      <dsp:nvSpPr>
        <dsp:cNvPr id="0" name=""/>
        <dsp:cNvSpPr/>
      </dsp:nvSpPr>
      <dsp:spPr>
        <a:xfrm>
          <a:off x="9172800" y="66455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6F595-4743-4FA0-95FD-BA364546B34A}">
      <dsp:nvSpPr>
        <dsp:cNvPr id="0" name=""/>
        <dsp:cNvSpPr/>
      </dsp:nvSpPr>
      <dsp:spPr>
        <a:xfrm>
          <a:off x="8587800" y="1870553"/>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Your task is to find out which of the 4 machines have exceeded this level and create a report for the executive stakeholders with your recommendations.</a:t>
          </a:r>
        </a:p>
      </dsp:txBody>
      <dsp:txXfrm>
        <a:off x="8587800" y="1870553"/>
        <a:ext cx="1800000" cy="199657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A88D-DF41-75BE-432E-2AF9E59DF2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1A66C-E47F-3011-C410-0459B7A0F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E9A25A-E664-3D2B-1494-AEA972E96474}"/>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5" name="Footer Placeholder 4">
            <a:extLst>
              <a:ext uri="{FF2B5EF4-FFF2-40B4-BE49-F238E27FC236}">
                <a16:creationId xmlns:a16="http://schemas.microsoft.com/office/drawing/2014/main" id="{0A8652E8-2E70-839D-2614-82627F76A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57356-42A9-E01E-B93E-3EA78674174D}"/>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37484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03A5-45A3-7A6C-CDEB-8F284ADEE9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E7A904-5C2C-0E59-5BA9-AD60F9EC8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A0E24-8EA3-60E1-E543-3F54186C1EB4}"/>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5" name="Footer Placeholder 4">
            <a:extLst>
              <a:ext uri="{FF2B5EF4-FFF2-40B4-BE49-F238E27FC236}">
                <a16:creationId xmlns:a16="http://schemas.microsoft.com/office/drawing/2014/main" id="{03BDB5CF-ABB4-4AD9-C4DC-B4533F50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AF24C-EDC1-47F5-F5DD-36BE3FBFC126}"/>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227607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83B545-848D-0863-43EE-E685CAF989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80D5E5-0339-9ADA-4F4B-10611DBAA5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1B84E-CD51-37AC-5DE4-B68212C9F3FB}"/>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5" name="Footer Placeholder 4">
            <a:extLst>
              <a:ext uri="{FF2B5EF4-FFF2-40B4-BE49-F238E27FC236}">
                <a16:creationId xmlns:a16="http://schemas.microsoft.com/office/drawing/2014/main" id="{E6A5C6C2-234C-1655-2022-91D2E9CA9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A36F5-4926-FB92-1B0F-91F5A52F781C}"/>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27288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723D-3320-A975-0247-E061B9BB1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4A8AC9-3C1D-F1A7-C950-3494B03FB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02DEA-F3A6-64FF-1F19-4513492D3E2E}"/>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5" name="Footer Placeholder 4">
            <a:extLst>
              <a:ext uri="{FF2B5EF4-FFF2-40B4-BE49-F238E27FC236}">
                <a16:creationId xmlns:a16="http://schemas.microsoft.com/office/drawing/2014/main" id="{F1241014-AAA7-C8FD-8AF1-5E64AF5CF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24FD3-2FD0-FA86-6132-5CE0EAAF906B}"/>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88053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B1EA-B09D-C41F-3589-A9501863F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5F95C3-CC34-018C-423E-E1B39F983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3719F-3FDD-6594-6460-03755A0CDAEE}"/>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5" name="Footer Placeholder 4">
            <a:extLst>
              <a:ext uri="{FF2B5EF4-FFF2-40B4-BE49-F238E27FC236}">
                <a16:creationId xmlns:a16="http://schemas.microsoft.com/office/drawing/2014/main" id="{54C593C7-BF50-F3DA-A40A-3435BC4F5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0957-DC57-EC52-F2D5-991C0AC8060F}"/>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402267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0D0C-D2E4-BE66-7968-99C4DE753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EB53C-6C38-F8B3-DD6D-0A7E19E09E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FB86B-C3B9-43E6-E3F7-9F80D47AB4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5ECA7-D14E-6D52-5108-0899EF8BAFBC}"/>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6" name="Footer Placeholder 5">
            <a:extLst>
              <a:ext uri="{FF2B5EF4-FFF2-40B4-BE49-F238E27FC236}">
                <a16:creationId xmlns:a16="http://schemas.microsoft.com/office/drawing/2014/main" id="{A3034DB1-ACDC-4DED-0970-C2CD71BB4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D34DF-090C-56B7-F85D-0E973B224E18}"/>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145649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6B44-6A1E-71AF-E406-D974B54296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8D90E7-B9C2-E66B-428E-292C176CD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09A21-37BE-F65D-4C25-FBC40E2E7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DEF69-95DD-4265-C626-D8650CC58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8E2C5-8C88-F62B-F318-00F5F3D6E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0D567A-12DE-36AB-07FE-6C5699DE8F60}"/>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8" name="Footer Placeholder 7">
            <a:extLst>
              <a:ext uri="{FF2B5EF4-FFF2-40B4-BE49-F238E27FC236}">
                <a16:creationId xmlns:a16="http://schemas.microsoft.com/office/drawing/2014/main" id="{4317C2F1-BD9E-6F9F-ECA9-D54E9E26C7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C2835A-7540-422D-A9CD-2F7981122FCD}"/>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111706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2ED4-E00A-3B72-895F-14D59410B8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413F6F-1144-8A56-C2E1-79EB3A130311}"/>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4" name="Footer Placeholder 3">
            <a:extLst>
              <a:ext uri="{FF2B5EF4-FFF2-40B4-BE49-F238E27FC236}">
                <a16:creationId xmlns:a16="http://schemas.microsoft.com/office/drawing/2014/main" id="{E3801AA7-06D1-0779-7388-C1ECB24A41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6CAA3-F164-DEFA-F865-75CBB35C41EB}"/>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146556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27771-6C02-0061-CFA4-69C662C0FE17}"/>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3" name="Footer Placeholder 2">
            <a:extLst>
              <a:ext uri="{FF2B5EF4-FFF2-40B4-BE49-F238E27FC236}">
                <a16:creationId xmlns:a16="http://schemas.microsoft.com/office/drawing/2014/main" id="{E880570A-F4C0-C0BB-FC21-07245674F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5B4B17-0B93-C7F2-28D3-562D21B7D94B}"/>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218963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C4F2-4181-3CFC-4167-23F5B590D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2F9445-1539-7A68-B00F-8D95D536F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8FA9C-1313-77F4-20A9-CD37B70B6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CEBBA-8117-98F4-1DC7-536B406C11CA}"/>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6" name="Footer Placeholder 5">
            <a:extLst>
              <a:ext uri="{FF2B5EF4-FFF2-40B4-BE49-F238E27FC236}">
                <a16:creationId xmlns:a16="http://schemas.microsoft.com/office/drawing/2014/main" id="{AC00E395-735D-0ABB-BFF4-F70EFB878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06015-61F0-81F5-0886-0D9DCA986732}"/>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32471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BF5A-C616-D483-8746-B3AE29CE7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7A6C1-9798-A7F0-DF11-3819A35722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7D5ED7-018D-16DE-6E24-E7989148C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F28ED-F3F5-B785-79FA-366444307FDC}"/>
              </a:ext>
            </a:extLst>
          </p:cNvPr>
          <p:cNvSpPr>
            <a:spLocks noGrp="1"/>
          </p:cNvSpPr>
          <p:nvPr>
            <p:ph type="dt" sz="half" idx="10"/>
          </p:nvPr>
        </p:nvSpPr>
        <p:spPr/>
        <p:txBody>
          <a:bodyPr/>
          <a:lstStyle/>
          <a:p>
            <a:fld id="{457D5D16-B982-451F-944B-04C5109DB74F}" type="datetimeFigureOut">
              <a:rPr lang="en-US" smtClean="0"/>
              <a:t>7/12/2022</a:t>
            </a:fld>
            <a:endParaRPr lang="en-US"/>
          </a:p>
        </p:txBody>
      </p:sp>
      <p:sp>
        <p:nvSpPr>
          <p:cNvPr id="6" name="Footer Placeholder 5">
            <a:extLst>
              <a:ext uri="{FF2B5EF4-FFF2-40B4-BE49-F238E27FC236}">
                <a16:creationId xmlns:a16="http://schemas.microsoft.com/office/drawing/2014/main" id="{3C29DC82-07DF-3CA0-2C37-E3B1ABE79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1BF24-A002-CE8A-ECF9-88A0F28B8618}"/>
              </a:ext>
            </a:extLst>
          </p:cNvPr>
          <p:cNvSpPr>
            <a:spLocks noGrp="1"/>
          </p:cNvSpPr>
          <p:nvPr>
            <p:ph type="sldNum" sz="quarter" idx="12"/>
          </p:nvPr>
        </p:nvSpPr>
        <p:spPr/>
        <p:txBody>
          <a:bodyPr/>
          <a:lstStyle/>
          <a:p>
            <a:fld id="{4241549F-4E25-4518-9666-6FA41C0ABC7E}" type="slidenum">
              <a:rPr lang="en-US" smtClean="0"/>
              <a:t>‹#›</a:t>
            </a:fld>
            <a:endParaRPr lang="en-US"/>
          </a:p>
        </p:txBody>
      </p:sp>
    </p:spTree>
    <p:extLst>
      <p:ext uri="{BB962C8B-B14F-4D97-AF65-F5344CB8AC3E}">
        <p14:creationId xmlns:p14="http://schemas.microsoft.com/office/powerpoint/2010/main" val="372478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5E484-9B6E-0A07-7EBA-0157B1E2C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83B4CB-ED88-C280-4EB3-85F627202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3102E-2EA2-052F-7D1B-E4524AA68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D5D16-B982-451F-944B-04C5109DB74F}" type="datetimeFigureOut">
              <a:rPr lang="en-US" smtClean="0"/>
              <a:t>7/12/2022</a:t>
            </a:fld>
            <a:endParaRPr lang="en-US"/>
          </a:p>
        </p:txBody>
      </p:sp>
      <p:sp>
        <p:nvSpPr>
          <p:cNvPr id="5" name="Footer Placeholder 4">
            <a:extLst>
              <a:ext uri="{FF2B5EF4-FFF2-40B4-BE49-F238E27FC236}">
                <a16:creationId xmlns:a16="http://schemas.microsoft.com/office/drawing/2014/main" id="{9EE17746-0D29-731C-81EF-E0ACC2817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D83549-C7C5-3A77-2759-8A9045378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1549F-4E25-4518-9666-6FA41C0ABC7E}" type="slidenum">
              <a:rPr lang="en-US" smtClean="0"/>
              <a:t>‹#›</a:t>
            </a:fld>
            <a:endParaRPr lang="en-US"/>
          </a:p>
        </p:txBody>
      </p:sp>
    </p:spTree>
    <p:extLst>
      <p:ext uri="{BB962C8B-B14F-4D97-AF65-F5344CB8AC3E}">
        <p14:creationId xmlns:p14="http://schemas.microsoft.com/office/powerpoint/2010/main" val="1498374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08A62E-5888-4462-B3D5-F8078206F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27865"/>
            <a:ext cx="12192000" cy="2130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EA4A09-82B8-506A-80A9-C84FC86FE0DF}"/>
              </a:ext>
            </a:extLst>
          </p:cNvPr>
          <p:cNvSpPr>
            <a:spLocks noGrp="1"/>
          </p:cNvSpPr>
          <p:nvPr>
            <p:ph type="title"/>
          </p:nvPr>
        </p:nvSpPr>
        <p:spPr>
          <a:xfrm>
            <a:off x="838200" y="4851400"/>
            <a:ext cx="10515600" cy="1325563"/>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Coal Terminal Maintenance Analysis</a:t>
            </a:r>
          </a:p>
        </p:txBody>
      </p:sp>
      <p:graphicFrame>
        <p:nvGraphicFramePr>
          <p:cNvPr id="5" name="Content Placeholder 2">
            <a:extLst>
              <a:ext uri="{FF2B5EF4-FFF2-40B4-BE49-F238E27FC236}">
                <a16:creationId xmlns:a16="http://schemas.microsoft.com/office/drawing/2014/main" id="{0B711D5F-3B70-C160-777E-C183BC5D8C1A}"/>
              </a:ext>
            </a:extLst>
          </p:cNvPr>
          <p:cNvGraphicFramePr>
            <a:graphicFrameLocks noGrp="1"/>
          </p:cNvGraphicFramePr>
          <p:nvPr>
            <p:ph idx="1"/>
            <p:extLst>
              <p:ext uri="{D42A27DB-BD31-4B8C-83A1-F6EECF244321}">
                <p14:modId xmlns:p14="http://schemas.microsoft.com/office/powerpoint/2010/main" val="1663594920"/>
              </p:ext>
            </p:extLst>
          </p:nvPr>
        </p:nvGraphicFramePr>
        <p:xfrm>
          <a:off x="838200" y="365760"/>
          <a:ext cx="10515600" cy="429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739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31ED475-84C2-32FA-3012-3E6B941483A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Table calculations</a:t>
            </a:r>
          </a:p>
        </p:txBody>
      </p:sp>
      <p:pic>
        <p:nvPicPr>
          <p:cNvPr id="21" name="Content Placeholder 20">
            <a:extLst>
              <a:ext uri="{FF2B5EF4-FFF2-40B4-BE49-F238E27FC236}">
                <a16:creationId xmlns:a16="http://schemas.microsoft.com/office/drawing/2014/main" id="{00F0CB8C-FC39-18A2-A9DD-008C2607A13E}"/>
              </a:ext>
            </a:extLst>
          </p:cNvPr>
          <p:cNvPicPr>
            <a:picLocks noGrp="1" noChangeAspect="1"/>
          </p:cNvPicPr>
          <p:nvPr>
            <p:ph idx="1"/>
          </p:nvPr>
        </p:nvPicPr>
        <p:blipFill>
          <a:blip r:embed="rId2"/>
          <a:stretch>
            <a:fillRect/>
          </a:stretch>
        </p:blipFill>
        <p:spPr>
          <a:xfrm>
            <a:off x="4502427" y="478712"/>
            <a:ext cx="7589053" cy="5978072"/>
          </a:xfrm>
          <a:prstGeom prst="rect">
            <a:avLst/>
          </a:prstGeom>
        </p:spPr>
      </p:pic>
    </p:spTree>
    <p:extLst>
      <p:ext uri="{BB962C8B-B14F-4D97-AF65-F5344CB8AC3E}">
        <p14:creationId xmlns:p14="http://schemas.microsoft.com/office/powerpoint/2010/main" val="71326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12ACD52-851D-028D-0321-839E55590E5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Summary</a:t>
            </a:r>
            <a:endParaRPr lang="en-US" sz="40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D85B1FA9-914A-F21D-9763-F90EFF9F0B32}"/>
              </a:ext>
            </a:extLst>
          </p:cNvPr>
          <p:cNvPicPr>
            <a:picLocks noGrp="1" noChangeAspect="1"/>
          </p:cNvPicPr>
          <p:nvPr>
            <p:ph idx="1"/>
          </p:nvPr>
        </p:nvPicPr>
        <p:blipFill>
          <a:blip r:embed="rId2"/>
          <a:stretch>
            <a:fillRect/>
          </a:stretch>
        </p:blipFill>
        <p:spPr>
          <a:xfrm>
            <a:off x="4346678" y="467208"/>
            <a:ext cx="7540521" cy="6283788"/>
          </a:xfrm>
          <a:prstGeom prst="rect">
            <a:avLst/>
          </a:prstGeom>
        </p:spPr>
      </p:pic>
    </p:spTree>
    <p:extLst>
      <p:ext uri="{BB962C8B-B14F-4D97-AF65-F5344CB8AC3E}">
        <p14:creationId xmlns:p14="http://schemas.microsoft.com/office/powerpoint/2010/main" val="90821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0891493-FF1F-6060-7623-42FA9923D960}"/>
              </a:ext>
            </a:extLst>
          </p:cNvPr>
          <p:cNvPicPr>
            <a:picLocks noChangeAspect="1"/>
          </p:cNvPicPr>
          <p:nvPr/>
        </p:nvPicPr>
        <p:blipFill>
          <a:blip r:embed="rId2"/>
          <a:stretch>
            <a:fillRect/>
          </a:stretch>
        </p:blipFill>
        <p:spPr>
          <a:xfrm>
            <a:off x="2052735" y="457200"/>
            <a:ext cx="8086530" cy="5943600"/>
          </a:xfrm>
          <a:prstGeom prst="rect">
            <a:avLst/>
          </a:prstGeom>
        </p:spPr>
      </p:pic>
    </p:spTree>
    <p:extLst>
      <p:ext uri="{BB962C8B-B14F-4D97-AF65-F5344CB8AC3E}">
        <p14:creationId xmlns:p14="http://schemas.microsoft.com/office/powerpoint/2010/main" val="82598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578CFAF-D52B-774F-5FBC-5A7407C5336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RL1 Analysis</a:t>
            </a:r>
          </a:p>
        </p:txBody>
      </p:sp>
      <p:pic>
        <p:nvPicPr>
          <p:cNvPr id="20" name="Content Placeholder 19">
            <a:extLst>
              <a:ext uri="{FF2B5EF4-FFF2-40B4-BE49-F238E27FC236}">
                <a16:creationId xmlns:a16="http://schemas.microsoft.com/office/drawing/2014/main" id="{A6C3ED77-EBC7-2D9E-9E73-66781F61C3A8}"/>
              </a:ext>
            </a:extLst>
          </p:cNvPr>
          <p:cNvPicPr>
            <a:picLocks noGrp="1" noChangeAspect="1"/>
          </p:cNvPicPr>
          <p:nvPr>
            <p:ph idx="1"/>
          </p:nvPr>
        </p:nvPicPr>
        <p:blipFill>
          <a:blip r:embed="rId2"/>
          <a:stretch>
            <a:fillRect/>
          </a:stretch>
        </p:blipFill>
        <p:spPr>
          <a:xfrm>
            <a:off x="4502428" y="854827"/>
            <a:ext cx="7689572" cy="5691888"/>
          </a:xfrm>
          <a:prstGeom prst="rect">
            <a:avLst/>
          </a:prstGeom>
        </p:spPr>
      </p:pic>
    </p:spTree>
    <p:extLst>
      <p:ext uri="{BB962C8B-B14F-4D97-AF65-F5344CB8AC3E}">
        <p14:creationId xmlns:p14="http://schemas.microsoft.com/office/powerpoint/2010/main" val="413256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3F996A-418C-3F5E-8D97-D5DC5FABB88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RL2 Analysis</a:t>
            </a:r>
          </a:p>
        </p:txBody>
      </p:sp>
      <p:pic>
        <p:nvPicPr>
          <p:cNvPr id="9" name="Content Placeholder 8">
            <a:extLst>
              <a:ext uri="{FF2B5EF4-FFF2-40B4-BE49-F238E27FC236}">
                <a16:creationId xmlns:a16="http://schemas.microsoft.com/office/drawing/2014/main" id="{7D3074D2-32A0-4E5E-1D6C-DB4907F557BA}"/>
              </a:ext>
            </a:extLst>
          </p:cNvPr>
          <p:cNvPicPr>
            <a:picLocks noGrp="1" noChangeAspect="1"/>
          </p:cNvPicPr>
          <p:nvPr>
            <p:ph idx="1"/>
          </p:nvPr>
        </p:nvPicPr>
        <p:blipFill>
          <a:blip r:embed="rId2"/>
          <a:stretch>
            <a:fillRect/>
          </a:stretch>
        </p:blipFill>
        <p:spPr>
          <a:xfrm>
            <a:off x="4502428" y="909020"/>
            <a:ext cx="7225748" cy="5039959"/>
          </a:xfrm>
          <a:prstGeom prst="rect">
            <a:avLst/>
          </a:prstGeom>
        </p:spPr>
      </p:pic>
    </p:spTree>
    <p:extLst>
      <p:ext uri="{BB962C8B-B14F-4D97-AF65-F5344CB8AC3E}">
        <p14:creationId xmlns:p14="http://schemas.microsoft.com/office/powerpoint/2010/main" val="424507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4B3DE-19C2-E225-54BC-91026FB9E78B}"/>
              </a:ext>
            </a:extLst>
          </p:cNvPr>
          <p:cNvPicPr>
            <a:picLocks noChangeAspect="1"/>
          </p:cNvPicPr>
          <p:nvPr/>
        </p:nvPicPr>
        <p:blipFill>
          <a:blip r:embed="rId2"/>
          <a:stretch>
            <a:fillRect/>
          </a:stretch>
        </p:blipFill>
        <p:spPr>
          <a:xfrm>
            <a:off x="494522" y="186612"/>
            <a:ext cx="11476653" cy="6671388"/>
          </a:xfrm>
          <a:prstGeom prst="rect">
            <a:avLst/>
          </a:prstGeom>
        </p:spPr>
      </p:pic>
    </p:spTree>
    <p:extLst>
      <p:ext uri="{BB962C8B-B14F-4D97-AF65-F5344CB8AC3E}">
        <p14:creationId xmlns:p14="http://schemas.microsoft.com/office/powerpoint/2010/main" val="219738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8B29556-9575-7DF2-54D6-0AAB030B091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SR1 Analysis</a:t>
            </a:r>
          </a:p>
        </p:txBody>
      </p:sp>
      <p:pic>
        <p:nvPicPr>
          <p:cNvPr id="9" name="Content Placeholder 8">
            <a:extLst>
              <a:ext uri="{FF2B5EF4-FFF2-40B4-BE49-F238E27FC236}">
                <a16:creationId xmlns:a16="http://schemas.microsoft.com/office/drawing/2014/main" id="{8A8382A8-2314-5C64-5FA2-A96CBA018F0A}"/>
              </a:ext>
            </a:extLst>
          </p:cNvPr>
          <p:cNvPicPr>
            <a:picLocks noGrp="1" noChangeAspect="1"/>
          </p:cNvPicPr>
          <p:nvPr>
            <p:ph idx="1"/>
          </p:nvPr>
        </p:nvPicPr>
        <p:blipFill>
          <a:blip r:embed="rId2"/>
          <a:stretch>
            <a:fillRect/>
          </a:stretch>
        </p:blipFill>
        <p:spPr>
          <a:xfrm>
            <a:off x="4502428" y="936117"/>
            <a:ext cx="7225748" cy="4985765"/>
          </a:xfrm>
          <a:prstGeom prst="rect">
            <a:avLst/>
          </a:prstGeom>
        </p:spPr>
      </p:pic>
    </p:spTree>
    <p:extLst>
      <p:ext uri="{BB962C8B-B14F-4D97-AF65-F5344CB8AC3E}">
        <p14:creationId xmlns:p14="http://schemas.microsoft.com/office/powerpoint/2010/main" val="123254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CC74249-D8D9-7EA1-A1FE-AA0C77715FC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SR6 Analysis</a:t>
            </a:r>
          </a:p>
        </p:txBody>
      </p:sp>
      <p:pic>
        <p:nvPicPr>
          <p:cNvPr id="5" name="Content Placeholder 4">
            <a:extLst>
              <a:ext uri="{FF2B5EF4-FFF2-40B4-BE49-F238E27FC236}">
                <a16:creationId xmlns:a16="http://schemas.microsoft.com/office/drawing/2014/main" id="{62D3E647-9A87-C340-502D-0AA7D1CCAF2F}"/>
              </a:ext>
            </a:extLst>
          </p:cNvPr>
          <p:cNvPicPr>
            <a:picLocks noGrp="1" noChangeAspect="1"/>
          </p:cNvPicPr>
          <p:nvPr>
            <p:ph idx="1"/>
          </p:nvPr>
        </p:nvPicPr>
        <p:blipFill>
          <a:blip r:embed="rId2"/>
          <a:stretch>
            <a:fillRect/>
          </a:stretch>
        </p:blipFill>
        <p:spPr>
          <a:xfrm>
            <a:off x="4763684" y="1422204"/>
            <a:ext cx="7306951" cy="5039959"/>
          </a:xfrm>
          <a:prstGeom prst="rect">
            <a:avLst/>
          </a:prstGeom>
        </p:spPr>
      </p:pic>
    </p:spTree>
    <p:extLst>
      <p:ext uri="{BB962C8B-B14F-4D97-AF65-F5344CB8AC3E}">
        <p14:creationId xmlns:p14="http://schemas.microsoft.com/office/powerpoint/2010/main" val="3325426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179</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Coal Terminal Maintenance Analysis</vt:lpstr>
      <vt:lpstr>Table calculations</vt:lpstr>
      <vt:lpstr>Summary</vt:lpstr>
      <vt:lpstr>PowerPoint Presentation</vt:lpstr>
      <vt:lpstr>RL1 Analysis</vt:lpstr>
      <vt:lpstr>RL2 Analysis</vt:lpstr>
      <vt:lpstr>PowerPoint Presentation</vt:lpstr>
      <vt:lpstr>SR1 Analysis</vt:lpstr>
      <vt:lpstr>SR6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dc:creator>
  <cp:lastModifiedBy>Tom</cp:lastModifiedBy>
  <cp:revision>16</cp:revision>
  <dcterms:created xsi:type="dcterms:W3CDTF">2022-07-12T15:01:25Z</dcterms:created>
  <dcterms:modified xsi:type="dcterms:W3CDTF">2022-07-12T16:44:29Z</dcterms:modified>
</cp:coreProperties>
</file>