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547-7380-0A6B-BBFC-BFF12E9C4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6189D-B197-5A0E-C545-8D3104605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6E24-994C-AB50-8454-55B8E490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FE21-16D7-4A07-BA93-19875C80410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B012-1C1A-762B-462F-B1EEDFBA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A49E-C15B-5A25-64C2-9D6A870A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F499-FABD-4C87-8709-DBF7DEC4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AA8E-12C6-4169-B8D9-D4604CAA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ACFBE-29D7-1AC8-29B7-6E3E49C59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BF0F-A146-95CE-5578-1A6853D1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FE21-16D7-4A07-BA93-19875C80410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22E0-658E-1E84-CC2B-5A1D9A08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10F3-078F-2958-F91C-7AAFB8A3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F499-FABD-4C87-8709-DBF7DEC4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DB432-840A-8912-B2B5-35CC0208E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C51EB-83D9-729F-0DFE-B91B06DA0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9885-49AA-044E-B8F9-7240D152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FE21-16D7-4A07-BA93-19875C80410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B484-420A-50DB-4BFB-BA65BC34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5DF2-D797-5532-6E9E-CD60947F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F499-FABD-4C87-8709-DBF7DEC4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E14E-AFA8-B26B-E6A9-368C5633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6C90-84E1-F75D-6E05-220DE4DC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FC00-EEDA-B938-A676-67821B17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FE21-16D7-4A07-BA93-19875C80410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AB7AE-44CC-5FF0-5758-E5133373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420-3716-368D-1E2A-6321808B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F499-FABD-4C87-8709-DBF7DEC4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0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06D9-6BFC-7791-8BB6-5750E9D5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B7701-CDD7-6ECA-D7EE-B56E8415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24097-9348-EE0B-54E8-E17BDEB4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FE21-16D7-4A07-BA93-19875C80410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1DC00-A8B7-C570-5C75-7F3D641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2AAD-A234-24C6-0E3C-8AFC8447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F499-FABD-4C87-8709-DBF7DEC4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3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B541-D2B0-DD5C-E0F3-C598BE8F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0E513-DF67-948F-C4D4-02980910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8C4C4-2BFA-C6E6-BA15-E61D2C123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DE88B-99D5-384E-815D-2AB88500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FE21-16D7-4A07-BA93-19875C80410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A7306-4579-8F72-D573-52D67767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04E4-18AB-92F3-4E41-F08E6D25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F499-FABD-4C87-8709-DBF7DEC4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7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2533-3FA2-A7A3-3AD6-323EB543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0A14-AEB5-F173-1AC3-35781CC4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554DE-F37D-1A87-F275-BBA9D6A1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36F7D-ABA7-DECF-C557-810886732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76D94-E4DF-0CBA-C696-60115DEE3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D30F2-91CD-EEE8-0F26-3BE5A772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FE21-16D7-4A07-BA93-19875C80410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C8D89-B467-EB5C-D321-3FB80D77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A0F3F-3EF5-7289-5DA0-B200B699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F499-FABD-4C87-8709-DBF7DEC4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5BD9-2CB7-A66B-DB88-9C63ECB4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7F947-D508-8312-1A12-2115216D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FE21-16D7-4A07-BA93-19875C80410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78F91-D99A-E585-AB32-F50F253E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09863-BBEC-BB27-88B1-195E95DC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F499-FABD-4C87-8709-DBF7DEC4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2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38C21-F2BF-A3A3-CCB7-F537B4E3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FE21-16D7-4A07-BA93-19875C80410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4439C-1391-9D9C-A5D6-26A0A37C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1CD5A-940E-CD88-05EC-1FD70E69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F499-FABD-4C87-8709-DBF7DEC4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2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162F-E7D4-47E6-6FDF-137F0E3A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7839-BCDA-B17E-1A93-827C69BA6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AC4EE-F8EC-D92F-502C-5B30579AF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3D59F-9F03-4372-52F0-8E938175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FE21-16D7-4A07-BA93-19875C80410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A892D-21B3-3503-852C-0BD4E73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0F164-CDD5-DE7B-11F7-B6C12EBC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F499-FABD-4C87-8709-DBF7DEC4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6821-F152-C8AF-2B99-1C6CB568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8D31C-E5C7-593D-5EFC-EECEA2EED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46BD6-1050-014B-8363-5679CE8E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6F656-DE1B-A3C4-0DCD-F08BD2CF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FE21-16D7-4A07-BA93-19875C80410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8F7C5-60E1-C7EC-8B1B-204CDC26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9C9B1-B17E-CB82-7259-B98EE8C3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F499-FABD-4C87-8709-DBF7DEC4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473C1-78FF-6745-2B4D-6283509C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0290F-2B5D-AD83-1C75-5D3DCC30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26370-AB6F-7488-9E8F-1DB10A238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FE21-16D7-4A07-BA93-19875C80410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692B-39F8-3B1F-708D-76D050DC0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45EE-42B9-1532-01B5-2B27A42F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F499-FABD-4C87-8709-DBF7DEC4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7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2C3A-D2D7-9BAA-BC95-2909AFAD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4DC8D-EA00-F237-D6BD-3606D8B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been approached by Umoja Enterprises Investment. The board of directors are currently reviewing 1000 potential interesting startups and deciding on which ones to invest in.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criteria for selecting investments for this fund is a combination of: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Revenue (2015).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Expenses (2015).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Growth (2015).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was to assist the board in identifying which businesses represent the best investment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14422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D4603-1B46-F8E9-73F6-B35FFC63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Year Founded(Group)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758B2-5F37-6D53-8959-21362FE2C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5678" y="467208"/>
            <a:ext cx="404074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2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CACC-60E6-FF71-4A81-76DF455A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Industry Groups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B40105-BDF0-4516-7B95-E70FE6081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28409"/>
            <a:ext cx="7225748" cy="47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0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6F790-3FAC-4072-686D-A115E1D8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Industry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3FA52A-966E-84BF-9B69-F99E76C9F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65762"/>
            <a:ext cx="7569598" cy="53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8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118DF-75B3-6510-C217-488B0C30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Performers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ED1B3DD-D4E9-76B4-C471-E80B449A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3600" y="457199"/>
            <a:ext cx="4261086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6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8CB76-265E-2FC6-06F5-96E7E46B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Tree map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9C750-071E-8CB9-70AA-4557DBA22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564204"/>
            <a:ext cx="7225748" cy="57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6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9A855-D2A5-4F1E-8108-0C625A5C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Revenue/Expenses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E2C67-E23E-00D3-86C4-D680785A5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826" y="467208"/>
            <a:ext cx="639107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98A80-A0B5-4F30-FB4F-1A965FAB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Startup Quadrant Dashboard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ACBF80-FF90-2BDC-C66E-07C172C52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443" y="478712"/>
            <a:ext cx="7665212" cy="61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3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Startup Case Study</vt:lpstr>
      <vt:lpstr>Year Founded(Group)</vt:lpstr>
      <vt:lpstr>Industry Groups</vt:lpstr>
      <vt:lpstr>Industry Sets</vt:lpstr>
      <vt:lpstr>Top 10 Performers</vt:lpstr>
      <vt:lpstr>Tree map Analysis</vt:lpstr>
      <vt:lpstr>Revenue/Expenses Analysis</vt:lpstr>
      <vt:lpstr>The Startup Quadrant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8</cp:revision>
  <dcterms:created xsi:type="dcterms:W3CDTF">2022-07-12T14:13:15Z</dcterms:created>
  <dcterms:modified xsi:type="dcterms:W3CDTF">2022-07-12T19:22:51Z</dcterms:modified>
</cp:coreProperties>
</file>