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6094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53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42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18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22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46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4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0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66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481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09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91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65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32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86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86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6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3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13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8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digit-recognizer/details/evaluation" TargetMode="External"/><Relationship Id="rId13" Type="http://schemas.openxmlformats.org/officeDocument/2006/relationships/hyperlink" Target="https://www.cs.princeton.edu/picasso/mats/PCA-Tutorial-Intuition_jp.pdf" TargetMode="External"/><Relationship Id="rId18" Type="http://schemas.openxmlformats.org/officeDocument/2006/relationships/hyperlink" Target="http://www.math.union.edu/~jaureguj/PCA.pdf" TargetMode="External"/><Relationship Id="rId3" Type="http://schemas.openxmlformats.org/officeDocument/2006/relationships/hyperlink" Target="https://github.com/nd7141/ML_skoltech/blob/master/Seminar3/tutorial/Tutorial%20PCA.ipynb" TargetMode="External"/><Relationship Id="rId21" Type="http://schemas.openxmlformats.org/officeDocument/2006/relationships/hyperlink" Target="https://en.wikipedia.org/wiki/Kernel_principal_component_analysis" TargetMode="External"/><Relationship Id="rId7" Type="http://schemas.openxmlformats.org/officeDocument/2006/relationships/hyperlink" Target="https://www.kaggle.com/c/digit-recognizer/data" TargetMode="External"/><Relationship Id="rId12" Type="http://schemas.openxmlformats.org/officeDocument/2006/relationships/hyperlink" Target="http://scikit-learn.org/stable/modules/decomposition.html#kernel-pca" TargetMode="External"/><Relationship Id="rId17" Type="http://schemas.openxmlformats.org/officeDocument/2006/relationships/hyperlink" Target="http://www.cs.haifa.ac.il/~rita/uml_course/lectures/KPCA.pdf" TargetMode="External"/><Relationship Id="rId25" Type="http://schemas.openxmlformats.org/officeDocument/2006/relationships/hyperlink" Target="http://sebastianraschka.com/Articles/2014_kernel_pca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pca.narod.ru/scholkopf_kernel.pdf" TargetMode="External"/><Relationship Id="rId20" Type="http://schemas.openxmlformats.org/officeDocument/2006/relationships/hyperlink" Target="https://cseweb.ucsd.edu/classes/fa01/cse291/kernelPCA_article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/digit-recognizer" TargetMode="External"/><Relationship Id="rId11" Type="http://schemas.openxmlformats.org/officeDocument/2006/relationships/hyperlink" Target="http://scikit-learn.org/stable/modules/generated/sklearn.decomposition.KernelPCA.html" TargetMode="External"/><Relationship Id="rId24" Type="http://schemas.openxmlformats.org/officeDocument/2006/relationships/hyperlink" Target="https://github.com/jakevdp/sklearn_tutorial/blob/master/notebooks/04.1-Dimensionality-PCA.ipynb" TargetMode="External"/><Relationship Id="rId5" Type="http://schemas.openxmlformats.org/officeDocument/2006/relationships/hyperlink" Target="https://github.com/nd7141/ML_skoltech/blob/master/Seminar3/tutorial/Exercises.ipynb" TargetMode="External"/><Relationship Id="rId15" Type="http://schemas.openxmlformats.org/officeDocument/2006/relationships/hyperlink" Target="http://www.machinelearning.ru/wiki/index.php?title=%D0%9C%D0%B5%D1%82%D0%BE%D0%B4_%D0%B3%D0%BB%D0%B0%D0%B2%D0%BD%D1%8B%D1%85_%D0%BA%D0%BE%D0%BC%D0%BF%D0%BE%D0%BD%D0%B5%D0%BD%D1%82" TargetMode="External"/><Relationship Id="rId23" Type="http://schemas.openxmlformats.org/officeDocument/2006/relationships/hyperlink" Target="http://www.stat.washington.edu/courses/stat539/spring14/Resources/tutorial_nonlin-dim-red.pdf" TargetMode="External"/><Relationship Id="rId10" Type="http://schemas.openxmlformats.org/officeDocument/2006/relationships/hyperlink" Target="http://scikit-learn.org/stable/modules/generated/sklearn.decomposition.PCA.html" TargetMode="External"/><Relationship Id="rId19" Type="http://schemas.openxmlformats.org/officeDocument/2006/relationships/hyperlink" Target="http://ufldl.stanford.edu/tutorial/unsupervised/PCAWhitening/" TargetMode="External"/><Relationship Id="rId4" Type="http://schemas.openxmlformats.org/officeDocument/2006/relationships/hyperlink" Target="https://github.com/nd7141/ML_skoltech/blob/master/Seminar3/tutorial/Tutorial%20KPCA.ipynb" TargetMode="External"/><Relationship Id="rId9" Type="http://schemas.openxmlformats.org/officeDocument/2006/relationships/hyperlink" Target="https://github.com/nd7141/ML_skoltech/blob/master/pca_digits_light.ipynb" TargetMode="External"/><Relationship Id="rId14" Type="http://schemas.openxmlformats.org/officeDocument/2006/relationships/hyperlink" Target="http://cs229.stanford.edu/notes/cs229-notes10.pdf" TargetMode="External"/><Relationship Id="rId22" Type="http://schemas.openxmlformats.org/officeDocument/2006/relationships/hyperlink" Target="https://atiulpin.wordpress.com/2015/04/02/a-tutorial-on-kernel-principal-component-analysi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PCA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Seminar 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Sergey Ivanov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295412"/>
            <a:ext cx="35242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500" y="1295425"/>
            <a:ext cx="44958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of PCA	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1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Compression of Data (memory/speed-up increase)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Visualization purposes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Selection of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Disadvantages of PCA	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201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Throw away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All data must fit into memory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201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PCA is a linear transformation of basis that maximizes variance of data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PCA is used for dimensionality reduction by throwing away components with small eigenvalues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79223"/>
            <a:ext cx="5098175" cy="327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2950"/>
            <a:ext cx="57054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Kernel PCA: Motivation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25" y="2188575"/>
            <a:ext cx="65055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5" y="672400"/>
            <a:ext cx="6653399" cy="37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00" y="395950"/>
            <a:ext cx="7009549" cy="34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00" y="550925"/>
            <a:ext cx="8308250" cy="38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071" y="752570"/>
            <a:ext cx="49589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Plan: </a:t>
            </a:r>
            <a:endParaRPr lang="en-US" dirty="0"/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What is Principal Component Analysis? 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Problem Formulation and Motivation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Algorithm and its properties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How to choose number of components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Pros and Cons of PCA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What is Kernel PCA? 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Problem Formulation and Motivation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Kernel Trick and properties of KPCA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dirty="0">
                <a:latin typeface="Arial" panose="020B0604020202020204" pitchFamily="34" charset="0"/>
              </a:rPr>
              <a:t>Different Kernels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Tutorial on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PCA</a:t>
            </a:r>
            <a:r>
              <a:rPr lang="en-US" dirty="0">
                <a:latin typeface="Arial" panose="020B0604020202020204" pitchFamily="34" charset="0"/>
              </a:rPr>
              <a:t>/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KPCA</a:t>
            </a:r>
            <a:r>
              <a:rPr lang="en-US" dirty="0">
                <a:latin typeface="Arial" panose="020B0604020202020204" pitchFamily="34" charset="0"/>
              </a:rPr>
              <a:t> in Python</a:t>
            </a:r>
          </a:p>
          <a:p>
            <a:pPr fontAlgn="base">
              <a:buFont typeface="+mj-lt"/>
              <a:buAutoNum type="arabicPeriod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Exercise Session</a:t>
            </a:r>
            <a:endParaRPr lang="en-US" dirty="0"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u="sng" dirty="0" err="1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Kaggle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 Digit Recognizer</a:t>
            </a:r>
            <a:r>
              <a:rPr lang="en-US" dirty="0">
                <a:latin typeface="Arial" panose="020B0604020202020204" pitchFamily="34" charset="0"/>
              </a:rPr>
              <a:t> with PCA and KPCA (if we have time)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Data</a:t>
            </a:r>
            <a:r>
              <a:rPr lang="en-US" dirty="0">
                <a:latin typeface="Arial" panose="020B0604020202020204" pitchFamily="34" charset="0"/>
              </a:rPr>
              <a:t> and 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Evaluation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marL="800100" lvl="1" indent="-342900" fontAlgn="base">
              <a:buFont typeface="+mj-lt"/>
              <a:buAutoNum type="alphaUcPeriod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9"/>
              </a:rPr>
              <a:t>Writing your code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60022" y="765401"/>
            <a:ext cx="4083978" cy="4024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References: </a:t>
            </a:r>
            <a:endParaRPr lang="en-US" dirty="0"/>
          </a:p>
          <a:p>
            <a:pPr marL="457200"/>
            <a:r>
              <a:rPr lang="en-US" dirty="0">
                <a:latin typeface="Arial" panose="020B0604020202020204" pitchFamily="34" charset="0"/>
              </a:rPr>
              <a:t>Theory:</a:t>
            </a:r>
            <a:endParaRPr lang="en-US" dirty="0"/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0"/>
              </a:rPr>
              <a:t>PCA</a:t>
            </a:r>
            <a:r>
              <a:rPr lang="en-US" dirty="0">
                <a:latin typeface="Arial" panose="020B0604020202020204" pitchFamily="34" charset="0"/>
              </a:rPr>
              <a:t>/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1"/>
              </a:rPr>
              <a:t>KPCA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</a:rPr>
              <a:t>sklearn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2"/>
              </a:rPr>
              <a:t>Decomposition in Python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3"/>
              </a:rPr>
              <a:t>Princeton Tutorial on 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4"/>
              </a:rPr>
              <a:t>Ng Tutorial on 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5"/>
              </a:rPr>
              <a:t>Machinelearning.ru tutorial on 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1155CC"/>
                </a:solidFill>
                <a:latin typeface="Arial" panose="020B0604020202020204" pitchFamily="34" charset="0"/>
                <a:hlinkClick r:id="rId16"/>
              </a:rPr>
              <a:t>Smola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6"/>
              </a:rPr>
              <a:t> on KPCA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7"/>
              </a:rPr>
              <a:t>Slides on KPCA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8"/>
              </a:rPr>
              <a:t>PCA with Linear Algebra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19"/>
              </a:rPr>
              <a:t>Whitening explained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1155CC"/>
                </a:solidFill>
                <a:latin typeface="Arial" panose="020B0604020202020204" pitchFamily="34" charset="0"/>
                <a:hlinkClick r:id="rId20"/>
              </a:rPr>
              <a:t>Smola</a:t>
            </a: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0"/>
              </a:rPr>
              <a:t> slides on KPCA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1"/>
              </a:rPr>
              <a:t>Wiki on KPCA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2"/>
              </a:rPr>
              <a:t>A tutorial on KPCA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3"/>
              </a:rPr>
              <a:t>Dimensionality Reduction </a:t>
            </a:r>
            <a:r>
              <a:rPr lang="en-US" u="sng" dirty="0" smtClean="0">
                <a:solidFill>
                  <a:srgbClr val="1155CC"/>
                </a:solidFill>
                <a:latin typeface="Arial" panose="020B0604020202020204" pitchFamily="34" charset="0"/>
                <a:hlinkClick r:id="rId23"/>
              </a:rPr>
              <a:t>Tutorial</a:t>
            </a:r>
            <a:endParaRPr lang="en-US" dirty="0">
              <a:latin typeface="Arial" panose="020B0604020202020204" pitchFamily="34" charset="0"/>
            </a:endParaRPr>
          </a:p>
          <a:p>
            <a:pPr marL="457200"/>
            <a:r>
              <a:rPr lang="en-US" dirty="0">
                <a:latin typeface="Arial" panose="020B0604020202020204" pitchFamily="34" charset="0"/>
              </a:rPr>
              <a:t>Practice: </a:t>
            </a:r>
            <a:endParaRPr lang="en-US" dirty="0"/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4"/>
              </a:rPr>
              <a:t>Python PCA tutorial</a:t>
            </a:r>
            <a:endParaRPr lang="en-US" dirty="0">
              <a:latin typeface="Arial" panose="020B06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25"/>
              </a:rPr>
              <a:t>Python KPCA tutorial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75" y="683775"/>
            <a:ext cx="7505950" cy="39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50" y="234624"/>
            <a:ext cx="5869800" cy="45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" y="307400"/>
            <a:ext cx="7250699" cy="3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25" y="924700"/>
            <a:ext cx="8353974" cy="3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25" y="558550"/>
            <a:ext cx="36576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2" y="558550"/>
            <a:ext cx="429577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2" y="558550"/>
            <a:ext cx="4295775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937" y="1692025"/>
            <a:ext cx="374332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Intuition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" y="1215150"/>
            <a:ext cx="27527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425" y="1215150"/>
            <a:ext cx="55054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9875" y="3644025"/>
            <a:ext cx="3181349" cy="5929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912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Algorithm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Properties of Principal Components			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1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Maximize variance 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Orthogonal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7800"/>
            <a:ext cx="6705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Choosing the number of principal components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295412"/>
            <a:ext cx="3524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On-screen Show (16:9)</PresentationFormat>
  <Paragraphs>58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simple-light-2</vt:lpstr>
      <vt:lpstr>Kernel PCA</vt:lpstr>
      <vt:lpstr>PowerPoint Presentation</vt:lpstr>
      <vt:lpstr>PowerPoint Presentation</vt:lpstr>
      <vt:lpstr>Intuition</vt:lpstr>
      <vt:lpstr>Intuition</vt:lpstr>
      <vt:lpstr>Algorithm </vt:lpstr>
      <vt:lpstr>Properties of Principal Components   </vt:lpstr>
      <vt:lpstr>Choosing the number of principal components</vt:lpstr>
      <vt:lpstr>Choosing the number of principal components</vt:lpstr>
      <vt:lpstr>Choosing the number of principal components</vt:lpstr>
      <vt:lpstr>Advantages of PCA </vt:lpstr>
      <vt:lpstr>Disadvantages of PCA </vt:lpstr>
      <vt:lpstr>Summary</vt:lpstr>
      <vt:lpstr>Kernel PCA: Motivation</vt:lpstr>
      <vt:lpstr>Kernel PCA: Motivation</vt:lpstr>
      <vt:lpstr>Kernel PCA: 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PCA</dc:title>
  <cp:lastModifiedBy>Sergey Ivanov</cp:lastModifiedBy>
  <cp:revision>5</cp:revision>
  <dcterms:modified xsi:type="dcterms:W3CDTF">2017-02-02T07:17:49Z</dcterms:modified>
</cp:coreProperties>
</file>