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503E3D8-A8A1-4D13-8C4C-EDC098C1DA9E}" v="3" dt="2025-06-24T13:25:40.3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83" autoAdjust="0"/>
    <p:restoredTop sz="94660"/>
  </p:normalViewPr>
  <p:slideViewPr>
    <p:cSldViewPr snapToGrid="0">
      <p:cViewPr>
        <p:scale>
          <a:sx n="66" d="100"/>
          <a:sy n="66" d="100"/>
        </p:scale>
        <p:origin x="1338" y="9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승헌 백" userId="931022ae5b107afa" providerId="LiveId" clId="{B503E3D8-A8A1-4D13-8C4C-EDC098C1DA9E}"/>
    <pc:docChg chg="undo custSel modSld">
      <pc:chgData name="승헌 백" userId="931022ae5b107afa" providerId="LiveId" clId="{B503E3D8-A8A1-4D13-8C4C-EDC098C1DA9E}" dt="2025-06-24T13:25:44.300" v="54" actId="20577"/>
      <pc:docMkLst>
        <pc:docMk/>
      </pc:docMkLst>
      <pc:sldChg chg="addSp modSp">
        <pc:chgData name="승헌 백" userId="931022ae5b107afa" providerId="LiveId" clId="{B503E3D8-A8A1-4D13-8C4C-EDC098C1DA9E}" dt="2025-06-24T13:25:40.398" v="53"/>
        <pc:sldMkLst>
          <pc:docMk/>
          <pc:sldMk cId="2686191121" sldId="258"/>
        </pc:sldMkLst>
        <pc:spChg chg="add mod">
          <ac:chgData name="승헌 백" userId="931022ae5b107afa" providerId="LiveId" clId="{B503E3D8-A8A1-4D13-8C4C-EDC098C1DA9E}" dt="2025-06-24T13:25:40.398" v="53"/>
          <ac:spMkLst>
            <pc:docMk/>
            <pc:sldMk cId="2686191121" sldId="258"/>
            <ac:spMk id="15" creationId="{C54EC1CF-63FC-EE3C-AC0D-8F1D1CE49A59}"/>
          </ac:spMkLst>
        </pc:spChg>
      </pc:sldChg>
      <pc:sldChg chg="addSp delSp modSp mod">
        <pc:chgData name="승헌 백" userId="931022ae5b107afa" providerId="LiveId" clId="{B503E3D8-A8A1-4D13-8C4C-EDC098C1DA9E}" dt="2025-06-24T13:25:44.300" v="54" actId="20577"/>
        <pc:sldMkLst>
          <pc:docMk/>
          <pc:sldMk cId="1700796344" sldId="259"/>
        </pc:sldMkLst>
        <pc:spChg chg="add del mod">
          <ac:chgData name="승헌 백" userId="931022ae5b107afa" providerId="LiveId" clId="{B503E3D8-A8A1-4D13-8C4C-EDC098C1DA9E}" dt="2025-06-24T13:24:59.883" v="2"/>
          <ac:spMkLst>
            <pc:docMk/>
            <pc:sldMk cId="1700796344" sldId="259"/>
            <ac:spMk id="17" creationId="{3A135E3B-DD9E-5D7C-CE0B-7D9F98255B02}"/>
          </ac:spMkLst>
        </pc:spChg>
        <pc:spChg chg="add mod">
          <ac:chgData name="승헌 백" userId="931022ae5b107afa" providerId="LiveId" clId="{B503E3D8-A8A1-4D13-8C4C-EDC098C1DA9E}" dt="2025-06-24T13:25:44.300" v="54" actId="20577"/>
          <ac:spMkLst>
            <pc:docMk/>
            <pc:sldMk cId="1700796344" sldId="259"/>
            <ac:spMk id="18" creationId="{2964EDF5-627A-E032-66F3-7E81CA425F3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DC96F8-2B0C-683E-085C-ECEFA11911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E686D69-B2C2-5B3F-60DC-C9133969A4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A8F25F-429D-119E-8F7C-D6A67ED15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173E8-56FB-4D0C-A942-95543E181239}" type="datetimeFigureOut">
              <a:rPr lang="ko-KR" altLang="en-US" smtClean="0"/>
              <a:t>2025-06-24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8B8682-FF2D-028F-8E43-B7766C992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732FB2-0BF7-B08D-787A-AEB728C24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77614-548B-4BA9-95AA-4DC6345818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2079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902948-7B65-7310-CF95-BBD53E2A8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533A9E9-D510-D2FF-439E-430C978BAF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77E6BA-7DF2-04D3-4FBB-ECE50302B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173E8-56FB-4D0C-A942-95543E181239}" type="datetimeFigureOut">
              <a:rPr lang="ko-KR" altLang="en-US" smtClean="0"/>
              <a:t>2025-06-24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AC7481-A4C5-9C5C-1FC6-14EAE5C86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D3D064-A654-62B0-ACB6-14FBAB3E3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77614-548B-4BA9-95AA-4DC6345818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8356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0FF21F2-9F16-57D4-411D-4C09CD5827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142B854-1EC4-E5FC-4184-C0E88275AE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06B940-4999-83B8-3AC6-256D9A147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173E8-56FB-4D0C-A942-95543E181239}" type="datetimeFigureOut">
              <a:rPr lang="ko-KR" altLang="en-US" smtClean="0"/>
              <a:t>2025-06-24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639CE8-17AC-B29A-F3C5-6ED2B1BAE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D2A957-0F7B-6468-E809-738D44CD6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77614-548B-4BA9-95AA-4DC6345818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734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B6136F-A113-BF1C-5153-CA82C8ABF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F530F3-3E67-50E3-5020-A29922B68B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17EEE5-7DA0-CEAC-F856-6BDF793EB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173E8-56FB-4D0C-A942-95543E181239}" type="datetimeFigureOut">
              <a:rPr lang="ko-KR" altLang="en-US" smtClean="0"/>
              <a:t>2025-06-24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19C328-8789-D54A-F010-93F2DA1F1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04C299-BDB4-20D1-8B40-18BFB4286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77614-548B-4BA9-95AA-4DC6345818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5101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F1B31C-4FEE-62C5-302B-84CCE3A4B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2D616EF-7C45-07D7-9F50-2455F46116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B2A68D-B5F3-FEC3-A3DC-776CADF47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173E8-56FB-4D0C-A942-95543E181239}" type="datetimeFigureOut">
              <a:rPr lang="ko-KR" altLang="en-US" smtClean="0"/>
              <a:t>2025-06-24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34CDE7-C6A7-9C01-A734-F0F5966C9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261751-04BD-ED74-2E24-38B5CA5D9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77614-548B-4BA9-95AA-4DC6345818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0380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99926B-CE4E-A192-CED5-4EEBB362B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22128D-6E2B-B6B8-C830-E9BED85712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70FCCBA-3C70-2B06-4259-13D1E71D59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0F1758E-CB26-43E7-F78F-7C6C2951C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173E8-56FB-4D0C-A942-95543E181239}" type="datetimeFigureOut">
              <a:rPr lang="ko-KR" altLang="en-US" smtClean="0"/>
              <a:t>2025-06-24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CA6C59-7A7D-CEC7-F0A8-99A098771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54BC8F4-20EA-9FA7-16AC-9BF3BEE68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77614-548B-4BA9-95AA-4DC6345818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6856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C1F7DE-E7A4-DD57-55B4-B3B05E2E7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BF16173-E1F3-7F71-F776-311741FCE4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06E6578-ADCB-24A2-B6D9-FBA37C5C7D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6605067-D250-EAB2-5566-D1B1672EF7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4343400-E8F6-FD3E-8976-5607842E11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3DE8112-022F-CB9E-80DB-1DEEBEB51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173E8-56FB-4D0C-A942-95543E181239}" type="datetimeFigureOut">
              <a:rPr lang="ko-KR" altLang="en-US" smtClean="0"/>
              <a:t>2025-06-24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59FFD67-3FE2-2CFA-5264-8E09BFBB3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AAC27BA-3807-25F8-7B41-397A80300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77614-548B-4BA9-95AA-4DC6345818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5709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0F3D1D-1F99-9C7E-E550-9BDBD9CDD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156279D-FFED-331A-8029-7DBA71EDB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173E8-56FB-4D0C-A942-95543E181239}" type="datetimeFigureOut">
              <a:rPr lang="ko-KR" altLang="en-US" smtClean="0"/>
              <a:t>2025-06-24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27EE92B-CB5D-33C9-7DA2-936BF3AE6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D3E3E60-535C-518F-2D7E-88D1B451A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77614-548B-4BA9-95AA-4DC6345818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6192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19601BB-0C12-3DE7-9EFA-3BFBC21EF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173E8-56FB-4D0C-A942-95543E181239}" type="datetimeFigureOut">
              <a:rPr lang="ko-KR" altLang="en-US" smtClean="0"/>
              <a:t>2025-06-24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1DB2039-384B-527E-2D9A-0C0D2CEE3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3B1B318-FEC5-A09F-A7D1-2E18B6AE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77614-548B-4BA9-95AA-4DC6345818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2197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840F48-578A-412E-AE5D-9E561703D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A3C5FA-0B16-1624-1A05-7182AA7D7D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3957740-98BA-E3E5-36EF-5A0FACDB0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10C0E08-9623-4928-297C-8EDD6BA47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173E8-56FB-4D0C-A942-95543E181239}" type="datetimeFigureOut">
              <a:rPr lang="ko-KR" altLang="en-US" smtClean="0"/>
              <a:t>2025-06-24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F0E172-1270-8DE4-D53A-19DEE7CA5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AD5E8EB-94AB-C466-5C3E-844ACD0C1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77614-548B-4BA9-95AA-4DC6345818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9232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49F36D-51CE-8C82-DFD1-38019EBCF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6C3A656-92CD-5DF8-5CA4-B490019317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422D98F-DEE7-A1EC-0A50-4F72BC7B06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1EE314A-D32B-E6AA-5599-C6E2E11CC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173E8-56FB-4D0C-A942-95543E181239}" type="datetimeFigureOut">
              <a:rPr lang="ko-KR" altLang="en-US" smtClean="0"/>
              <a:t>2025-06-24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0684918-6E52-657D-C632-2B99F2CEC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E46A484-6228-2380-AD36-748B75184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77614-548B-4BA9-95AA-4DC6345818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4410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166C6B8-6971-DA58-C3F3-AA0883745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03EDEA-7F05-EF58-AC5B-7F5BE9AAB1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BB561F-A899-E5D1-80F9-C4D3046DD4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94173E8-56FB-4D0C-A942-95543E181239}" type="datetimeFigureOut">
              <a:rPr lang="ko-KR" altLang="en-US" smtClean="0"/>
              <a:t>2025-06-24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5F2D1B-B386-5BB2-6403-6E22FC6B26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1F59C1-54BC-4AF1-CF8C-94DF5C6347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677614-548B-4BA9-95AA-4DC6345818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7388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그룹 42">
            <a:extLst>
              <a:ext uri="{FF2B5EF4-FFF2-40B4-BE49-F238E27FC236}">
                <a16:creationId xmlns:a16="http://schemas.microsoft.com/office/drawing/2014/main" id="{8AFF22E9-73A4-99DC-564C-D4933862B1F5}"/>
              </a:ext>
            </a:extLst>
          </p:cNvPr>
          <p:cNvGrpSpPr/>
          <p:nvPr/>
        </p:nvGrpSpPr>
        <p:grpSpPr>
          <a:xfrm>
            <a:off x="2880852" y="1710812"/>
            <a:ext cx="6430296" cy="3392129"/>
            <a:chOff x="2880852" y="1710812"/>
            <a:chExt cx="6430296" cy="3392129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0772327B-02EA-5DEE-A541-8E2DD34045FE}"/>
                </a:ext>
              </a:extLst>
            </p:cNvPr>
            <p:cNvSpPr/>
            <p:nvPr/>
          </p:nvSpPr>
          <p:spPr>
            <a:xfrm>
              <a:off x="2880852" y="1710812"/>
              <a:ext cx="6430296" cy="3392129"/>
            </a:xfrm>
            <a:prstGeom prst="rect">
              <a:avLst/>
            </a:prstGeom>
            <a:noFill/>
            <a:ln w="508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1DAA3EE6-75BD-1578-2CD6-E7975D3047E2}"/>
                </a:ext>
              </a:extLst>
            </p:cNvPr>
            <p:cNvGrpSpPr/>
            <p:nvPr/>
          </p:nvGrpSpPr>
          <p:grpSpPr>
            <a:xfrm>
              <a:off x="3164114" y="1872344"/>
              <a:ext cx="5863772" cy="812800"/>
              <a:chOff x="3164114" y="1872344"/>
              <a:chExt cx="5863772" cy="812800"/>
            </a:xfrm>
          </p:grpSpPr>
          <p:sp>
            <p:nvSpPr>
              <p:cNvPr id="30" name="타원 29">
                <a:extLst>
                  <a:ext uri="{FF2B5EF4-FFF2-40B4-BE49-F238E27FC236}">
                    <a16:creationId xmlns:a16="http://schemas.microsoft.com/office/drawing/2014/main" id="{2F0C9D4F-94B4-0958-7D1E-22549CD07B0A}"/>
                  </a:ext>
                </a:extLst>
              </p:cNvPr>
              <p:cNvSpPr/>
              <p:nvPr/>
            </p:nvSpPr>
            <p:spPr>
              <a:xfrm>
                <a:off x="3164114" y="1872344"/>
                <a:ext cx="812800" cy="812800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b="1" dirty="0"/>
                  <a:t>1</a:t>
                </a:r>
                <a:endParaRPr lang="ko-KR" altLang="en-US" sz="4800" b="1" dirty="0"/>
              </a:p>
            </p:txBody>
          </p:sp>
          <p:sp>
            <p:nvSpPr>
              <p:cNvPr id="31" name="타원 30">
                <a:extLst>
                  <a:ext uri="{FF2B5EF4-FFF2-40B4-BE49-F238E27FC236}">
                    <a16:creationId xmlns:a16="http://schemas.microsoft.com/office/drawing/2014/main" id="{682C033E-8B00-DAF4-BBC3-1A8D2032E43A}"/>
                  </a:ext>
                </a:extLst>
              </p:cNvPr>
              <p:cNvSpPr/>
              <p:nvPr/>
            </p:nvSpPr>
            <p:spPr>
              <a:xfrm>
                <a:off x="5689600" y="1872344"/>
                <a:ext cx="812800" cy="812800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b="1" dirty="0"/>
                  <a:t>2</a:t>
                </a:r>
                <a:endParaRPr lang="ko-KR" altLang="en-US" sz="4800" b="1" dirty="0"/>
              </a:p>
            </p:txBody>
          </p:sp>
          <p:sp>
            <p:nvSpPr>
              <p:cNvPr id="32" name="타원 31">
                <a:extLst>
                  <a:ext uri="{FF2B5EF4-FFF2-40B4-BE49-F238E27FC236}">
                    <a16:creationId xmlns:a16="http://schemas.microsoft.com/office/drawing/2014/main" id="{22683722-5A40-A8FC-C9BC-0F7BF504E7D3}"/>
                  </a:ext>
                </a:extLst>
              </p:cNvPr>
              <p:cNvSpPr/>
              <p:nvPr/>
            </p:nvSpPr>
            <p:spPr>
              <a:xfrm>
                <a:off x="8215086" y="1872344"/>
                <a:ext cx="812800" cy="812800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b="1" dirty="0"/>
                  <a:t>3</a:t>
                </a:r>
                <a:endParaRPr lang="ko-KR" altLang="en-US" sz="4800" b="1" dirty="0"/>
              </a:p>
            </p:txBody>
          </p:sp>
        </p:grpSp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2F506755-B28A-0BB8-DB16-DAAA25C61F09}"/>
                </a:ext>
              </a:extLst>
            </p:cNvPr>
            <p:cNvGrpSpPr/>
            <p:nvPr/>
          </p:nvGrpSpPr>
          <p:grpSpPr>
            <a:xfrm>
              <a:off x="3164114" y="3022601"/>
              <a:ext cx="5863772" cy="812800"/>
              <a:chOff x="3164114" y="3022600"/>
              <a:chExt cx="5863772" cy="812800"/>
            </a:xfrm>
          </p:grpSpPr>
          <p:sp>
            <p:nvSpPr>
              <p:cNvPr id="33" name="타원 32">
                <a:extLst>
                  <a:ext uri="{FF2B5EF4-FFF2-40B4-BE49-F238E27FC236}">
                    <a16:creationId xmlns:a16="http://schemas.microsoft.com/office/drawing/2014/main" id="{50DB64A3-3389-4C41-4913-95D35360B6FD}"/>
                  </a:ext>
                </a:extLst>
              </p:cNvPr>
              <p:cNvSpPr/>
              <p:nvPr/>
            </p:nvSpPr>
            <p:spPr>
              <a:xfrm>
                <a:off x="3164114" y="3022600"/>
                <a:ext cx="812800" cy="812800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b="1" dirty="0"/>
                  <a:t>4</a:t>
                </a:r>
                <a:endParaRPr lang="ko-KR" altLang="en-US" sz="4800" b="1" dirty="0"/>
              </a:p>
            </p:txBody>
          </p:sp>
          <p:sp>
            <p:nvSpPr>
              <p:cNvPr id="34" name="타원 33">
                <a:extLst>
                  <a:ext uri="{FF2B5EF4-FFF2-40B4-BE49-F238E27FC236}">
                    <a16:creationId xmlns:a16="http://schemas.microsoft.com/office/drawing/2014/main" id="{77094BE4-017F-C0D9-CE0D-11D8C76B23B1}"/>
                  </a:ext>
                </a:extLst>
              </p:cNvPr>
              <p:cNvSpPr/>
              <p:nvPr/>
            </p:nvSpPr>
            <p:spPr>
              <a:xfrm>
                <a:off x="5689600" y="3022600"/>
                <a:ext cx="812800" cy="812800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b="1" dirty="0"/>
                  <a:t>5</a:t>
                </a:r>
                <a:endParaRPr lang="ko-KR" altLang="en-US" sz="4800" b="1" dirty="0"/>
              </a:p>
            </p:txBody>
          </p:sp>
          <p:sp>
            <p:nvSpPr>
              <p:cNvPr id="35" name="타원 34">
                <a:extLst>
                  <a:ext uri="{FF2B5EF4-FFF2-40B4-BE49-F238E27FC236}">
                    <a16:creationId xmlns:a16="http://schemas.microsoft.com/office/drawing/2014/main" id="{A531B972-11C0-AEA7-678E-97EF427E3096}"/>
                  </a:ext>
                </a:extLst>
              </p:cNvPr>
              <p:cNvSpPr/>
              <p:nvPr/>
            </p:nvSpPr>
            <p:spPr>
              <a:xfrm>
                <a:off x="8215086" y="3022600"/>
                <a:ext cx="812800" cy="812800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b="1" dirty="0"/>
                  <a:t>6</a:t>
                </a:r>
                <a:endParaRPr lang="ko-KR" altLang="en-US" sz="4800" b="1" dirty="0"/>
              </a:p>
            </p:txBody>
          </p:sp>
        </p:grpSp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88882515-DD09-748E-8089-35BE590AD832}"/>
                </a:ext>
              </a:extLst>
            </p:cNvPr>
            <p:cNvGrpSpPr/>
            <p:nvPr/>
          </p:nvGrpSpPr>
          <p:grpSpPr>
            <a:xfrm>
              <a:off x="3164114" y="4172857"/>
              <a:ext cx="5863772" cy="812800"/>
              <a:chOff x="3164114" y="4172857"/>
              <a:chExt cx="5863772" cy="812800"/>
            </a:xfrm>
          </p:grpSpPr>
          <p:sp>
            <p:nvSpPr>
              <p:cNvPr id="36" name="타원 35">
                <a:extLst>
                  <a:ext uri="{FF2B5EF4-FFF2-40B4-BE49-F238E27FC236}">
                    <a16:creationId xmlns:a16="http://schemas.microsoft.com/office/drawing/2014/main" id="{ECD77A11-ABE3-4DBA-79A0-32D095D14A8D}"/>
                  </a:ext>
                </a:extLst>
              </p:cNvPr>
              <p:cNvSpPr/>
              <p:nvPr/>
            </p:nvSpPr>
            <p:spPr>
              <a:xfrm>
                <a:off x="3164114" y="4172857"/>
                <a:ext cx="812800" cy="812800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b="1" dirty="0"/>
                  <a:t>7</a:t>
                </a:r>
                <a:endParaRPr lang="ko-KR" altLang="en-US" sz="4800" b="1" dirty="0"/>
              </a:p>
            </p:txBody>
          </p:sp>
          <p:sp>
            <p:nvSpPr>
              <p:cNvPr id="37" name="타원 36">
                <a:extLst>
                  <a:ext uri="{FF2B5EF4-FFF2-40B4-BE49-F238E27FC236}">
                    <a16:creationId xmlns:a16="http://schemas.microsoft.com/office/drawing/2014/main" id="{E2660D43-FD4D-B5BC-CFDA-4823B6A3F81F}"/>
                  </a:ext>
                </a:extLst>
              </p:cNvPr>
              <p:cNvSpPr/>
              <p:nvPr/>
            </p:nvSpPr>
            <p:spPr>
              <a:xfrm>
                <a:off x="5689600" y="4172857"/>
                <a:ext cx="812800" cy="812800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b="1" dirty="0"/>
                  <a:t>8</a:t>
                </a:r>
                <a:endParaRPr lang="ko-KR" altLang="en-US" sz="4800" b="1" dirty="0"/>
              </a:p>
            </p:txBody>
          </p:sp>
          <p:sp>
            <p:nvSpPr>
              <p:cNvPr id="38" name="타원 37">
                <a:extLst>
                  <a:ext uri="{FF2B5EF4-FFF2-40B4-BE49-F238E27FC236}">
                    <a16:creationId xmlns:a16="http://schemas.microsoft.com/office/drawing/2014/main" id="{3015714C-AB57-D5E3-73E1-BE864E1B6AA1}"/>
                  </a:ext>
                </a:extLst>
              </p:cNvPr>
              <p:cNvSpPr/>
              <p:nvPr/>
            </p:nvSpPr>
            <p:spPr>
              <a:xfrm>
                <a:off x="8215086" y="4172857"/>
                <a:ext cx="812800" cy="812800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b="1" dirty="0"/>
                  <a:t>9</a:t>
                </a:r>
                <a:endParaRPr lang="ko-KR" altLang="en-US" sz="4800" b="1" dirty="0"/>
              </a:p>
            </p:txBody>
          </p:sp>
        </p:grp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66F0C0FB-DE37-5633-5697-D6976B8934CE}"/>
              </a:ext>
            </a:extLst>
          </p:cNvPr>
          <p:cNvSpPr txBox="1"/>
          <p:nvPr/>
        </p:nvSpPr>
        <p:spPr>
          <a:xfrm>
            <a:off x="2206171" y="5558970"/>
            <a:ext cx="7779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설명을 위한 화면 위치 번호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80827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>
            <a:extLst>
              <a:ext uri="{FF2B5EF4-FFF2-40B4-BE49-F238E27FC236}">
                <a16:creationId xmlns:a16="http://schemas.microsoft.com/office/drawing/2014/main" id="{977E4D1A-034D-5A5E-0A11-DD124FD13852}"/>
              </a:ext>
            </a:extLst>
          </p:cNvPr>
          <p:cNvSpPr/>
          <p:nvPr/>
        </p:nvSpPr>
        <p:spPr>
          <a:xfrm>
            <a:off x="1504950" y="255814"/>
            <a:ext cx="9182100" cy="4648202"/>
          </a:xfrm>
          <a:prstGeom prst="rect">
            <a:avLst/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1C3028E-F0EE-D2C6-F744-35DDB427BB30}"/>
              </a:ext>
            </a:extLst>
          </p:cNvPr>
          <p:cNvSpPr/>
          <p:nvPr/>
        </p:nvSpPr>
        <p:spPr>
          <a:xfrm>
            <a:off x="2584670" y="1125964"/>
            <a:ext cx="7022660" cy="37780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0820176-34C2-3635-5CE1-D9D7A3EDC3F7}"/>
              </a:ext>
            </a:extLst>
          </p:cNvPr>
          <p:cNvGrpSpPr/>
          <p:nvPr/>
        </p:nvGrpSpPr>
        <p:grpSpPr>
          <a:xfrm>
            <a:off x="2880852" y="1318926"/>
            <a:ext cx="6430296" cy="3392129"/>
            <a:chOff x="2880852" y="1710812"/>
            <a:chExt cx="6430296" cy="3392129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9C5EF16A-80D7-E795-D746-03975769D3E5}"/>
                </a:ext>
              </a:extLst>
            </p:cNvPr>
            <p:cNvSpPr/>
            <p:nvPr/>
          </p:nvSpPr>
          <p:spPr>
            <a:xfrm>
              <a:off x="2880852" y="1710812"/>
              <a:ext cx="6430296" cy="3392129"/>
            </a:xfrm>
            <a:prstGeom prst="rect">
              <a:avLst/>
            </a:prstGeom>
            <a:noFill/>
            <a:ln w="508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C6B2C79F-811F-ABE6-9822-BC61A4705954}"/>
                </a:ext>
              </a:extLst>
            </p:cNvPr>
            <p:cNvGrpSpPr/>
            <p:nvPr/>
          </p:nvGrpSpPr>
          <p:grpSpPr>
            <a:xfrm>
              <a:off x="3164114" y="1872344"/>
              <a:ext cx="5863772" cy="812800"/>
              <a:chOff x="3164114" y="1872344"/>
              <a:chExt cx="5863772" cy="812800"/>
            </a:xfrm>
          </p:grpSpPr>
          <p:sp>
            <p:nvSpPr>
              <p:cNvPr id="27" name="타원 26">
                <a:extLst>
                  <a:ext uri="{FF2B5EF4-FFF2-40B4-BE49-F238E27FC236}">
                    <a16:creationId xmlns:a16="http://schemas.microsoft.com/office/drawing/2014/main" id="{AAFEEBA5-61E2-661E-E9C9-4F6580D6C294}"/>
                  </a:ext>
                </a:extLst>
              </p:cNvPr>
              <p:cNvSpPr/>
              <p:nvPr/>
            </p:nvSpPr>
            <p:spPr>
              <a:xfrm>
                <a:off x="3164114" y="1872344"/>
                <a:ext cx="812800" cy="812800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b="1" dirty="0"/>
                  <a:t>1</a:t>
                </a:r>
                <a:endParaRPr lang="ko-KR" altLang="en-US" sz="4800" b="1" dirty="0"/>
              </a:p>
            </p:txBody>
          </p:sp>
          <p:sp>
            <p:nvSpPr>
              <p:cNvPr id="28" name="타원 27">
                <a:extLst>
                  <a:ext uri="{FF2B5EF4-FFF2-40B4-BE49-F238E27FC236}">
                    <a16:creationId xmlns:a16="http://schemas.microsoft.com/office/drawing/2014/main" id="{3608F009-4072-6AFC-A834-31C1C674BB6E}"/>
                  </a:ext>
                </a:extLst>
              </p:cNvPr>
              <p:cNvSpPr/>
              <p:nvPr/>
            </p:nvSpPr>
            <p:spPr>
              <a:xfrm>
                <a:off x="5689600" y="1872344"/>
                <a:ext cx="812800" cy="812800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b="1" dirty="0"/>
                  <a:t>2</a:t>
                </a:r>
                <a:endParaRPr lang="ko-KR" altLang="en-US" sz="4800" b="1" dirty="0"/>
              </a:p>
            </p:txBody>
          </p:sp>
          <p:sp>
            <p:nvSpPr>
              <p:cNvPr id="29" name="타원 28">
                <a:extLst>
                  <a:ext uri="{FF2B5EF4-FFF2-40B4-BE49-F238E27FC236}">
                    <a16:creationId xmlns:a16="http://schemas.microsoft.com/office/drawing/2014/main" id="{73697A42-EF95-1BDC-6261-544A53C802C5}"/>
                  </a:ext>
                </a:extLst>
              </p:cNvPr>
              <p:cNvSpPr/>
              <p:nvPr/>
            </p:nvSpPr>
            <p:spPr>
              <a:xfrm>
                <a:off x="8215086" y="1872344"/>
                <a:ext cx="812800" cy="812800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b="1" dirty="0"/>
                  <a:t>3</a:t>
                </a:r>
                <a:endParaRPr lang="ko-KR" altLang="en-US" sz="4800" b="1" dirty="0"/>
              </a:p>
            </p:txBody>
          </p:sp>
        </p:grp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8787070B-89B3-C57A-F9A0-23C0E70129D7}"/>
                </a:ext>
              </a:extLst>
            </p:cNvPr>
            <p:cNvGrpSpPr/>
            <p:nvPr/>
          </p:nvGrpSpPr>
          <p:grpSpPr>
            <a:xfrm>
              <a:off x="3164114" y="3022601"/>
              <a:ext cx="5863772" cy="812800"/>
              <a:chOff x="3164114" y="3022600"/>
              <a:chExt cx="5863772" cy="812800"/>
            </a:xfrm>
          </p:grpSpPr>
          <p:sp>
            <p:nvSpPr>
              <p:cNvPr id="24" name="타원 23">
                <a:extLst>
                  <a:ext uri="{FF2B5EF4-FFF2-40B4-BE49-F238E27FC236}">
                    <a16:creationId xmlns:a16="http://schemas.microsoft.com/office/drawing/2014/main" id="{BFE912D4-7AE0-68EE-1AF2-28C7B1EDB191}"/>
                  </a:ext>
                </a:extLst>
              </p:cNvPr>
              <p:cNvSpPr/>
              <p:nvPr/>
            </p:nvSpPr>
            <p:spPr>
              <a:xfrm>
                <a:off x="3164114" y="3022600"/>
                <a:ext cx="812800" cy="812800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b="1" dirty="0"/>
                  <a:t>4</a:t>
                </a:r>
                <a:endParaRPr lang="ko-KR" altLang="en-US" sz="4800" b="1" dirty="0"/>
              </a:p>
            </p:txBody>
          </p:sp>
          <p:sp>
            <p:nvSpPr>
              <p:cNvPr id="25" name="타원 24">
                <a:extLst>
                  <a:ext uri="{FF2B5EF4-FFF2-40B4-BE49-F238E27FC236}">
                    <a16:creationId xmlns:a16="http://schemas.microsoft.com/office/drawing/2014/main" id="{89FCF2A1-D866-E560-F099-8B084CB51B05}"/>
                  </a:ext>
                </a:extLst>
              </p:cNvPr>
              <p:cNvSpPr/>
              <p:nvPr/>
            </p:nvSpPr>
            <p:spPr>
              <a:xfrm>
                <a:off x="5689600" y="3022600"/>
                <a:ext cx="812800" cy="812800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b="1" dirty="0"/>
                  <a:t>5</a:t>
                </a:r>
                <a:endParaRPr lang="ko-KR" altLang="en-US" sz="4800" b="1" dirty="0"/>
              </a:p>
            </p:txBody>
          </p:sp>
          <p:sp>
            <p:nvSpPr>
              <p:cNvPr id="26" name="타원 25">
                <a:extLst>
                  <a:ext uri="{FF2B5EF4-FFF2-40B4-BE49-F238E27FC236}">
                    <a16:creationId xmlns:a16="http://schemas.microsoft.com/office/drawing/2014/main" id="{AA09CDF2-B2E3-B4D0-0196-40DBFB715129}"/>
                  </a:ext>
                </a:extLst>
              </p:cNvPr>
              <p:cNvSpPr/>
              <p:nvPr/>
            </p:nvSpPr>
            <p:spPr>
              <a:xfrm>
                <a:off x="8215086" y="3022600"/>
                <a:ext cx="812800" cy="812800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b="1" dirty="0"/>
                  <a:t>6</a:t>
                </a:r>
                <a:endParaRPr lang="ko-KR" altLang="en-US" sz="4800" b="1" dirty="0"/>
              </a:p>
            </p:txBody>
          </p:sp>
        </p:grp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8716CC67-65B6-AE61-9C87-DA339CF18B79}"/>
                </a:ext>
              </a:extLst>
            </p:cNvPr>
            <p:cNvGrpSpPr/>
            <p:nvPr/>
          </p:nvGrpSpPr>
          <p:grpSpPr>
            <a:xfrm>
              <a:off x="3164114" y="4172857"/>
              <a:ext cx="5863772" cy="812800"/>
              <a:chOff x="3164114" y="4172857"/>
              <a:chExt cx="5863772" cy="812800"/>
            </a:xfrm>
          </p:grpSpPr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71A63087-8C5E-6867-8A84-7520CBF7387C}"/>
                  </a:ext>
                </a:extLst>
              </p:cNvPr>
              <p:cNvSpPr/>
              <p:nvPr/>
            </p:nvSpPr>
            <p:spPr>
              <a:xfrm>
                <a:off x="3164114" y="4172857"/>
                <a:ext cx="812800" cy="812800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b="1" dirty="0"/>
                  <a:t>7</a:t>
                </a:r>
                <a:endParaRPr lang="ko-KR" altLang="en-US" sz="4800" b="1" dirty="0"/>
              </a:p>
            </p:txBody>
          </p:sp>
          <p:sp>
            <p:nvSpPr>
              <p:cNvPr id="22" name="타원 21">
                <a:extLst>
                  <a:ext uri="{FF2B5EF4-FFF2-40B4-BE49-F238E27FC236}">
                    <a16:creationId xmlns:a16="http://schemas.microsoft.com/office/drawing/2014/main" id="{83DABB2F-6FFE-4D3B-BFF9-CBFB56E16300}"/>
                  </a:ext>
                </a:extLst>
              </p:cNvPr>
              <p:cNvSpPr/>
              <p:nvPr/>
            </p:nvSpPr>
            <p:spPr>
              <a:xfrm>
                <a:off x="5689600" y="4172857"/>
                <a:ext cx="812800" cy="812800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b="1" dirty="0"/>
                  <a:t>8</a:t>
                </a:r>
                <a:endParaRPr lang="ko-KR" altLang="en-US" sz="4800" b="1" dirty="0"/>
              </a:p>
            </p:txBody>
          </p:sp>
          <p:sp>
            <p:nvSpPr>
              <p:cNvPr id="23" name="타원 22">
                <a:extLst>
                  <a:ext uri="{FF2B5EF4-FFF2-40B4-BE49-F238E27FC236}">
                    <a16:creationId xmlns:a16="http://schemas.microsoft.com/office/drawing/2014/main" id="{75D21910-8185-A5EF-F998-3F5DBC6667EC}"/>
                  </a:ext>
                </a:extLst>
              </p:cNvPr>
              <p:cNvSpPr/>
              <p:nvPr/>
            </p:nvSpPr>
            <p:spPr>
              <a:xfrm>
                <a:off x="8215086" y="4172857"/>
                <a:ext cx="812800" cy="812800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b="1" dirty="0"/>
                  <a:t>9</a:t>
                </a:r>
                <a:endParaRPr lang="ko-KR" altLang="en-US" sz="4800" b="1" dirty="0"/>
              </a:p>
            </p:txBody>
          </p:sp>
        </p:grp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68A1A1FC-4B5B-A6DF-7FAA-271EBDDF42B5}"/>
              </a:ext>
            </a:extLst>
          </p:cNvPr>
          <p:cNvSpPr txBox="1"/>
          <p:nvPr/>
        </p:nvSpPr>
        <p:spPr>
          <a:xfrm>
            <a:off x="4992914" y="506223"/>
            <a:ext cx="223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SPAWN AREA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7C74B43-14A3-84E3-C9BE-F625FB7B5E97}"/>
              </a:ext>
            </a:extLst>
          </p:cNvPr>
          <p:cNvSpPr txBox="1"/>
          <p:nvPr/>
        </p:nvSpPr>
        <p:spPr>
          <a:xfrm>
            <a:off x="1504950" y="5404834"/>
            <a:ext cx="9182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몬스터는 화면 밖에서 </a:t>
            </a:r>
            <a:r>
              <a:rPr lang="ko-KR" altLang="en-US" dirty="0" err="1"/>
              <a:t>스폰</a:t>
            </a:r>
            <a:r>
              <a:rPr lang="ko-KR" altLang="en-US" dirty="0"/>
              <a:t> 될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플레이어 뒤쪽에서는 </a:t>
            </a:r>
            <a:r>
              <a:rPr lang="ko-KR" altLang="en-US" dirty="0" err="1"/>
              <a:t>스폰</a:t>
            </a:r>
            <a:r>
              <a:rPr lang="ko-KR" altLang="en-US" dirty="0"/>
              <a:t> 되지 않는다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1930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76F661-9986-9585-1080-2EB697C216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>
            <a:extLst>
              <a:ext uri="{FF2B5EF4-FFF2-40B4-BE49-F238E27FC236}">
                <a16:creationId xmlns:a16="http://schemas.microsoft.com/office/drawing/2014/main" id="{716EC5B1-224C-DEA2-70F9-EE1CCA3D0BAC}"/>
              </a:ext>
            </a:extLst>
          </p:cNvPr>
          <p:cNvSpPr txBox="1"/>
          <p:nvPr/>
        </p:nvSpPr>
        <p:spPr>
          <a:xfrm>
            <a:off x="1504950" y="5310123"/>
            <a:ext cx="91821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몬스터는 </a:t>
            </a:r>
            <a:r>
              <a:rPr lang="ko-KR" altLang="en-US" dirty="0" err="1"/>
              <a:t>스폰</a:t>
            </a:r>
            <a:r>
              <a:rPr lang="ko-KR" altLang="en-US" dirty="0"/>
              <a:t> 위치에 관계 없이 공격 당시 플레이어의 좌표 값을 향하여 공격한다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발사체는 발사되는 순간부터 궤도가 바뀌지 않는다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sz="2400" b="1" dirty="0">
                <a:solidFill>
                  <a:srgbClr val="FF0000"/>
                </a:solidFill>
              </a:rPr>
              <a:t>탄막 유형</a:t>
            </a:r>
            <a:r>
              <a:rPr lang="en-US" altLang="ko-KR" sz="2400" b="1" dirty="0">
                <a:solidFill>
                  <a:srgbClr val="FF0000"/>
                </a:solidFill>
              </a:rPr>
              <a:t>: </a:t>
            </a:r>
            <a:r>
              <a:rPr lang="ko-KR" altLang="en-US" sz="2400" b="1" dirty="0">
                <a:solidFill>
                  <a:srgbClr val="FF0000"/>
                </a:solidFill>
              </a:rPr>
              <a:t>플레이어 좌표 값으로 직선 공격</a:t>
            </a:r>
            <a:endParaRPr lang="en-US" altLang="ko-KR" sz="2400" b="1" dirty="0">
              <a:solidFill>
                <a:srgbClr val="FF0000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70751E6-1EEA-E20D-616E-7D72DC4BA524}"/>
              </a:ext>
            </a:extLst>
          </p:cNvPr>
          <p:cNvSpPr/>
          <p:nvPr/>
        </p:nvSpPr>
        <p:spPr>
          <a:xfrm>
            <a:off x="2880852" y="1318926"/>
            <a:ext cx="6430296" cy="3392129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2DAA7C05-BF99-4D75-E257-EBD356D0864D}"/>
              </a:ext>
            </a:extLst>
          </p:cNvPr>
          <p:cNvSpPr/>
          <p:nvPr/>
        </p:nvSpPr>
        <p:spPr>
          <a:xfrm>
            <a:off x="3178629" y="1625600"/>
            <a:ext cx="566057" cy="56605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9EBD451D-E619-D798-F0F7-8CF6DFA3ECC5}"/>
              </a:ext>
            </a:extLst>
          </p:cNvPr>
          <p:cNvSpPr/>
          <p:nvPr/>
        </p:nvSpPr>
        <p:spPr>
          <a:xfrm>
            <a:off x="4644572" y="1908628"/>
            <a:ext cx="566057" cy="56605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935E6F8B-3D7D-C295-59E3-6F3A22852C12}"/>
              </a:ext>
            </a:extLst>
          </p:cNvPr>
          <p:cNvSpPr/>
          <p:nvPr/>
        </p:nvSpPr>
        <p:spPr>
          <a:xfrm>
            <a:off x="6096000" y="1538512"/>
            <a:ext cx="566057" cy="56605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A4B7208-1561-3C3A-6795-16D00912A8BF}"/>
              </a:ext>
            </a:extLst>
          </p:cNvPr>
          <p:cNvSpPr/>
          <p:nvPr/>
        </p:nvSpPr>
        <p:spPr>
          <a:xfrm>
            <a:off x="8469085" y="1799768"/>
            <a:ext cx="566057" cy="56605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DF7528A1-4586-D9FC-E292-30FEA26C348D}"/>
              </a:ext>
            </a:extLst>
          </p:cNvPr>
          <p:cNvSpPr/>
          <p:nvPr/>
        </p:nvSpPr>
        <p:spPr>
          <a:xfrm>
            <a:off x="6328229" y="3429000"/>
            <a:ext cx="667656" cy="899884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CE77214F-545A-57BF-CEA4-4DBC9D4FFB73}"/>
              </a:ext>
            </a:extLst>
          </p:cNvPr>
          <p:cNvCxnSpPr/>
          <p:nvPr/>
        </p:nvCxnSpPr>
        <p:spPr>
          <a:xfrm>
            <a:off x="3672115" y="2409368"/>
            <a:ext cx="319314" cy="370115"/>
          </a:xfrm>
          <a:prstGeom prst="straightConnector1">
            <a:avLst/>
          </a:prstGeom>
          <a:ln w="3810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F30EBF13-3DA3-7D0C-409B-27E2BC481AD4}"/>
              </a:ext>
            </a:extLst>
          </p:cNvPr>
          <p:cNvCxnSpPr/>
          <p:nvPr/>
        </p:nvCxnSpPr>
        <p:spPr>
          <a:xfrm>
            <a:off x="5210629" y="2644875"/>
            <a:ext cx="319314" cy="370115"/>
          </a:xfrm>
          <a:prstGeom prst="straightConnector1">
            <a:avLst/>
          </a:prstGeom>
          <a:ln w="3810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212AF4A4-674B-466B-392C-BA03E79356C4}"/>
              </a:ext>
            </a:extLst>
          </p:cNvPr>
          <p:cNvCxnSpPr>
            <a:cxnSpLocks/>
          </p:cNvCxnSpPr>
          <p:nvPr/>
        </p:nvCxnSpPr>
        <p:spPr>
          <a:xfrm>
            <a:off x="6429829" y="2289627"/>
            <a:ext cx="29028" cy="540305"/>
          </a:xfrm>
          <a:prstGeom prst="straightConnector1">
            <a:avLst/>
          </a:prstGeom>
          <a:ln w="3810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70352D58-BEF8-31AE-3972-2C0FEBE5D941}"/>
              </a:ext>
            </a:extLst>
          </p:cNvPr>
          <p:cNvCxnSpPr>
            <a:cxnSpLocks/>
          </p:cNvCxnSpPr>
          <p:nvPr/>
        </p:nvCxnSpPr>
        <p:spPr>
          <a:xfrm flipH="1">
            <a:off x="8069943" y="2509330"/>
            <a:ext cx="399142" cy="337337"/>
          </a:xfrm>
          <a:prstGeom prst="straightConnector1">
            <a:avLst/>
          </a:prstGeom>
          <a:ln w="3810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54EC1CF-63FC-EE3C-AC0D-8F1D1CE49A59}"/>
              </a:ext>
            </a:extLst>
          </p:cNvPr>
          <p:cNvSpPr txBox="1"/>
          <p:nvPr/>
        </p:nvSpPr>
        <p:spPr>
          <a:xfrm>
            <a:off x="2880852" y="246743"/>
            <a:ext cx="64302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/>
              <a:t>일반 몬스터</a:t>
            </a:r>
            <a:r>
              <a:rPr lang="en-US" altLang="ko-KR" sz="2800" dirty="0"/>
              <a:t>_</a:t>
            </a:r>
            <a:r>
              <a:rPr lang="en-US" altLang="ko-KR" sz="2800" dirty="0" err="1"/>
              <a:t>Type_A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686191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870F9A-36F4-6DC3-F155-3C1E7B808B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>
            <a:extLst>
              <a:ext uri="{FF2B5EF4-FFF2-40B4-BE49-F238E27FC236}">
                <a16:creationId xmlns:a16="http://schemas.microsoft.com/office/drawing/2014/main" id="{960B6385-67F8-87BF-6C25-14CC683EF380}"/>
              </a:ext>
            </a:extLst>
          </p:cNvPr>
          <p:cNvSpPr txBox="1"/>
          <p:nvPr/>
        </p:nvSpPr>
        <p:spPr>
          <a:xfrm>
            <a:off x="1504950" y="5310123"/>
            <a:ext cx="91821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특수 일반 몬스터는 직선으로만 공격한다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플레이어 좌표 값을 참고하지 않는다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sz="2400" b="1" dirty="0">
                <a:solidFill>
                  <a:srgbClr val="FF0000"/>
                </a:solidFill>
              </a:rPr>
              <a:t>탄막 유형</a:t>
            </a:r>
            <a:r>
              <a:rPr lang="en-US" altLang="ko-KR" sz="2400" b="1" dirty="0">
                <a:solidFill>
                  <a:srgbClr val="FF0000"/>
                </a:solidFill>
              </a:rPr>
              <a:t>: </a:t>
            </a:r>
            <a:r>
              <a:rPr lang="ko-KR" altLang="en-US" sz="2400" b="1" dirty="0">
                <a:solidFill>
                  <a:srgbClr val="FF0000"/>
                </a:solidFill>
              </a:rPr>
              <a:t>무조건 직선 탄</a:t>
            </a:r>
            <a:endParaRPr lang="en-US" altLang="ko-KR" sz="2400" b="1" dirty="0">
              <a:solidFill>
                <a:srgbClr val="FF0000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107045F-F6DC-521D-3ACA-C2AACEC6A26D}"/>
              </a:ext>
            </a:extLst>
          </p:cNvPr>
          <p:cNvSpPr/>
          <p:nvPr/>
        </p:nvSpPr>
        <p:spPr>
          <a:xfrm>
            <a:off x="2880852" y="1318926"/>
            <a:ext cx="6430296" cy="3392129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A646B47F-A572-332C-5498-A9D3F56F0FE5}"/>
              </a:ext>
            </a:extLst>
          </p:cNvPr>
          <p:cNvSpPr/>
          <p:nvPr/>
        </p:nvSpPr>
        <p:spPr>
          <a:xfrm>
            <a:off x="3098332" y="1465938"/>
            <a:ext cx="566057" cy="56605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45423582-1A4B-A757-9B61-D8858EA919A0}"/>
              </a:ext>
            </a:extLst>
          </p:cNvPr>
          <p:cNvSpPr/>
          <p:nvPr/>
        </p:nvSpPr>
        <p:spPr>
          <a:xfrm>
            <a:off x="6328229" y="3429000"/>
            <a:ext cx="667656" cy="899884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30EFBD60-153A-373E-B953-BEBE5CEF5D01}"/>
              </a:ext>
            </a:extLst>
          </p:cNvPr>
          <p:cNvCxnSpPr/>
          <p:nvPr/>
        </p:nvCxnSpPr>
        <p:spPr>
          <a:xfrm>
            <a:off x="3381360" y="2162628"/>
            <a:ext cx="0" cy="537029"/>
          </a:xfrm>
          <a:prstGeom prst="straightConnector1">
            <a:avLst/>
          </a:prstGeom>
          <a:ln w="3810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" name="타원 14">
            <a:extLst>
              <a:ext uri="{FF2B5EF4-FFF2-40B4-BE49-F238E27FC236}">
                <a16:creationId xmlns:a16="http://schemas.microsoft.com/office/drawing/2014/main" id="{9C10C389-559D-F5FA-2443-F4465A686F75}"/>
              </a:ext>
            </a:extLst>
          </p:cNvPr>
          <p:cNvSpPr/>
          <p:nvPr/>
        </p:nvSpPr>
        <p:spPr>
          <a:xfrm>
            <a:off x="8367953" y="1465938"/>
            <a:ext cx="566057" cy="56605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52AC9F9E-1874-D4D3-CF78-B4EA6E685F98}"/>
              </a:ext>
            </a:extLst>
          </p:cNvPr>
          <p:cNvCxnSpPr/>
          <p:nvPr/>
        </p:nvCxnSpPr>
        <p:spPr>
          <a:xfrm>
            <a:off x="8650981" y="2162628"/>
            <a:ext cx="0" cy="537029"/>
          </a:xfrm>
          <a:prstGeom prst="straightConnector1">
            <a:avLst/>
          </a:prstGeom>
          <a:ln w="3810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964EDF5-627A-E032-66F3-7E81CA425F3E}"/>
              </a:ext>
            </a:extLst>
          </p:cNvPr>
          <p:cNvSpPr txBox="1"/>
          <p:nvPr/>
        </p:nvSpPr>
        <p:spPr>
          <a:xfrm>
            <a:off x="2880852" y="246743"/>
            <a:ext cx="64302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/>
              <a:t>일반 몬스터</a:t>
            </a:r>
            <a:r>
              <a:rPr lang="en-US" altLang="ko-KR" sz="2800" dirty="0"/>
              <a:t>_</a:t>
            </a:r>
            <a:r>
              <a:rPr lang="en-US" altLang="ko-KR" sz="2800" dirty="0" err="1"/>
              <a:t>Type_b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700796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2D2603-6CE8-2D2C-68BC-7BD7922C3C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14EE35D-C998-978A-D2BC-54E4FD8C62EA}"/>
              </a:ext>
            </a:extLst>
          </p:cNvPr>
          <p:cNvSpPr/>
          <p:nvPr/>
        </p:nvSpPr>
        <p:spPr>
          <a:xfrm>
            <a:off x="1504950" y="255814"/>
            <a:ext cx="9182100" cy="4648202"/>
          </a:xfrm>
          <a:prstGeom prst="rect">
            <a:avLst/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079E85-C50A-305D-EC77-1AB26AD0EE98}"/>
              </a:ext>
            </a:extLst>
          </p:cNvPr>
          <p:cNvSpPr txBox="1"/>
          <p:nvPr/>
        </p:nvSpPr>
        <p:spPr>
          <a:xfrm>
            <a:off x="4978399" y="506223"/>
            <a:ext cx="223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SPAWN AREA_A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31DEBE4-841F-D485-A7C8-5095360ACC3A}"/>
              </a:ext>
            </a:extLst>
          </p:cNvPr>
          <p:cNvSpPr/>
          <p:nvPr/>
        </p:nvSpPr>
        <p:spPr>
          <a:xfrm>
            <a:off x="2584670" y="1125964"/>
            <a:ext cx="7022660" cy="37780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B18CED47-07E5-9688-B475-1764DD517576}"/>
              </a:ext>
            </a:extLst>
          </p:cNvPr>
          <p:cNvGrpSpPr/>
          <p:nvPr/>
        </p:nvGrpSpPr>
        <p:grpSpPr>
          <a:xfrm>
            <a:off x="2880852" y="1318926"/>
            <a:ext cx="6430296" cy="3392129"/>
            <a:chOff x="2880852" y="1710812"/>
            <a:chExt cx="6430296" cy="3392129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B9A8B90A-2BDE-B5E2-DFF3-56B7B06D336D}"/>
                </a:ext>
              </a:extLst>
            </p:cNvPr>
            <p:cNvSpPr/>
            <p:nvPr/>
          </p:nvSpPr>
          <p:spPr>
            <a:xfrm>
              <a:off x="2880852" y="1710812"/>
              <a:ext cx="6430296" cy="3392129"/>
            </a:xfrm>
            <a:prstGeom prst="rect">
              <a:avLst/>
            </a:prstGeom>
            <a:noFill/>
            <a:ln w="508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8AD68B70-2CB8-465C-976C-336DBFB4909A}"/>
                </a:ext>
              </a:extLst>
            </p:cNvPr>
            <p:cNvGrpSpPr/>
            <p:nvPr/>
          </p:nvGrpSpPr>
          <p:grpSpPr>
            <a:xfrm>
              <a:off x="3164114" y="1872344"/>
              <a:ext cx="5863772" cy="812800"/>
              <a:chOff x="3164114" y="1872344"/>
              <a:chExt cx="5863772" cy="812800"/>
            </a:xfrm>
          </p:grpSpPr>
          <p:sp>
            <p:nvSpPr>
              <p:cNvPr id="27" name="타원 26">
                <a:extLst>
                  <a:ext uri="{FF2B5EF4-FFF2-40B4-BE49-F238E27FC236}">
                    <a16:creationId xmlns:a16="http://schemas.microsoft.com/office/drawing/2014/main" id="{DC12FFE9-84EF-49B4-3BB6-DE97BC3F0852}"/>
                  </a:ext>
                </a:extLst>
              </p:cNvPr>
              <p:cNvSpPr/>
              <p:nvPr/>
            </p:nvSpPr>
            <p:spPr>
              <a:xfrm>
                <a:off x="3164114" y="1872344"/>
                <a:ext cx="812800" cy="812800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b="1" dirty="0"/>
                  <a:t>1</a:t>
                </a:r>
                <a:endParaRPr lang="ko-KR" altLang="en-US" sz="4800" b="1" dirty="0"/>
              </a:p>
            </p:txBody>
          </p:sp>
          <p:sp>
            <p:nvSpPr>
              <p:cNvPr id="28" name="타원 27">
                <a:extLst>
                  <a:ext uri="{FF2B5EF4-FFF2-40B4-BE49-F238E27FC236}">
                    <a16:creationId xmlns:a16="http://schemas.microsoft.com/office/drawing/2014/main" id="{BA94A8FA-057E-C6CA-82F4-1258BCCA4D62}"/>
                  </a:ext>
                </a:extLst>
              </p:cNvPr>
              <p:cNvSpPr/>
              <p:nvPr/>
            </p:nvSpPr>
            <p:spPr>
              <a:xfrm>
                <a:off x="5689600" y="1872344"/>
                <a:ext cx="812800" cy="812800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b="1" dirty="0"/>
                  <a:t>2</a:t>
                </a:r>
                <a:endParaRPr lang="ko-KR" altLang="en-US" sz="4800" b="1" dirty="0"/>
              </a:p>
            </p:txBody>
          </p:sp>
          <p:sp>
            <p:nvSpPr>
              <p:cNvPr id="29" name="타원 28">
                <a:extLst>
                  <a:ext uri="{FF2B5EF4-FFF2-40B4-BE49-F238E27FC236}">
                    <a16:creationId xmlns:a16="http://schemas.microsoft.com/office/drawing/2014/main" id="{7EBC3349-330E-1938-A6B5-78C3C15A0681}"/>
                  </a:ext>
                </a:extLst>
              </p:cNvPr>
              <p:cNvSpPr/>
              <p:nvPr/>
            </p:nvSpPr>
            <p:spPr>
              <a:xfrm>
                <a:off x="8215086" y="1872344"/>
                <a:ext cx="812800" cy="812800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b="1" dirty="0"/>
                  <a:t>3</a:t>
                </a:r>
                <a:endParaRPr lang="ko-KR" altLang="en-US" sz="4800" b="1" dirty="0"/>
              </a:p>
            </p:txBody>
          </p:sp>
        </p:grp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6B3DCE9E-C3AC-0B7E-1D03-158CA7E87202}"/>
                </a:ext>
              </a:extLst>
            </p:cNvPr>
            <p:cNvGrpSpPr/>
            <p:nvPr/>
          </p:nvGrpSpPr>
          <p:grpSpPr>
            <a:xfrm>
              <a:off x="3164114" y="3022601"/>
              <a:ext cx="5863772" cy="812800"/>
              <a:chOff x="3164114" y="3022600"/>
              <a:chExt cx="5863772" cy="812800"/>
            </a:xfrm>
          </p:grpSpPr>
          <p:sp>
            <p:nvSpPr>
              <p:cNvPr id="24" name="타원 23">
                <a:extLst>
                  <a:ext uri="{FF2B5EF4-FFF2-40B4-BE49-F238E27FC236}">
                    <a16:creationId xmlns:a16="http://schemas.microsoft.com/office/drawing/2014/main" id="{C29A9F5E-7185-4451-0254-6172765DE290}"/>
                  </a:ext>
                </a:extLst>
              </p:cNvPr>
              <p:cNvSpPr/>
              <p:nvPr/>
            </p:nvSpPr>
            <p:spPr>
              <a:xfrm>
                <a:off x="3164114" y="3022600"/>
                <a:ext cx="812800" cy="812800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b="1" dirty="0"/>
                  <a:t>4</a:t>
                </a:r>
                <a:endParaRPr lang="ko-KR" altLang="en-US" sz="4800" b="1" dirty="0"/>
              </a:p>
            </p:txBody>
          </p:sp>
          <p:sp>
            <p:nvSpPr>
              <p:cNvPr id="25" name="타원 24">
                <a:extLst>
                  <a:ext uri="{FF2B5EF4-FFF2-40B4-BE49-F238E27FC236}">
                    <a16:creationId xmlns:a16="http://schemas.microsoft.com/office/drawing/2014/main" id="{870A3DFD-E37A-6691-CE1D-4877BB625D5C}"/>
                  </a:ext>
                </a:extLst>
              </p:cNvPr>
              <p:cNvSpPr/>
              <p:nvPr/>
            </p:nvSpPr>
            <p:spPr>
              <a:xfrm>
                <a:off x="5689600" y="3022600"/>
                <a:ext cx="812800" cy="812800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b="1" dirty="0"/>
                  <a:t>5</a:t>
                </a:r>
                <a:endParaRPr lang="ko-KR" altLang="en-US" sz="4800" b="1" dirty="0"/>
              </a:p>
            </p:txBody>
          </p:sp>
          <p:sp>
            <p:nvSpPr>
              <p:cNvPr id="26" name="타원 25">
                <a:extLst>
                  <a:ext uri="{FF2B5EF4-FFF2-40B4-BE49-F238E27FC236}">
                    <a16:creationId xmlns:a16="http://schemas.microsoft.com/office/drawing/2014/main" id="{B39CB7CA-C34A-E539-04BC-8BF6EF006090}"/>
                  </a:ext>
                </a:extLst>
              </p:cNvPr>
              <p:cNvSpPr/>
              <p:nvPr/>
            </p:nvSpPr>
            <p:spPr>
              <a:xfrm>
                <a:off x="8215086" y="3022600"/>
                <a:ext cx="812800" cy="812800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b="1" dirty="0"/>
                  <a:t>6</a:t>
                </a:r>
                <a:endParaRPr lang="ko-KR" altLang="en-US" sz="4800" b="1" dirty="0"/>
              </a:p>
            </p:txBody>
          </p:sp>
        </p:grp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306EF160-836E-E34A-1407-C59D1651B6B5}"/>
                </a:ext>
              </a:extLst>
            </p:cNvPr>
            <p:cNvGrpSpPr/>
            <p:nvPr/>
          </p:nvGrpSpPr>
          <p:grpSpPr>
            <a:xfrm>
              <a:off x="3164114" y="4172857"/>
              <a:ext cx="5863772" cy="812800"/>
              <a:chOff x="3164114" y="4172857"/>
              <a:chExt cx="5863772" cy="812800"/>
            </a:xfrm>
          </p:grpSpPr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D2D6580B-EE42-1B81-5B54-27FAC8EC871D}"/>
                  </a:ext>
                </a:extLst>
              </p:cNvPr>
              <p:cNvSpPr/>
              <p:nvPr/>
            </p:nvSpPr>
            <p:spPr>
              <a:xfrm>
                <a:off x="3164114" y="4172857"/>
                <a:ext cx="812800" cy="812800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b="1" dirty="0"/>
                  <a:t>7</a:t>
                </a:r>
                <a:endParaRPr lang="ko-KR" altLang="en-US" sz="4800" b="1" dirty="0"/>
              </a:p>
            </p:txBody>
          </p:sp>
          <p:sp>
            <p:nvSpPr>
              <p:cNvPr id="22" name="타원 21">
                <a:extLst>
                  <a:ext uri="{FF2B5EF4-FFF2-40B4-BE49-F238E27FC236}">
                    <a16:creationId xmlns:a16="http://schemas.microsoft.com/office/drawing/2014/main" id="{AAF99BB6-0992-9B18-9D9B-A98639A96FAD}"/>
                  </a:ext>
                </a:extLst>
              </p:cNvPr>
              <p:cNvSpPr/>
              <p:nvPr/>
            </p:nvSpPr>
            <p:spPr>
              <a:xfrm>
                <a:off x="5689600" y="4172857"/>
                <a:ext cx="812800" cy="812800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b="1" dirty="0"/>
                  <a:t>8</a:t>
                </a:r>
                <a:endParaRPr lang="ko-KR" altLang="en-US" sz="4800" b="1" dirty="0"/>
              </a:p>
            </p:txBody>
          </p:sp>
          <p:sp>
            <p:nvSpPr>
              <p:cNvPr id="23" name="타원 22">
                <a:extLst>
                  <a:ext uri="{FF2B5EF4-FFF2-40B4-BE49-F238E27FC236}">
                    <a16:creationId xmlns:a16="http://schemas.microsoft.com/office/drawing/2014/main" id="{06963FF7-DC43-9BE9-7CF4-49F55DD044BC}"/>
                  </a:ext>
                </a:extLst>
              </p:cNvPr>
              <p:cNvSpPr/>
              <p:nvPr/>
            </p:nvSpPr>
            <p:spPr>
              <a:xfrm>
                <a:off x="8215086" y="4172857"/>
                <a:ext cx="812800" cy="812800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b="1" dirty="0"/>
                  <a:t>9</a:t>
                </a:r>
                <a:endParaRPr lang="ko-KR" altLang="en-US" sz="4800" b="1" dirty="0"/>
              </a:p>
            </p:txBody>
          </p:sp>
        </p:grp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E820AD08-CA95-1EF0-772F-83DC42C53C39}"/>
              </a:ext>
            </a:extLst>
          </p:cNvPr>
          <p:cNvSpPr txBox="1"/>
          <p:nvPr/>
        </p:nvSpPr>
        <p:spPr>
          <a:xfrm>
            <a:off x="1504950" y="5417777"/>
            <a:ext cx="91821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스폰</a:t>
            </a:r>
            <a:r>
              <a:rPr lang="ko-KR" altLang="en-US" dirty="0"/>
              <a:t> 위치에 따라 도착지가 정해진다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SPAWN AREA_C -&gt; SPAWNAREA_B</a:t>
            </a:r>
          </a:p>
          <a:p>
            <a:r>
              <a:rPr lang="en-US" altLang="ko-KR" dirty="0"/>
              <a:t>SPAWN_AREA_B -&gt; SPAWNAREA-C</a:t>
            </a:r>
          </a:p>
          <a:p>
            <a:r>
              <a:rPr lang="en-US" altLang="ko-KR" dirty="0"/>
              <a:t>SPAWN_AREA_A -&gt; </a:t>
            </a:r>
            <a:r>
              <a:rPr lang="ko-KR" altLang="en-US" dirty="0"/>
              <a:t>플레이어 방향 </a:t>
            </a:r>
            <a:r>
              <a:rPr lang="en-US" altLang="ko-KR" dirty="0"/>
              <a:t>(7, 8, 9)</a:t>
            </a:r>
            <a:endParaRPr lang="ko-KR" altLang="en-US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6E4CF246-716D-AF6B-7A07-1156E9563055}"/>
              </a:ext>
            </a:extLst>
          </p:cNvPr>
          <p:cNvSpPr/>
          <p:nvPr/>
        </p:nvSpPr>
        <p:spPr>
          <a:xfrm>
            <a:off x="1625600" y="506223"/>
            <a:ext cx="841829" cy="4204832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080F946C-4276-D081-D6FE-4CC096BEA458}"/>
              </a:ext>
            </a:extLst>
          </p:cNvPr>
          <p:cNvSpPr/>
          <p:nvPr/>
        </p:nvSpPr>
        <p:spPr>
          <a:xfrm>
            <a:off x="9724571" y="506223"/>
            <a:ext cx="841829" cy="4204832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224D521D-BCAE-107A-E77C-FBC04994BD82}"/>
              </a:ext>
            </a:extLst>
          </p:cNvPr>
          <p:cNvSpPr/>
          <p:nvPr/>
        </p:nvSpPr>
        <p:spPr>
          <a:xfrm rot="5400000">
            <a:off x="5765830" y="-2803791"/>
            <a:ext cx="660338" cy="7022661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AD8F71-31CC-F435-5329-BF347CCDB82F}"/>
              </a:ext>
            </a:extLst>
          </p:cNvPr>
          <p:cNvSpPr txBox="1"/>
          <p:nvPr/>
        </p:nvSpPr>
        <p:spPr>
          <a:xfrm rot="16200000">
            <a:off x="928914" y="2373157"/>
            <a:ext cx="223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SPAWN AREA_C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97FE79-AF16-0A35-9E47-BDF738E97811}"/>
              </a:ext>
            </a:extLst>
          </p:cNvPr>
          <p:cNvSpPr txBox="1"/>
          <p:nvPr/>
        </p:nvSpPr>
        <p:spPr>
          <a:xfrm rot="16200000">
            <a:off x="9027886" y="2373157"/>
            <a:ext cx="223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SPAWN AREA_B</a:t>
            </a:r>
          </a:p>
        </p:txBody>
      </p:sp>
    </p:spTree>
    <p:extLst>
      <p:ext uri="{BB962C8B-B14F-4D97-AF65-F5344CB8AC3E}">
        <p14:creationId xmlns:p14="http://schemas.microsoft.com/office/powerpoint/2010/main" val="4005718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695996-DCBD-A2BA-F438-B89AA29370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4B6E614-6B7E-7AB5-80A8-4839BE372EA6}"/>
              </a:ext>
            </a:extLst>
          </p:cNvPr>
          <p:cNvSpPr/>
          <p:nvPr/>
        </p:nvSpPr>
        <p:spPr>
          <a:xfrm>
            <a:off x="1504950" y="255814"/>
            <a:ext cx="9182100" cy="4648202"/>
          </a:xfrm>
          <a:prstGeom prst="rect">
            <a:avLst/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4E9FA8-2B8D-E473-A48D-0265226DAE2D}"/>
              </a:ext>
            </a:extLst>
          </p:cNvPr>
          <p:cNvSpPr txBox="1"/>
          <p:nvPr/>
        </p:nvSpPr>
        <p:spPr>
          <a:xfrm>
            <a:off x="4978399" y="506223"/>
            <a:ext cx="223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SPAWN AREA_A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8DBBAFE-15FD-2D90-8B18-7F513596D19A}"/>
              </a:ext>
            </a:extLst>
          </p:cNvPr>
          <p:cNvSpPr/>
          <p:nvPr/>
        </p:nvSpPr>
        <p:spPr>
          <a:xfrm>
            <a:off x="2584670" y="1125964"/>
            <a:ext cx="7022660" cy="37780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7F08E66C-12A5-56EE-2671-616CDD6157AC}"/>
              </a:ext>
            </a:extLst>
          </p:cNvPr>
          <p:cNvGrpSpPr/>
          <p:nvPr/>
        </p:nvGrpSpPr>
        <p:grpSpPr>
          <a:xfrm>
            <a:off x="2880852" y="1318926"/>
            <a:ext cx="6430296" cy="3392129"/>
            <a:chOff x="2880852" y="1710812"/>
            <a:chExt cx="6430296" cy="3392129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A9503D05-21C5-90E1-674D-7738F0779BCF}"/>
                </a:ext>
              </a:extLst>
            </p:cNvPr>
            <p:cNvSpPr/>
            <p:nvPr/>
          </p:nvSpPr>
          <p:spPr>
            <a:xfrm>
              <a:off x="2880852" y="1710812"/>
              <a:ext cx="6430296" cy="3392129"/>
            </a:xfrm>
            <a:prstGeom prst="rect">
              <a:avLst/>
            </a:prstGeom>
            <a:noFill/>
            <a:ln w="508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C3D4750C-E45C-498E-9D8D-B6723B34E22C}"/>
                </a:ext>
              </a:extLst>
            </p:cNvPr>
            <p:cNvGrpSpPr/>
            <p:nvPr/>
          </p:nvGrpSpPr>
          <p:grpSpPr>
            <a:xfrm>
              <a:off x="3164114" y="1872344"/>
              <a:ext cx="5863772" cy="812800"/>
              <a:chOff x="3164114" y="1872344"/>
              <a:chExt cx="5863772" cy="812800"/>
            </a:xfrm>
          </p:grpSpPr>
          <p:sp>
            <p:nvSpPr>
              <p:cNvPr id="27" name="타원 26">
                <a:extLst>
                  <a:ext uri="{FF2B5EF4-FFF2-40B4-BE49-F238E27FC236}">
                    <a16:creationId xmlns:a16="http://schemas.microsoft.com/office/drawing/2014/main" id="{FB769FE0-1222-0252-3BE5-848A6C2CD89F}"/>
                  </a:ext>
                </a:extLst>
              </p:cNvPr>
              <p:cNvSpPr/>
              <p:nvPr/>
            </p:nvSpPr>
            <p:spPr>
              <a:xfrm>
                <a:off x="3164114" y="1872344"/>
                <a:ext cx="812800" cy="812800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b="1" dirty="0"/>
                  <a:t>1</a:t>
                </a:r>
                <a:endParaRPr lang="ko-KR" altLang="en-US" sz="4800" b="1" dirty="0"/>
              </a:p>
            </p:txBody>
          </p:sp>
          <p:sp>
            <p:nvSpPr>
              <p:cNvPr id="28" name="타원 27">
                <a:extLst>
                  <a:ext uri="{FF2B5EF4-FFF2-40B4-BE49-F238E27FC236}">
                    <a16:creationId xmlns:a16="http://schemas.microsoft.com/office/drawing/2014/main" id="{4CBF606A-CA65-4CF7-0122-6A2E2D3E3363}"/>
                  </a:ext>
                </a:extLst>
              </p:cNvPr>
              <p:cNvSpPr/>
              <p:nvPr/>
            </p:nvSpPr>
            <p:spPr>
              <a:xfrm>
                <a:off x="5689600" y="1872344"/>
                <a:ext cx="812800" cy="812800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b="1" dirty="0"/>
                  <a:t>2</a:t>
                </a:r>
                <a:endParaRPr lang="ko-KR" altLang="en-US" sz="4800" b="1" dirty="0"/>
              </a:p>
            </p:txBody>
          </p:sp>
          <p:sp>
            <p:nvSpPr>
              <p:cNvPr id="29" name="타원 28">
                <a:extLst>
                  <a:ext uri="{FF2B5EF4-FFF2-40B4-BE49-F238E27FC236}">
                    <a16:creationId xmlns:a16="http://schemas.microsoft.com/office/drawing/2014/main" id="{B7076A58-F9B7-7A92-3BCB-232F052BC1E8}"/>
                  </a:ext>
                </a:extLst>
              </p:cNvPr>
              <p:cNvSpPr/>
              <p:nvPr/>
            </p:nvSpPr>
            <p:spPr>
              <a:xfrm>
                <a:off x="8215086" y="1872344"/>
                <a:ext cx="812800" cy="812800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b="1" dirty="0"/>
                  <a:t>3</a:t>
                </a:r>
                <a:endParaRPr lang="ko-KR" altLang="en-US" sz="4800" b="1" dirty="0"/>
              </a:p>
            </p:txBody>
          </p:sp>
        </p:grp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65A19254-C0E0-677C-B71B-0C0BB5D045F7}"/>
                </a:ext>
              </a:extLst>
            </p:cNvPr>
            <p:cNvGrpSpPr/>
            <p:nvPr/>
          </p:nvGrpSpPr>
          <p:grpSpPr>
            <a:xfrm>
              <a:off x="3164114" y="3022601"/>
              <a:ext cx="5863772" cy="812800"/>
              <a:chOff x="3164114" y="3022600"/>
              <a:chExt cx="5863772" cy="812800"/>
            </a:xfrm>
          </p:grpSpPr>
          <p:sp>
            <p:nvSpPr>
              <p:cNvPr id="24" name="타원 23">
                <a:extLst>
                  <a:ext uri="{FF2B5EF4-FFF2-40B4-BE49-F238E27FC236}">
                    <a16:creationId xmlns:a16="http://schemas.microsoft.com/office/drawing/2014/main" id="{39E74C19-6174-E841-51D0-FBCEF0E57FCC}"/>
                  </a:ext>
                </a:extLst>
              </p:cNvPr>
              <p:cNvSpPr/>
              <p:nvPr/>
            </p:nvSpPr>
            <p:spPr>
              <a:xfrm>
                <a:off x="3164114" y="3022600"/>
                <a:ext cx="812800" cy="812800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b="1" dirty="0"/>
                  <a:t>4</a:t>
                </a:r>
                <a:endParaRPr lang="ko-KR" altLang="en-US" sz="4800" b="1" dirty="0"/>
              </a:p>
            </p:txBody>
          </p:sp>
          <p:sp>
            <p:nvSpPr>
              <p:cNvPr id="25" name="타원 24">
                <a:extLst>
                  <a:ext uri="{FF2B5EF4-FFF2-40B4-BE49-F238E27FC236}">
                    <a16:creationId xmlns:a16="http://schemas.microsoft.com/office/drawing/2014/main" id="{7CED2D12-EA15-D2B5-9FF9-130127AE96AE}"/>
                  </a:ext>
                </a:extLst>
              </p:cNvPr>
              <p:cNvSpPr/>
              <p:nvPr/>
            </p:nvSpPr>
            <p:spPr>
              <a:xfrm>
                <a:off x="5689600" y="3022600"/>
                <a:ext cx="812800" cy="812800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b="1" dirty="0"/>
                  <a:t>5</a:t>
                </a:r>
                <a:endParaRPr lang="ko-KR" altLang="en-US" sz="4800" b="1" dirty="0"/>
              </a:p>
            </p:txBody>
          </p:sp>
          <p:sp>
            <p:nvSpPr>
              <p:cNvPr id="26" name="타원 25">
                <a:extLst>
                  <a:ext uri="{FF2B5EF4-FFF2-40B4-BE49-F238E27FC236}">
                    <a16:creationId xmlns:a16="http://schemas.microsoft.com/office/drawing/2014/main" id="{F420A53D-BC8A-DDD9-9C90-67AED69B685A}"/>
                  </a:ext>
                </a:extLst>
              </p:cNvPr>
              <p:cNvSpPr/>
              <p:nvPr/>
            </p:nvSpPr>
            <p:spPr>
              <a:xfrm>
                <a:off x="8215086" y="3022600"/>
                <a:ext cx="812800" cy="812800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b="1" dirty="0"/>
                  <a:t>6</a:t>
                </a:r>
                <a:endParaRPr lang="ko-KR" altLang="en-US" sz="4800" b="1" dirty="0"/>
              </a:p>
            </p:txBody>
          </p:sp>
        </p:grp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F84EE1CC-C2EE-D150-0856-013B2BE127EC}"/>
                </a:ext>
              </a:extLst>
            </p:cNvPr>
            <p:cNvGrpSpPr/>
            <p:nvPr/>
          </p:nvGrpSpPr>
          <p:grpSpPr>
            <a:xfrm>
              <a:off x="3164114" y="4172857"/>
              <a:ext cx="5863772" cy="812800"/>
              <a:chOff x="3164114" y="4172857"/>
              <a:chExt cx="5863772" cy="812800"/>
            </a:xfrm>
          </p:grpSpPr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2BB83F2E-C9D6-D3F6-E353-63649B5AF301}"/>
                  </a:ext>
                </a:extLst>
              </p:cNvPr>
              <p:cNvSpPr/>
              <p:nvPr/>
            </p:nvSpPr>
            <p:spPr>
              <a:xfrm>
                <a:off x="3164114" y="4172857"/>
                <a:ext cx="812800" cy="812800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b="1" dirty="0"/>
                  <a:t>7</a:t>
                </a:r>
                <a:endParaRPr lang="ko-KR" altLang="en-US" sz="4800" b="1" dirty="0"/>
              </a:p>
            </p:txBody>
          </p:sp>
          <p:sp>
            <p:nvSpPr>
              <p:cNvPr id="22" name="타원 21">
                <a:extLst>
                  <a:ext uri="{FF2B5EF4-FFF2-40B4-BE49-F238E27FC236}">
                    <a16:creationId xmlns:a16="http://schemas.microsoft.com/office/drawing/2014/main" id="{9E964BCE-0B40-9DC4-5BC9-FE2ADA0637BC}"/>
                  </a:ext>
                </a:extLst>
              </p:cNvPr>
              <p:cNvSpPr/>
              <p:nvPr/>
            </p:nvSpPr>
            <p:spPr>
              <a:xfrm>
                <a:off x="5689600" y="4172857"/>
                <a:ext cx="812800" cy="812800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b="1" dirty="0"/>
                  <a:t>8</a:t>
                </a:r>
                <a:endParaRPr lang="ko-KR" altLang="en-US" sz="4800" b="1" dirty="0"/>
              </a:p>
            </p:txBody>
          </p:sp>
          <p:sp>
            <p:nvSpPr>
              <p:cNvPr id="23" name="타원 22">
                <a:extLst>
                  <a:ext uri="{FF2B5EF4-FFF2-40B4-BE49-F238E27FC236}">
                    <a16:creationId xmlns:a16="http://schemas.microsoft.com/office/drawing/2014/main" id="{85436FD2-F7BA-3A17-7DD0-C5ECDF1CD079}"/>
                  </a:ext>
                </a:extLst>
              </p:cNvPr>
              <p:cNvSpPr/>
              <p:nvPr/>
            </p:nvSpPr>
            <p:spPr>
              <a:xfrm>
                <a:off x="8215086" y="4172857"/>
                <a:ext cx="812800" cy="812800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b="1" dirty="0"/>
                  <a:t>9</a:t>
                </a:r>
                <a:endParaRPr lang="ko-KR" altLang="en-US" sz="4800" b="1" dirty="0"/>
              </a:p>
            </p:txBody>
          </p:sp>
        </p:grp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C085BD52-CE28-789B-4F57-310075EE7D19}"/>
              </a:ext>
            </a:extLst>
          </p:cNvPr>
          <p:cNvSpPr txBox="1"/>
          <p:nvPr/>
        </p:nvSpPr>
        <p:spPr>
          <a:xfrm>
            <a:off x="1504950" y="5241472"/>
            <a:ext cx="91821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스폰</a:t>
            </a:r>
            <a:r>
              <a:rPr lang="ko-KR" altLang="en-US" dirty="0"/>
              <a:t> 위치에 따라 도착지가 정해진다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SPAWN AREA_C -&gt; SPAWNAREA_B</a:t>
            </a:r>
          </a:p>
          <a:p>
            <a:r>
              <a:rPr lang="en-US" altLang="ko-KR" dirty="0"/>
              <a:t>	1</a:t>
            </a:r>
            <a:r>
              <a:rPr lang="ko-KR" altLang="en-US" dirty="0"/>
              <a:t>번 </a:t>
            </a:r>
            <a:r>
              <a:rPr lang="en-US" altLang="ko-KR" dirty="0"/>
              <a:t>-&gt; 9</a:t>
            </a:r>
            <a:r>
              <a:rPr lang="ko-KR" altLang="en-US" dirty="0"/>
              <a:t>번</a:t>
            </a:r>
            <a:endParaRPr lang="en-US" altLang="ko-KR" dirty="0"/>
          </a:p>
          <a:p>
            <a:r>
              <a:rPr lang="en-US" altLang="ko-KR" dirty="0"/>
              <a:t>	4</a:t>
            </a:r>
            <a:r>
              <a:rPr lang="ko-KR" altLang="en-US" dirty="0"/>
              <a:t>번 </a:t>
            </a:r>
            <a:r>
              <a:rPr lang="en-US" altLang="ko-KR" dirty="0"/>
              <a:t>-&gt; 6</a:t>
            </a:r>
            <a:r>
              <a:rPr lang="ko-KR" altLang="en-US" dirty="0"/>
              <a:t>번</a:t>
            </a:r>
            <a:r>
              <a:rPr lang="en-US" altLang="ko-KR" dirty="0"/>
              <a:t>	</a:t>
            </a:r>
            <a:r>
              <a:rPr lang="ko-KR" altLang="en-US" dirty="0"/>
              <a:t>가능하다면 </a:t>
            </a:r>
            <a:r>
              <a:rPr lang="en-US" altLang="ko-KR" dirty="0"/>
              <a:t>1, 4, 7 -&gt; 3, 6, 9 (</a:t>
            </a:r>
            <a:r>
              <a:rPr lang="ko-KR" altLang="en-US" dirty="0"/>
              <a:t>랜덤으로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	7</a:t>
            </a:r>
            <a:r>
              <a:rPr lang="ko-KR" altLang="en-US" dirty="0"/>
              <a:t>번 </a:t>
            </a:r>
            <a:r>
              <a:rPr lang="en-US" altLang="ko-KR" dirty="0"/>
              <a:t>-&gt; 3</a:t>
            </a:r>
            <a:r>
              <a:rPr lang="ko-KR" altLang="en-US" dirty="0"/>
              <a:t>번 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18CFA6DB-8D98-111A-C279-205ADAF43B14}"/>
              </a:ext>
            </a:extLst>
          </p:cNvPr>
          <p:cNvSpPr/>
          <p:nvPr/>
        </p:nvSpPr>
        <p:spPr>
          <a:xfrm>
            <a:off x="1625600" y="506223"/>
            <a:ext cx="841829" cy="4204832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03572FAB-4267-DFAC-86B1-6F66A8EFA8B7}"/>
              </a:ext>
            </a:extLst>
          </p:cNvPr>
          <p:cNvSpPr/>
          <p:nvPr/>
        </p:nvSpPr>
        <p:spPr>
          <a:xfrm>
            <a:off x="9724571" y="506223"/>
            <a:ext cx="841829" cy="4204832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9278A94E-FF00-CB63-8D75-57E09DA471D4}"/>
              </a:ext>
            </a:extLst>
          </p:cNvPr>
          <p:cNvSpPr/>
          <p:nvPr/>
        </p:nvSpPr>
        <p:spPr>
          <a:xfrm rot="5400000">
            <a:off x="5765830" y="-2803791"/>
            <a:ext cx="660338" cy="7022661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AE0C3A-BDB5-17AA-A20F-E3870EABE89C}"/>
              </a:ext>
            </a:extLst>
          </p:cNvPr>
          <p:cNvSpPr txBox="1"/>
          <p:nvPr/>
        </p:nvSpPr>
        <p:spPr>
          <a:xfrm rot="16200000">
            <a:off x="928914" y="2373157"/>
            <a:ext cx="223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SPAWN AREA_C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4B2033-B0A4-8A68-F2D7-168E780D66A3}"/>
              </a:ext>
            </a:extLst>
          </p:cNvPr>
          <p:cNvSpPr txBox="1"/>
          <p:nvPr/>
        </p:nvSpPr>
        <p:spPr>
          <a:xfrm rot="16200000">
            <a:off x="9027886" y="2373157"/>
            <a:ext cx="223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SPAWN AREA_B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D764D66-282D-A17D-E96E-EEE304A09073}"/>
              </a:ext>
            </a:extLst>
          </p:cNvPr>
          <p:cNvSpPr/>
          <p:nvPr/>
        </p:nvSpPr>
        <p:spPr>
          <a:xfrm>
            <a:off x="2699657" y="255814"/>
            <a:ext cx="6788665" cy="4648202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855E42E1-2A86-DF7C-1A88-8D30B35BB450}"/>
              </a:ext>
            </a:extLst>
          </p:cNvPr>
          <p:cNvCxnSpPr>
            <a:stCxn id="4" idx="6"/>
          </p:cNvCxnSpPr>
          <p:nvPr/>
        </p:nvCxnSpPr>
        <p:spPr>
          <a:xfrm>
            <a:off x="2467429" y="2608639"/>
            <a:ext cx="7257142" cy="22076"/>
          </a:xfrm>
          <a:prstGeom prst="straightConnector1">
            <a:avLst/>
          </a:prstGeom>
          <a:ln w="1905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884309CD-C9C9-6B4B-6503-D1DCCE75B191}"/>
              </a:ext>
            </a:extLst>
          </p:cNvPr>
          <p:cNvCxnSpPr>
            <a:cxnSpLocks/>
          </p:cNvCxnSpPr>
          <p:nvPr/>
        </p:nvCxnSpPr>
        <p:spPr>
          <a:xfrm>
            <a:off x="3788229" y="1886857"/>
            <a:ext cx="4688114" cy="2249714"/>
          </a:xfrm>
          <a:prstGeom prst="straightConnector1">
            <a:avLst/>
          </a:prstGeom>
          <a:ln w="50800">
            <a:solidFill>
              <a:srgbClr val="FF0000"/>
            </a:solidFill>
            <a:headEnd w="lg" len="lg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15CE4CB4-80C1-0E0C-33C9-FAE8452A4AE6}"/>
              </a:ext>
            </a:extLst>
          </p:cNvPr>
          <p:cNvCxnSpPr>
            <a:cxnSpLocks/>
          </p:cNvCxnSpPr>
          <p:nvPr/>
        </p:nvCxnSpPr>
        <p:spPr>
          <a:xfrm flipV="1">
            <a:off x="3770993" y="1912258"/>
            <a:ext cx="4688114" cy="2249714"/>
          </a:xfrm>
          <a:prstGeom prst="straightConnector1">
            <a:avLst/>
          </a:prstGeom>
          <a:ln w="50800">
            <a:solidFill>
              <a:srgbClr val="FF0000"/>
            </a:solidFill>
            <a:headEnd w="lg" len="lg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1A7579D3-B7FD-AC20-1E49-9582EDBAAE48}"/>
              </a:ext>
            </a:extLst>
          </p:cNvPr>
          <p:cNvCxnSpPr>
            <a:cxnSpLocks/>
          </p:cNvCxnSpPr>
          <p:nvPr/>
        </p:nvCxnSpPr>
        <p:spPr>
          <a:xfrm>
            <a:off x="3796510" y="3033485"/>
            <a:ext cx="4605103" cy="22076"/>
          </a:xfrm>
          <a:prstGeom prst="straightConnector1">
            <a:avLst/>
          </a:prstGeom>
          <a:ln w="50800">
            <a:solidFill>
              <a:srgbClr val="FF0000"/>
            </a:solidFill>
            <a:headEnd w="lg" len="lg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0046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3B75F6-78A8-AC90-E343-9A4D29DE4C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3CD513D-86D2-3F1B-5504-177F2F11577E}"/>
              </a:ext>
            </a:extLst>
          </p:cNvPr>
          <p:cNvSpPr/>
          <p:nvPr/>
        </p:nvSpPr>
        <p:spPr>
          <a:xfrm>
            <a:off x="1504950" y="255814"/>
            <a:ext cx="9182100" cy="4648202"/>
          </a:xfrm>
          <a:prstGeom prst="rect">
            <a:avLst/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8D256F-BD70-0152-1919-FF72D6D4F7FA}"/>
              </a:ext>
            </a:extLst>
          </p:cNvPr>
          <p:cNvSpPr txBox="1"/>
          <p:nvPr/>
        </p:nvSpPr>
        <p:spPr>
          <a:xfrm>
            <a:off x="4978399" y="506223"/>
            <a:ext cx="223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SPAWN AREA_A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5748DB1-1344-2025-F3BE-1AA185D2F3C9}"/>
              </a:ext>
            </a:extLst>
          </p:cNvPr>
          <p:cNvSpPr/>
          <p:nvPr/>
        </p:nvSpPr>
        <p:spPr>
          <a:xfrm>
            <a:off x="2584670" y="1125964"/>
            <a:ext cx="7022660" cy="37780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0D1A4EBA-2D44-D576-D1A6-A8D2BC9E8D75}"/>
              </a:ext>
            </a:extLst>
          </p:cNvPr>
          <p:cNvGrpSpPr/>
          <p:nvPr/>
        </p:nvGrpSpPr>
        <p:grpSpPr>
          <a:xfrm>
            <a:off x="2880852" y="1318926"/>
            <a:ext cx="6430296" cy="3392129"/>
            <a:chOff x="2880852" y="1710812"/>
            <a:chExt cx="6430296" cy="3392129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CEFB146C-F5CE-A50D-A4F7-1AA7BA654F37}"/>
                </a:ext>
              </a:extLst>
            </p:cNvPr>
            <p:cNvSpPr/>
            <p:nvPr/>
          </p:nvSpPr>
          <p:spPr>
            <a:xfrm>
              <a:off x="2880852" y="1710812"/>
              <a:ext cx="6430296" cy="3392129"/>
            </a:xfrm>
            <a:prstGeom prst="rect">
              <a:avLst/>
            </a:prstGeom>
            <a:noFill/>
            <a:ln w="508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46B3D5A1-1725-83D4-BA88-A945086AD3FC}"/>
                </a:ext>
              </a:extLst>
            </p:cNvPr>
            <p:cNvGrpSpPr/>
            <p:nvPr/>
          </p:nvGrpSpPr>
          <p:grpSpPr>
            <a:xfrm>
              <a:off x="3164114" y="1872344"/>
              <a:ext cx="5863772" cy="812800"/>
              <a:chOff x="3164114" y="1872344"/>
              <a:chExt cx="5863772" cy="812800"/>
            </a:xfrm>
          </p:grpSpPr>
          <p:sp>
            <p:nvSpPr>
              <p:cNvPr id="27" name="타원 26">
                <a:extLst>
                  <a:ext uri="{FF2B5EF4-FFF2-40B4-BE49-F238E27FC236}">
                    <a16:creationId xmlns:a16="http://schemas.microsoft.com/office/drawing/2014/main" id="{81A7125D-E2EC-7910-3A89-9FBBE2FCA2B6}"/>
                  </a:ext>
                </a:extLst>
              </p:cNvPr>
              <p:cNvSpPr/>
              <p:nvPr/>
            </p:nvSpPr>
            <p:spPr>
              <a:xfrm>
                <a:off x="3164114" y="1872344"/>
                <a:ext cx="812800" cy="812800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b="1" dirty="0"/>
                  <a:t>1</a:t>
                </a:r>
                <a:endParaRPr lang="ko-KR" altLang="en-US" sz="4800" b="1" dirty="0"/>
              </a:p>
            </p:txBody>
          </p:sp>
          <p:sp>
            <p:nvSpPr>
              <p:cNvPr id="28" name="타원 27">
                <a:extLst>
                  <a:ext uri="{FF2B5EF4-FFF2-40B4-BE49-F238E27FC236}">
                    <a16:creationId xmlns:a16="http://schemas.microsoft.com/office/drawing/2014/main" id="{5067BF8E-1307-8E22-4346-A9D0C0223F50}"/>
                  </a:ext>
                </a:extLst>
              </p:cNvPr>
              <p:cNvSpPr/>
              <p:nvPr/>
            </p:nvSpPr>
            <p:spPr>
              <a:xfrm>
                <a:off x="5689600" y="1872344"/>
                <a:ext cx="812800" cy="812800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b="1" dirty="0"/>
                  <a:t>2</a:t>
                </a:r>
                <a:endParaRPr lang="ko-KR" altLang="en-US" sz="4800" b="1" dirty="0"/>
              </a:p>
            </p:txBody>
          </p:sp>
          <p:sp>
            <p:nvSpPr>
              <p:cNvPr id="29" name="타원 28">
                <a:extLst>
                  <a:ext uri="{FF2B5EF4-FFF2-40B4-BE49-F238E27FC236}">
                    <a16:creationId xmlns:a16="http://schemas.microsoft.com/office/drawing/2014/main" id="{DA1B03CB-8FD8-8DB7-6681-3F4FC1A759B9}"/>
                  </a:ext>
                </a:extLst>
              </p:cNvPr>
              <p:cNvSpPr/>
              <p:nvPr/>
            </p:nvSpPr>
            <p:spPr>
              <a:xfrm>
                <a:off x="8215086" y="1872344"/>
                <a:ext cx="812800" cy="812800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b="1" dirty="0"/>
                  <a:t>3</a:t>
                </a:r>
                <a:endParaRPr lang="ko-KR" altLang="en-US" sz="4800" b="1" dirty="0"/>
              </a:p>
            </p:txBody>
          </p:sp>
        </p:grp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9F83FF82-A81E-705B-A02F-20B9A87836C7}"/>
                </a:ext>
              </a:extLst>
            </p:cNvPr>
            <p:cNvGrpSpPr/>
            <p:nvPr/>
          </p:nvGrpSpPr>
          <p:grpSpPr>
            <a:xfrm>
              <a:off x="3164114" y="3022601"/>
              <a:ext cx="5863772" cy="812800"/>
              <a:chOff x="3164114" y="3022600"/>
              <a:chExt cx="5863772" cy="812800"/>
            </a:xfrm>
          </p:grpSpPr>
          <p:sp>
            <p:nvSpPr>
              <p:cNvPr id="24" name="타원 23">
                <a:extLst>
                  <a:ext uri="{FF2B5EF4-FFF2-40B4-BE49-F238E27FC236}">
                    <a16:creationId xmlns:a16="http://schemas.microsoft.com/office/drawing/2014/main" id="{92F0FBA6-59B6-9056-2054-D4F4A39A3B5C}"/>
                  </a:ext>
                </a:extLst>
              </p:cNvPr>
              <p:cNvSpPr/>
              <p:nvPr/>
            </p:nvSpPr>
            <p:spPr>
              <a:xfrm>
                <a:off x="3164114" y="3022600"/>
                <a:ext cx="812800" cy="812800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b="1" dirty="0"/>
                  <a:t>4</a:t>
                </a:r>
                <a:endParaRPr lang="ko-KR" altLang="en-US" sz="4800" b="1" dirty="0"/>
              </a:p>
            </p:txBody>
          </p:sp>
          <p:sp>
            <p:nvSpPr>
              <p:cNvPr id="25" name="타원 24">
                <a:extLst>
                  <a:ext uri="{FF2B5EF4-FFF2-40B4-BE49-F238E27FC236}">
                    <a16:creationId xmlns:a16="http://schemas.microsoft.com/office/drawing/2014/main" id="{DF7C317D-DF06-2808-B0AC-CCA295D52EE7}"/>
                  </a:ext>
                </a:extLst>
              </p:cNvPr>
              <p:cNvSpPr/>
              <p:nvPr/>
            </p:nvSpPr>
            <p:spPr>
              <a:xfrm>
                <a:off x="5689600" y="3022600"/>
                <a:ext cx="812800" cy="812800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b="1" dirty="0"/>
                  <a:t>5</a:t>
                </a:r>
                <a:endParaRPr lang="ko-KR" altLang="en-US" sz="4800" b="1" dirty="0"/>
              </a:p>
            </p:txBody>
          </p:sp>
          <p:sp>
            <p:nvSpPr>
              <p:cNvPr id="26" name="타원 25">
                <a:extLst>
                  <a:ext uri="{FF2B5EF4-FFF2-40B4-BE49-F238E27FC236}">
                    <a16:creationId xmlns:a16="http://schemas.microsoft.com/office/drawing/2014/main" id="{50BDAFC3-ECCD-197C-3217-5C49728376D8}"/>
                  </a:ext>
                </a:extLst>
              </p:cNvPr>
              <p:cNvSpPr/>
              <p:nvPr/>
            </p:nvSpPr>
            <p:spPr>
              <a:xfrm>
                <a:off x="8215086" y="3022600"/>
                <a:ext cx="812800" cy="812800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b="1" dirty="0"/>
                  <a:t>6</a:t>
                </a:r>
                <a:endParaRPr lang="ko-KR" altLang="en-US" sz="4800" b="1" dirty="0"/>
              </a:p>
            </p:txBody>
          </p:sp>
        </p:grp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D55E48F6-9F9C-9A4C-69EA-D670855AEFB6}"/>
                </a:ext>
              </a:extLst>
            </p:cNvPr>
            <p:cNvGrpSpPr/>
            <p:nvPr/>
          </p:nvGrpSpPr>
          <p:grpSpPr>
            <a:xfrm>
              <a:off x="3164114" y="4172857"/>
              <a:ext cx="5863772" cy="812800"/>
              <a:chOff x="3164114" y="4172857"/>
              <a:chExt cx="5863772" cy="812800"/>
            </a:xfrm>
          </p:grpSpPr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FDEBBF38-5505-E7E3-DDA0-5DD169899506}"/>
                  </a:ext>
                </a:extLst>
              </p:cNvPr>
              <p:cNvSpPr/>
              <p:nvPr/>
            </p:nvSpPr>
            <p:spPr>
              <a:xfrm>
                <a:off x="3164114" y="4172857"/>
                <a:ext cx="812800" cy="812800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b="1" dirty="0"/>
                  <a:t>7</a:t>
                </a:r>
                <a:endParaRPr lang="ko-KR" altLang="en-US" sz="4800" b="1" dirty="0"/>
              </a:p>
            </p:txBody>
          </p:sp>
          <p:sp>
            <p:nvSpPr>
              <p:cNvPr id="22" name="타원 21">
                <a:extLst>
                  <a:ext uri="{FF2B5EF4-FFF2-40B4-BE49-F238E27FC236}">
                    <a16:creationId xmlns:a16="http://schemas.microsoft.com/office/drawing/2014/main" id="{F943D5FE-78EE-0FD9-64CA-635DDA299D89}"/>
                  </a:ext>
                </a:extLst>
              </p:cNvPr>
              <p:cNvSpPr/>
              <p:nvPr/>
            </p:nvSpPr>
            <p:spPr>
              <a:xfrm>
                <a:off x="5689600" y="4172857"/>
                <a:ext cx="812800" cy="812800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b="1" dirty="0"/>
                  <a:t>8</a:t>
                </a:r>
                <a:endParaRPr lang="ko-KR" altLang="en-US" sz="4800" b="1" dirty="0"/>
              </a:p>
            </p:txBody>
          </p:sp>
          <p:sp>
            <p:nvSpPr>
              <p:cNvPr id="23" name="타원 22">
                <a:extLst>
                  <a:ext uri="{FF2B5EF4-FFF2-40B4-BE49-F238E27FC236}">
                    <a16:creationId xmlns:a16="http://schemas.microsoft.com/office/drawing/2014/main" id="{1E201072-7E8C-C45F-C749-6F12630B2084}"/>
                  </a:ext>
                </a:extLst>
              </p:cNvPr>
              <p:cNvSpPr/>
              <p:nvPr/>
            </p:nvSpPr>
            <p:spPr>
              <a:xfrm>
                <a:off x="8215086" y="4172857"/>
                <a:ext cx="812800" cy="812800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b="1" dirty="0"/>
                  <a:t>9</a:t>
                </a:r>
                <a:endParaRPr lang="ko-KR" altLang="en-US" sz="4800" b="1" dirty="0"/>
              </a:p>
            </p:txBody>
          </p:sp>
        </p:grp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F2606AEB-1C82-44F3-64F8-26BCE8E661B2}"/>
              </a:ext>
            </a:extLst>
          </p:cNvPr>
          <p:cNvSpPr txBox="1"/>
          <p:nvPr/>
        </p:nvSpPr>
        <p:spPr>
          <a:xfrm>
            <a:off x="1504950" y="5241472"/>
            <a:ext cx="91821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스폰</a:t>
            </a:r>
            <a:r>
              <a:rPr lang="ko-KR" altLang="en-US" dirty="0"/>
              <a:t> 위치에 따라 도착지가 정해진다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SPAWN AREA_B -&gt; SPAWNAREA_C</a:t>
            </a:r>
          </a:p>
          <a:p>
            <a:r>
              <a:rPr lang="en-US" altLang="ko-KR" dirty="0"/>
              <a:t>	3</a:t>
            </a:r>
            <a:r>
              <a:rPr lang="ko-KR" altLang="en-US" dirty="0"/>
              <a:t>번 </a:t>
            </a:r>
            <a:r>
              <a:rPr lang="en-US" altLang="ko-KR" dirty="0"/>
              <a:t>-&gt; 7</a:t>
            </a:r>
            <a:r>
              <a:rPr lang="ko-KR" altLang="en-US" dirty="0"/>
              <a:t>번</a:t>
            </a:r>
            <a:endParaRPr lang="en-US" altLang="ko-KR" dirty="0"/>
          </a:p>
          <a:p>
            <a:r>
              <a:rPr lang="en-US" altLang="ko-KR" dirty="0"/>
              <a:t>	6</a:t>
            </a:r>
            <a:r>
              <a:rPr lang="ko-KR" altLang="en-US" dirty="0"/>
              <a:t>번 </a:t>
            </a:r>
            <a:r>
              <a:rPr lang="en-US" altLang="ko-KR" dirty="0"/>
              <a:t>-&gt; 5</a:t>
            </a:r>
            <a:r>
              <a:rPr lang="ko-KR" altLang="en-US" dirty="0"/>
              <a:t>번</a:t>
            </a:r>
            <a:r>
              <a:rPr lang="en-US" altLang="ko-KR" dirty="0"/>
              <a:t>	</a:t>
            </a:r>
            <a:r>
              <a:rPr lang="ko-KR" altLang="en-US" dirty="0"/>
              <a:t>가능하다면 </a:t>
            </a:r>
            <a:r>
              <a:rPr lang="en-US" altLang="ko-KR" dirty="0"/>
              <a:t>3, 6, 9 -&gt; 1, 4, 7 (</a:t>
            </a:r>
            <a:r>
              <a:rPr lang="ko-KR" altLang="en-US" dirty="0"/>
              <a:t>랜덤으로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	9</a:t>
            </a:r>
            <a:r>
              <a:rPr lang="ko-KR" altLang="en-US" dirty="0"/>
              <a:t>번 </a:t>
            </a:r>
            <a:r>
              <a:rPr lang="en-US" altLang="ko-KR" dirty="0"/>
              <a:t>-&gt; 1</a:t>
            </a:r>
            <a:r>
              <a:rPr lang="ko-KR" altLang="en-US" dirty="0"/>
              <a:t>번 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C6501FA1-E058-5585-479D-2E6DC9FF5292}"/>
              </a:ext>
            </a:extLst>
          </p:cNvPr>
          <p:cNvSpPr/>
          <p:nvPr/>
        </p:nvSpPr>
        <p:spPr>
          <a:xfrm>
            <a:off x="1625600" y="506223"/>
            <a:ext cx="841829" cy="4204832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EB3CA7A0-EE73-576E-6E22-0B4914EDF8B3}"/>
              </a:ext>
            </a:extLst>
          </p:cNvPr>
          <p:cNvSpPr/>
          <p:nvPr/>
        </p:nvSpPr>
        <p:spPr>
          <a:xfrm>
            <a:off x="9724571" y="506223"/>
            <a:ext cx="841829" cy="4204832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F7C1CF9F-0EEF-C7B2-1745-017042D55F55}"/>
              </a:ext>
            </a:extLst>
          </p:cNvPr>
          <p:cNvSpPr/>
          <p:nvPr/>
        </p:nvSpPr>
        <p:spPr>
          <a:xfrm rot="5400000">
            <a:off x="5765830" y="-2803791"/>
            <a:ext cx="660338" cy="7022661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B46FE3-1E35-84FF-8840-46681533E979}"/>
              </a:ext>
            </a:extLst>
          </p:cNvPr>
          <p:cNvSpPr txBox="1"/>
          <p:nvPr/>
        </p:nvSpPr>
        <p:spPr>
          <a:xfrm rot="16200000">
            <a:off x="928914" y="2373157"/>
            <a:ext cx="223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SPAWN AREA_C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B386BB-796A-0232-DAC9-0A54265079C0}"/>
              </a:ext>
            </a:extLst>
          </p:cNvPr>
          <p:cNvSpPr txBox="1"/>
          <p:nvPr/>
        </p:nvSpPr>
        <p:spPr>
          <a:xfrm rot="16200000">
            <a:off x="9027886" y="2373157"/>
            <a:ext cx="223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SPAWN AREA_B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4F39AD9-1660-F433-5EAB-C486D61B9061}"/>
              </a:ext>
            </a:extLst>
          </p:cNvPr>
          <p:cNvSpPr/>
          <p:nvPr/>
        </p:nvSpPr>
        <p:spPr>
          <a:xfrm>
            <a:off x="2699657" y="255814"/>
            <a:ext cx="6788665" cy="4648202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40C13800-1811-5912-F9EF-7E3A5D298FEA}"/>
              </a:ext>
            </a:extLst>
          </p:cNvPr>
          <p:cNvCxnSpPr>
            <a:cxnSpLocks/>
          </p:cNvCxnSpPr>
          <p:nvPr/>
        </p:nvCxnSpPr>
        <p:spPr>
          <a:xfrm flipH="1">
            <a:off x="2467429" y="2608639"/>
            <a:ext cx="7257142" cy="22076"/>
          </a:xfrm>
          <a:prstGeom prst="straightConnector1">
            <a:avLst/>
          </a:prstGeom>
          <a:ln w="1905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B6B3C002-A81D-277B-8BC5-E07FDE9DDBD5}"/>
              </a:ext>
            </a:extLst>
          </p:cNvPr>
          <p:cNvCxnSpPr>
            <a:cxnSpLocks/>
          </p:cNvCxnSpPr>
          <p:nvPr/>
        </p:nvCxnSpPr>
        <p:spPr>
          <a:xfrm flipH="1">
            <a:off x="3788229" y="1886857"/>
            <a:ext cx="4688114" cy="2249714"/>
          </a:xfrm>
          <a:prstGeom prst="straightConnector1">
            <a:avLst/>
          </a:prstGeom>
          <a:ln w="50800">
            <a:solidFill>
              <a:srgbClr val="FF0000"/>
            </a:solidFill>
            <a:headEnd w="lg" len="lg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DC26AC88-80BB-9C33-BA34-DC64FDBC05B5}"/>
              </a:ext>
            </a:extLst>
          </p:cNvPr>
          <p:cNvCxnSpPr>
            <a:cxnSpLocks/>
          </p:cNvCxnSpPr>
          <p:nvPr/>
        </p:nvCxnSpPr>
        <p:spPr>
          <a:xfrm flipH="1" flipV="1">
            <a:off x="3770993" y="1912258"/>
            <a:ext cx="4688114" cy="2249714"/>
          </a:xfrm>
          <a:prstGeom prst="straightConnector1">
            <a:avLst/>
          </a:prstGeom>
          <a:ln w="50800">
            <a:solidFill>
              <a:srgbClr val="FF0000"/>
            </a:solidFill>
            <a:headEnd w="lg" len="lg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C3F62541-3A73-4112-B8CE-F8FB7CD9A1C6}"/>
              </a:ext>
            </a:extLst>
          </p:cNvPr>
          <p:cNvCxnSpPr>
            <a:cxnSpLocks/>
          </p:cNvCxnSpPr>
          <p:nvPr/>
        </p:nvCxnSpPr>
        <p:spPr>
          <a:xfrm flipH="1">
            <a:off x="3796510" y="3033485"/>
            <a:ext cx="4605103" cy="22076"/>
          </a:xfrm>
          <a:prstGeom prst="straightConnector1">
            <a:avLst/>
          </a:prstGeom>
          <a:ln w="50800">
            <a:solidFill>
              <a:srgbClr val="FF0000"/>
            </a:solidFill>
            <a:headEnd w="lg" len="lg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74832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70744C-48F9-378B-675A-346ADE9599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DAA098DF-1CD7-3D7D-A359-7E1116D45F29}"/>
              </a:ext>
            </a:extLst>
          </p:cNvPr>
          <p:cNvCxnSpPr>
            <a:cxnSpLocks/>
          </p:cNvCxnSpPr>
          <p:nvPr/>
        </p:nvCxnSpPr>
        <p:spPr>
          <a:xfrm flipH="1">
            <a:off x="3796510" y="3033485"/>
            <a:ext cx="4605103" cy="22076"/>
          </a:xfrm>
          <a:prstGeom prst="straightConnector1">
            <a:avLst/>
          </a:prstGeom>
          <a:ln w="50800">
            <a:solidFill>
              <a:srgbClr val="FF0000"/>
            </a:solidFill>
            <a:headEnd w="lg" len="lg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B00C9FD-7487-63D2-2304-A61B90DD5A17}"/>
              </a:ext>
            </a:extLst>
          </p:cNvPr>
          <p:cNvSpPr/>
          <p:nvPr/>
        </p:nvSpPr>
        <p:spPr>
          <a:xfrm>
            <a:off x="1504950" y="255814"/>
            <a:ext cx="9182100" cy="4648202"/>
          </a:xfrm>
          <a:prstGeom prst="rect">
            <a:avLst/>
          </a:prstGeom>
          <a:solidFill>
            <a:schemeClr val="accent1">
              <a:alpha val="41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7BDC84-B13E-ABCA-893D-8A6C81E8E1C3}"/>
              </a:ext>
            </a:extLst>
          </p:cNvPr>
          <p:cNvSpPr txBox="1"/>
          <p:nvPr/>
        </p:nvSpPr>
        <p:spPr>
          <a:xfrm>
            <a:off x="4978399" y="506223"/>
            <a:ext cx="223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SPAWN AREA_A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8482049-1ACC-79DD-38CA-96488CD78247}"/>
              </a:ext>
            </a:extLst>
          </p:cNvPr>
          <p:cNvSpPr/>
          <p:nvPr/>
        </p:nvSpPr>
        <p:spPr>
          <a:xfrm>
            <a:off x="2584670" y="1125964"/>
            <a:ext cx="7022660" cy="37780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10CCE44-BB36-189D-802C-CE0A019CE97C}"/>
              </a:ext>
            </a:extLst>
          </p:cNvPr>
          <p:cNvGrpSpPr/>
          <p:nvPr/>
        </p:nvGrpSpPr>
        <p:grpSpPr>
          <a:xfrm>
            <a:off x="2880852" y="1318926"/>
            <a:ext cx="6430296" cy="3392129"/>
            <a:chOff x="2880852" y="1710812"/>
            <a:chExt cx="6430296" cy="3392129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09F87635-63EA-C9F9-FF2D-0B987D9136B9}"/>
                </a:ext>
              </a:extLst>
            </p:cNvPr>
            <p:cNvSpPr/>
            <p:nvPr/>
          </p:nvSpPr>
          <p:spPr>
            <a:xfrm>
              <a:off x="2880852" y="1710812"/>
              <a:ext cx="6430296" cy="3392129"/>
            </a:xfrm>
            <a:prstGeom prst="rect">
              <a:avLst/>
            </a:prstGeom>
            <a:noFill/>
            <a:ln w="508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DF4A0343-91FD-5088-1166-C1E3F8F5E553}"/>
                </a:ext>
              </a:extLst>
            </p:cNvPr>
            <p:cNvGrpSpPr/>
            <p:nvPr/>
          </p:nvGrpSpPr>
          <p:grpSpPr>
            <a:xfrm>
              <a:off x="3164114" y="1872344"/>
              <a:ext cx="5863772" cy="812800"/>
              <a:chOff x="3164114" y="1872344"/>
              <a:chExt cx="5863772" cy="812800"/>
            </a:xfrm>
          </p:grpSpPr>
          <p:sp>
            <p:nvSpPr>
              <p:cNvPr id="27" name="타원 26">
                <a:extLst>
                  <a:ext uri="{FF2B5EF4-FFF2-40B4-BE49-F238E27FC236}">
                    <a16:creationId xmlns:a16="http://schemas.microsoft.com/office/drawing/2014/main" id="{D1950FF7-C4CE-A87C-1CDB-B1E9ACB94BC6}"/>
                  </a:ext>
                </a:extLst>
              </p:cNvPr>
              <p:cNvSpPr/>
              <p:nvPr/>
            </p:nvSpPr>
            <p:spPr>
              <a:xfrm>
                <a:off x="3164114" y="1872344"/>
                <a:ext cx="812800" cy="812800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b="1" dirty="0"/>
                  <a:t>1</a:t>
                </a:r>
                <a:endParaRPr lang="ko-KR" altLang="en-US" sz="4800" b="1" dirty="0"/>
              </a:p>
            </p:txBody>
          </p:sp>
          <p:sp>
            <p:nvSpPr>
              <p:cNvPr id="28" name="타원 27">
                <a:extLst>
                  <a:ext uri="{FF2B5EF4-FFF2-40B4-BE49-F238E27FC236}">
                    <a16:creationId xmlns:a16="http://schemas.microsoft.com/office/drawing/2014/main" id="{23DEA625-FEE3-5C27-B2EC-AB1AE4D7BCDC}"/>
                  </a:ext>
                </a:extLst>
              </p:cNvPr>
              <p:cNvSpPr/>
              <p:nvPr/>
            </p:nvSpPr>
            <p:spPr>
              <a:xfrm>
                <a:off x="5689600" y="1872344"/>
                <a:ext cx="812800" cy="812800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b="1" dirty="0"/>
                  <a:t>2</a:t>
                </a:r>
                <a:endParaRPr lang="ko-KR" altLang="en-US" sz="4800" b="1" dirty="0"/>
              </a:p>
            </p:txBody>
          </p:sp>
          <p:sp>
            <p:nvSpPr>
              <p:cNvPr id="29" name="타원 28">
                <a:extLst>
                  <a:ext uri="{FF2B5EF4-FFF2-40B4-BE49-F238E27FC236}">
                    <a16:creationId xmlns:a16="http://schemas.microsoft.com/office/drawing/2014/main" id="{90729AB2-CE7A-3C86-A1E9-A20FDA1F56F5}"/>
                  </a:ext>
                </a:extLst>
              </p:cNvPr>
              <p:cNvSpPr/>
              <p:nvPr/>
            </p:nvSpPr>
            <p:spPr>
              <a:xfrm>
                <a:off x="8215086" y="1872344"/>
                <a:ext cx="812800" cy="812800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b="1" dirty="0"/>
                  <a:t>3</a:t>
                </a:r>
                <a:endParaRPr lang="ko-KR" altLang="en-US" sz="4800" b="1" dirty="0"/>
              </a:p>
            </p:txBody>
          </p:sp>
        </p:grp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494FB576-7E1B-F7DE-0FBD-D0C7FE3D9FFC}"/>
                </a:ext>
              </a:extLst>
            </p:cNvPr>
            <p:cNvGrpSpPr/>
            <p:nvPr/>
          </p:nvGrpSpPr>
          <p:grpSpPr>
            <a:xfrm>
              <a:off x="3164114" y="3022601"/>
              <a:ext cx="5863772" cy="812800"/>
              <a:chOff x="3164114" y="3022600"/>
              <a:chExt cx="5863772" cy="812800"/>
            </a:xfrm>
          </p:grpSpPr>
          <p:sp>
            <p:nvSpPr>
              <p:cNvPr id="24" name="타원 23">
                <a:extLst>
                  <a:ext uri="{FF2B5EF4-FFF2-40B4-BE49-F238E27FC236}">
                    <a16:creationId xmlns:a16="http://schemas.microsoft.com/office/drawing/2014/main" id="{A0B3F15B-9FBE-BB77-0387-7751A8822DB9}"/>
                  </a:ext>
                </a:extLst>
              </p:cNvPr>
              <p:cNvSpPr/>
              <p:nvPr/>
            </p:nvSpPr>
            <p:spPr>
              <a:xfrm>
                <a:off x="3164114" y="3022600"/>
                <a:ext cx="812800" cy="812800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b="1" dirty="0"/>
                  <a:t>4</a:t>
                </a:r>
                <a:endParaRPr lang="ko-KR" altLang="en-US" sz="4800" b="1" dirty="0"/>
              </a:p>
            </p:txBody>
          </p:sp>
          <p:sp>
            <p:nvSpPr>
              <p:cNvPr id="25" name="타원 24">
                <a:extLst>
                  <a:ext uri="{FF2B5EF4-FFF2-40B4-BE49-F238E27FC236}">
                    <a16:creationId xmlns:a16="http://schemas.microsoft.com/office/drawing/2014/main" id="{990F18F5-8240-0C09-13EF-BD4C2D6EFCB6}"/>
                  </a:ext>
                </a:extLst>
              </p:cNvPr>
              <p:cNvSpPr/>
              <p:nvPr/>
            </p:nvSpPr>
            <p:spPr>
              <a:xfrm>
                <a:off x="5689600" y="3022600"/>
                <a:ext cx="812800" cy="812800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b="1" dirty="0"/>
                  <a:t>5</a:t>
                </a:r>
                <a:endParaRPr lang="ko-KR" altLang="en-US" sz="4800" b="1" dirty="0"/>
              </a:p>
            </p:txBody>
          </p:sp>
          <p:sp>
            <p:nvSpPr>
              <p:cNvPr id="26" name="타원 25">
                <a:extLst>
                  <a:ext uri="{FF2B5EF4-FFF2-40B4-BE49-F238E27FC236}">
                    <a16:creationId xmlns:a16="http://schemas.microsoft.com/office/drawing/2014/main" id="{FAD60A7A-E116-A514-F5DB-572F2DFA0C6B}"/>
                  </a:ext>
                </a:extLst>
              </p:cNvPr>
              <p:cNvSpPr/>
              <p:nvPr/>
            </p:nvSpPr>
            <p:spPr>
              <a:xfrm>
                <a:off x="8215086" y="3022600"/>
                <a:ext cx="812800" cy="812800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b="1" dirty="0"/>
                  <a:t>6</a:t>
                </a:r>
                <a:endParaRPr lang="ko-KR" altLang="en-US" sz="4800" b="1" dirty="0"/>
              </a:p>
            </p:txBody>
          </p:sp>
        </p:grp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A99AA003-3E87-F897-81B5-5874B9DFEDB1}"/>
                </a:ext>
              </a:extLst>
            </p:cNvPr>
            <p:cNvGrpSpPr/>
            <p:nvPr/>
          </p:nvGrpSpPr>
          <p:grpSpPr>
            <a:xfrm>
              <a:off x="3164114" y="4172857"/>
              <a:ext cx="5863772" cy="812800"/>
              <a:chOff x="3164114" y="4172857"/>
              <a:chExt cx="5863772" cy="812800"/>
            </a:xfrm>
          </p:grpSpPr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8B4672A0-96BB-DBE1-1A96-36DD4649723B}"/>
                  </a:ext>
                </a:extLst>
              </p:cNvPr>
              <p:cNvSpPr/>
              <p:nvPr/>
            </p:nvSpPr>
            <p:spPr>
              <a:xfrm>
                <a:off x="3164114" y="4172857"/>
                <a:ext cx="812800" cy="812800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b="1" dirty="0"/>
                  <a:t>7</a:t>
                </a:r>
                <a:endParaRPr lang="ko-KR" altLang="en-US" sz="4800" b="1" dirty="0"/>
              </a:p>
            </p:txBody>
          </p:sp>
          <p:sp>
            <p:nvSpPr>
              <p:cNvPr id="22" name="타원 21">
                <a:extLst>
                  <a:ext uri="{FF2B5EF4-FFF2-40B4-BE49-F238E27FC236}">
                    <a16:creationId xmlns:a16="http://schemas.microsoft.com/office/drawing/2014/main" id="{033F1C70-7A4C-F36A-738D-2006F51254AE}"/>
                  </a:ext>
                </a:extLst>
              </p:cNvPr>
              <p:cNvSpPr/>
              <p:nvPr/>
            </p:nvSpPr>
            <p:spPr>
              <a:xfrm>
                <a:off x="5689600" y="4172857"/>
                <a:ext cx="812800" cy="812800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b="1" dirty="0"/>
                  <a:t>8</a:t>
                </a:r>
                <a:endParaRPr lang="ko-KR" altLang="en-US" sz="4800" b="1" dirty="0"/>
              </a:p>
            </p:txBody>
          </p:sp>
          <p:sp>
            <p:nvSpPr>
              <p:cNvPr id="23" name="타원 22">
                <a:extLst>
                  <a:ext uri="{FF2B5EF4-FFF2-40B4-BE49-F238E27FC236}">
                    <a16:creationId xmlns:a16="http://schemas.microsoft.com/office/drawing/2014/main" id="{2357E8B3-AAEA-59B8-590D-1A3A8A54A3EE}"/>
                  </a:ext>
                </a:extLst>
              </p:cNvPr>
              <p:cNvSpPr/>
              <p:nvPr/>
            </p:nvSpPr>
            <p:spPr>
              <a:xfrm>
                <a:off x="8215086" y="4172857"/>
                <a:ext cx="812800" cy="812800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b="1" dirty="0"/>
                  <a:t>9</a:t>
                </a:r>
                <a:endParaRPr lang="ko-KR" altLang="en-US" sz="4800" b="1" dirty="0"/>
              </a:p>
            </p:txBody>
          </p:sp>
        </p:grp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61EDB7E1-DB5E-55B4-04CF-A89A06F27BA6}"/>
              </a:ext>
            </a:extLst>
          </p:cNvPr>
          <p:cNvSpPr txBox="1"/>
          <p:nvPr/>
        </p:nvSpPr>
        <p:spPr>
          <a:xfrm>
            <a:off x="1504950" y="5241472"/>
            <a:ext cx="91821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스폰</a:t>
            </a:r>
            <a:r>
              <a:rPr lang="ko-KR" altLang="en-US" dirty="0"/>
              <a:t> 위치에 따라 도착지가 정해진다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SPAWN AREA_A -&gt; </a:t>
            </a:r>
            <a:r>
              <a:rPr lang="ko-KR" altLang="en-US" dirty="0"/>
              <a:t>플레이어 방향</a:t>
            </a:r>
            <a:endParaRPr lang="en-US" altLang="ko-KR" dirty="0"/>
          </a:p>
          <a:p>
            <a:r>
              <a:rPr lang="en-US" altLang="ko-KR" dirty="0"/>
              <a:t>	3</a:t>
            </a:r>
            <a:r>
              <a:rPr lang="ko-KR" altLang="en-US" dirty="0"/>
              <a:t>번 </a:t>
            </a:r>
            <a:r>
              <a:rPr lang="en-US" altLang="ko-KR" dirty="0"/>
              <a:t>-&gt; 8</a:t>
            </a:r>
            <a:r>
              <a:rPr lang="ko-KR" altLang="en-US" dirty="0"/>
              <a:t>번</a:t>
            </a:r>
            <a:endParaRPr lang="en-US" altLang="ko-KR" dirty="0"/>
          </a:p>
          <a:p>
            <a:r>
              <a:rPr lang="en-US" altLang="ko-KR" dirty="0"/>
              <a:t>	2</a:t>
            </a:r>
            <a:r>
              <a:rPr lang="ko-KR" altLang="en-US" dirty="0"/>
              <a:t>번 </a:t>
            </a:r>
            <a:r>
              <a:rPr lang="en-US" altLang="ko-KR" dirty="0"/>
              <a:t>-&gt; 7</a:t>
            </a:r>
            <a:r>
              <a:rPr lang="ko-KR" altLang="en-US" dirty="0"/>
              <a:t>번</a:t>
            </a:r>
            <a:r>
              <a:rPr lang="en-US" altLang="ko-KR" dirty="0"/>
              <a:t>	</a:t>
            </a:r>
            <a:r>
              <a:rPr lang="ko-KR" altLang="en-US" dirty="0"/>
              <a:t>가능하다면 </a:t>
            </a:r>
            <a:r>
              <a:rPr lang="en-US" altLang="ko-KR" dirty="0"/>
              <a:t>1, 2, 3 -&gt; 7, 8, 9 (</a:t>
            </a:r>
            <a:r>
              <a:rPr lang="ko-KR" altLang="en-US" dirty="0"/>
              <a:t>랜덤으로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	1</a:t>
            </a:r>
            <a:r>
              <a:rPr lang="ko-KR" altLang="en-US" dirty="0"/>
              <a:t>번 </a:t>
            </a:r>
            <a:r>
              <a:rPr lang="en-US" altLang="ko-KR" dirty="0"/>
              <a:t>-&gt; 9</a:t>
            </a:r>
            <a:r>
              <a:rPr lang="ko-KR" altLang="en-US" dirty="0"/>
              <a:t>번 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96AC472F-D32F-57F5-F3E1-9AEE29820E6E}"/>
              </a:ext>
            </a:extLst>
          </p:cNvPr>
          <p:cNvSpPr/>
          <p:nvPr/>
        </p:nvSpPr>
        <p:spPr>
          <a:xfrm>
            <a:off x="1625600" y="506223"/>
            <a:ext cx="841829" cy="4204832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65670539-8063-4599-E573-2309E4CA94F2}"/>
              </a:ext>
            </a:extLst>
          </p:cNvPr>
          <p:cNvSpPr/>
          <p:nvPr/>
        </p:nvSpPr>
        <p:spPr>
          <a:xfrm>
            <a:off x="9724571" y="506223"/>
            <a:ext cx="841829" cy="4204832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052CB9EF-F1AF-FBF9-DEC2-F8211CA5AE3A}"/>
              </a:ext>
            </a:extLst>
          </p:cNvPr>
          <p:cNvSpPr/>
          <p:nvPr/>
        </p:nvSpPr>
        <p:spPr>
          <a:xfrm rot="5400000">
            <a:off x="5765830" y="-2803791"/>
            <a:ext cx="660338" cy="7022661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E6F5A2-DA08-D24B-E51F-2E6EADFF5697}"/>
              </a:ext>
            </a:extLst>
          </p:cNvPr>
          <p:cNvSpPr txBox="1"/>
          <p:nvPr/>
        </p:nvSpPr>
        <p:spPr>
          <a:xfrm rot="16200000">
            <a:off x="928914" y="2373157"/>
            <a:ext cx="223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SPAWN AREA_C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6F2F38-FD6A-17DF-5811-BECD3C027B30}"/>
              </a:ext>
            </a:extLst>
          </p:cNvPr>
          <p:cNvSpPr txBox="1"/>
          <p:nvPr/>
        </p:nvSpPr>
        <p:spPr>
          <a:xfrm rot="16200000">
            <a:off x="9027886" y="2373157"/>
            <a:ext cx="223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SPAWN AREA_B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98ADEB7-F8A3-7F71-A9F9-D3DA14489F4D}"/>
              </a:ext>
            </a:extLst>
          </p:cNvPr>
          <p:cNvSpPr/>
          <p:nvPr/>
        </p:nvSpPr>
        <p:spPr>
          <a:xfrm>
            <a:off x="1504949" y="1166562"/>
            <a:ext cx="9178692" cy="3737454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07E51BA0-0F13-046D-2FDE-FDF8C9E4983B}"/>
              </a:ext>
            </a:extLst>
          </p:cNvPr>
          <p:cNvCxnSpPr>
            <a:cxnSpLocks/>
          </p:cNvCxnSpPr>
          <p:nvPr/>
        </p:nvCxnSpPr>
        <p:spPr>
          <a:xfrm flipH="1">
            <a:off x="6328229" y="1886857"/>
            <a:ext cx="2148114" cy="2264229"/>
          </a:xfrm>
          <a:prstGeom prst="straightConnector1">
            <a:avLst/>
          </a:prstGeom>
          <a:ln w="50800">
            <a:solidFill>
              <a:srgbClr val="FF0000"/>
            </a:solidFill>
            <a:headEnd w="lg" len="lg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B2E6072A-FE2B-C856-841C-061A8FDBE17F}"/>
              </a:ext>
            </a:extLst>
          </p:cNvPr>
          <p:cNvCxnSpPr>
            <a:cxnSpLocks/>
          </p:cNvCxnSpPr>
          <p:nvPr/>
        </p:nvCxnSpPr>
        <p:spPr>
          <a:xfrm flipH="1">
            <a:off x="3715658" y="1948457"/>
            <a:ext cx="2148114" cy="2264229"/>
          </a:xfrm>
          <a:prstGeom prst="straightConnector1">
            <a:avLst/>
          </a:prstGeom>
          <a:ln w="50800">
            <a:solidFill>
              <a:srgbClr val="FF0000"/>
            </a:solidFill>
            <a:headEnd w="lg" len="lg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06D09344-09F5-82C5-A8B6-600EBBB4FB65}"/>
              </a:ext>
            </a:extLst>
          </p:cNvPr>
          <p:cNvCxnSpPr>
            <a:cxnSpLocks/>
          </p:cNvCxnSpPr>
          <p:nvPr/>
        </p:nvCxnSpPr>
        <p:spPr>
          <a:xfrm>
            <a:off x="3793101" y="1948457"/>
            <a:ext cx="4562114" cy="2194965"/>
          </a:xfrm>
          <a:prstGeom prst="straightConnector1">
            <a:avLst/>
          </a:prstGeom>
          <a:ln w="50800">
            <a:solidFill>
              <a:srgbClr val="FF0000"/>
            </a:solidFill>
            <a:headEnd w="lg" len="lg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26042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9ED037-FC66-3E0C-5D3C-16A2F83F65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46655F3-5725-FFDC-9E1C-8AFEBE48ABD4}"/>
              </a:ext>
            </a:extLst>
          </p:cNvPr>
          <p:cNvSpPr/>
          <p:nvPr/>
        </p:nvSpPr>
        <p:spPr>
          <a:xfrm>
            <a:off x="2880852" y="1318926"/>
            <a:ext cx="6430296" cy="3392129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8FB1C089-CA29-D4B7-131D-8F31D8D76063}"/>
              </a:ext>
            </a:extLst>
          </p:cNvPr>
          <p:cNvSpPr/>
          <p:nvPr/>
        </p:nvSpPr>
        <p:spPr>
          <a:xfrm>
            <a:off x="3098332" y="2416628"/>
            <a:ext cx="566057" cy="56605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CDD2AE1E-F0C0-11BD-95DD-59AD599670F1}"/>
              </a:ext>
            </a:extLst>
          </p:cNvPr>
          <p:cNvSpPr/>
          <p:nvPr/>
        </p:nvSpPr>
        <p:spPr>
          <a:xfrm>
            <a:off x="6328229" y="3429000"/>
            <a:ext cx="667656" cy="899884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790EE697-DB84-44EA-2AD9-42E4F1AAD730}"/>
              </a:ext>
            </a:extLst>
          </p:cNvPr>
          <p:cNvCxnSpPr/>
          <p:nvPr/>
        </p:nvCxnSpPr>
        <p:spPr>
          <a:xfrm>
            <a:off x="3381360" y="3113318"/>
            <a:ext cx="0" cy="537029"/>
          </a:xfrm>
          <a:prstGeom prst="straightConnector1">
            <a:avLst/>
          </a:prstGeom>
          <a:ln w="3810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" name="타원 14">
            <a:extLst>
              <a:ext uri="{FF2B5EF4-FFF2-40B4-BE49-F238E27FC236}">
                <a16:creationId xmlns:a16="http://schemas.microsoft.com/office/drawing/2014/main" id="{CDF3053B-6E3C-AA17-3A6A-8A8825F9D864}"/>
              </a:ext>
            </a:extLst>
          </p:cNvPr>
          <p:cNvSpPr/>
          <p:nvPr/>
        </p:nvSpPr>
        <p:spPr>
          <a:xfrm>
            <a:off x="7953945" y="1465938"/>
            <a:ext cx="566057" cy="56605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28B41954-F6A8-8FCE-190A-F429AA4EAE22}"/>
              </a:ext>
            </a:extLst>
          </p:cNvPr>
          <p:cNvCxnSpPr/>
          <p:nvPr/>
        </p:nvCxnSpPr>
        <p:spPr>
          <a:xfrm>
            <a:off x="8236973" y="2162628"/>
            <a:ext cx="0" cy="537029"/>
          </a:xfrm>
          <a:prstGeom prst="straightConnector1">
            <a:avLst/>
          </a:prstGeom>
          <a:ln w="3810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" name="타원 3">
            <a:extLst>
              <a:ext uri="{FF2B5EF4-FFF2-40B4-BE49-F238E27FC236}">
                <a16:creationId xmlns:a16="http://schemas.microsoft.com/office/drawing/2014/main" id="{B0E4229F-E7A8-A474-C6C1-A14B83FD9574}"/>
              </a:ext>
            </a:extLst>
          </p:cNvPr>
          <p:cNvSpPr/>
          <p:nvPr/>
        </p:nvSpPr>
        <p:spPr>
          <a:xfrm>
            <a:off x="3178629" y="1625600"/>
            <a:ext cx="566057" cy="56605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7C32B1F9-CBE0-C455-F521-02E347CEF6D7}"/>
              </a:ext>
            </a:extLst>
          </p:cNvPr>
          <p:cNvSpPr/>
          <p:nvPr/>
        </p:nvSpPr>
        <p:spPr>
          <a:xfrm>
            <a:off x="4644572" y="1908628"/>
            <a:ext cx="566057" cy="56605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355919C6-8312-D105-1300-71A99AC4EE3D}"/>
              </a:ext>
            </a:extLst>
          </p:cNvPr>
          <p:cNvSpPr/>
          <p:nvPr/>
        </p:nvSpPr>
        <p:spPr>
          <a:xfrm>
            <a:off x="6096000" y="1538512"/>
            <a:ext cx="566057" cy="56605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6A607455-D3DF-D768-A20E-B2ABEB079B83}"/>
              </a:ext>
            </a:extLst>
          </p:cNvPr>
          <p:cNvSpPr/>
          <p:nvPr/>
        </p:nvSpPr>
        <p:spPr>
          <a:xfrm>
            <a:off x="8745091" y="2779483"/>
            <a:ext cx="566057" cy="56605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AB70DE51-C62D-B0F1-C1F5-D0811CD5E290}"/>
              </a:ext>
            </a:extLst>
          </p:cNvPr>
          <p:cNvCxnSpPr/>
          <p:nvPr/>
        </p:nvCxnSpPr>
        <p:spPr>
          <a:xfrm>
            <a:off x="3672115" y="2409368"/>
            <a:ext cx="319314" cy="370115"/>
          </a:xfrm>
          <a:prstGeom prst="straightConnector1">
            <a:avLst/>
          </a:prstGeom>
          <a:ln w="3810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9F4959D-B4BD-D8FC-4BD6-56AA9B3E426D}"/>
              </a:ext>
            </a:extLst>
          </p:cNvPr>
          <p:cNvCxnSpPr/>
          <p:nvPr/>
        </p:nvCxnSpPr>
        <p:spPr>
          <a:xfrm>
            <a:off x="5210629" y="2644875"/>
            <a:ext cx="319314" cy="370115"/>
          </a:xfrm>
          <a:prstGeom prst="straightConnector1">
            <a:avLst/>
          </a:prstGeom>
          <a:ln w="3810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29A7B09F-FD12-8298-E1BC-933019B152D5}"/>
              </a:ext>
            </a:extLst>
          </p:cNvPr>
          <p:cNvCxnSpPr>
            <a:cxnSpLocks/>
          </p:cNvCxnSpPr>
          <p:nvPr/>
        </p:nvCxnSpPr>
        <p:spPr>
          <a:xfrm>
            <a:off x="6429829" y="2289627"/>
            <a:ext cx="29028" cy="540305"/>
          </a:xfrm>
          <a:prstGeom prst="straightConnector1">
            <a:avLst/>
          </a:prstGeom>
          <a:ln w="3810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E5E9C994-6951-4B10-50B1-3F48D7FD5703}"/>
              </a:ext>
            </a:extLst>
          </p:cNvPr>
          <p:cNvCxnSpPr>
            <a:cxnSpLocks/>
          </p:cNvCxnSpPr>
          <p:nvPr/>
        </p:nvCxnSpPr>
        <p:spPr>
          <a:xfrm flipH="1">
            <a:off x="7953945" y="3176871"/>
            <a:ext cx="697036" cy="252129"/>
          </a:xfrm>
          <a:prstGeom prst="straightConnector1">
            <a:avLst/>
          </a:prstGeom>
          <a:ln w="3810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618764C-AB3D-56AE-6F7D-B7FC1C751399}"/>
              </a:ext>
            </a:extLst>
          </p:cNvPr>
          <p:cNvSpPr txBox="1"/>
          <p:nvPr/>
        </p:nvSpPr>
        <p:spPr>
          <a:xfrm>
            <a:off x="1504950" y="5241472"/>
            <a:ext cx="9182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플레이어는 우선적으로 </a:t>
            </a:r>
            <a:r>
              <a:rPr lang="ko-KR" altLang="en-US" dirty="0" err="1"/>
              <a:t>유도탄</a:t>
            </a:r>
            <a:r>
              <a:rPr lang="ko-KR" altLang="en-US" dirty="0"/>
              <a:t> 공격을 피하며 </a:t>
            </a:r>
            <a:r>
              <a:rPr lang="ko-KR" altLang="en-US" dirty="0" err="1"/>
              <a:t>직선탄이</a:t>
            </a:r>
            <a:r>
              <a:rPr lang="ko-KR" altLang="en-US" dirty="0"/>
              <a:t> 없는 안전 구역을 확인</a:t>
            </a:r>
            <a:endParaRPr lang="en-US" altLang="ko-KR" dirty="0"/>
          </a:p>
          <a:p>
            <a:r>
              <a:rPr lang="ko-KR" altLang="en-US" dirty="0"/>
              <a:t>플레이어의 </a:t>
            </a:r>
            <a:r>
              <a:rPr lang="ko-KR" altLang="en-US" dirty="0" err="1"/>
              <a:t>유도탄</a:t>
            </a:r>
            <a:r>
              <a:rPr lang="ko-KR" altLang="en-US" dirty="0"/>
              <a:t> 컨트롤과 </a:t>
            </a:r>
            <a:r>
              <a:rPr lang="ko-KR" altLang="en-US" dirty="0" err="1"/>
              <a:t>직선탄</a:t>
            </a:r>
            <a:r>
              <a:rPr lang="ko-KR" altLang="en-US" dirty="0"/>
              <a:t> 회피를 유도</a:t>
            </a:r>
          </a:p>
        </p:txBody>
      </p:sp>
    </p:spTree>
    <p:extLst>
      <p:ext uri="{BB962C8B-B14F-4D97-AF65-F5344CB8AC3E}">
        <p14:creationId xmlns:p14="http://schemas.microsoft.com/office/powerpoint/2010/main" val="28281047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376</Words>
  <Application>Microsoft Office PowerPoint</Application>
  <PresentationFormat>와이드스크린</PresentationFormat>
  <Paragraphs>101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승헌 백</dc:creator>
  <cp:lastModifiedBy>승헌 백</cp:lastModifiedBy>
  <cp:revision>1</cp:revision>
  <dcterms:created xsi:type="dcterms:W3CDTF">2025-06-24T12:21:13Z</dcterms:created>
  <dcterms:modified xsi:type="dcterms:W3CDTF">2025-06-24T13:25:52Z</dcterms:modified>
</cp:coreProperties>
</file>