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79" r:id="rId26"/>
    <p:sldId id="282" r:id="rId27"/>
    <p:sldId id="283" r:id="rId28"/>
    <p:sldId id="302" r:id="rId29"/>
    <p:sldId id="284" r:id="rId30"/>
    <p:sldId id="285" r:id="rId31"/>
    <p:sldId id="286" r:id="rId32"/>
    <p:sldId id="287" r:id="rId33"/>
    <p:sldId id="293" r:id="rId34"/>
    <p:sldId id="301" r:id="rId35"/>
    <p:sldId id="294" r:id="rId36"/>
    <p:sldId id="296" r:id="rId37"/>
    <p:sldId id="289" r:id="rId38"/>
    <p:sldId id="290" r:id="rId39"/>
    <p:sldId id="291" r:id="rId40"/>
    <p:sldId id="292" r:id="rId41"/>
    <p:sldId id="300" r:id="rId42"/>
    <p:sldId id="295" r:id="rId43"/>
    <p:sldId id="319" r:id="rId44"/>
    <p:sldId id="320" r:id="rId45"/>
    <p:sldId id="321" r:id="rId46"/>
    <p:sldId id="322" r:id="rId47"/>
    <p:sldId id="297" r:id="rId48"/>
    <p:sldId id="303" r:id="rId49"/>
    <p:sldId id="304" r:id="rId50"/>
    <p:sldId id="305" r:id="rId51"/>
    <p:sldId id="306" r:id="rId52"/>
    <p:sldId id="307" r:id="rId53"/>
    <p:sldId id="309" r:id="rId54"/>
    <p:sldId id="313" r:id="rId55"/>
    <p:sldId id="315" r:id="rId56"/>
    <p:sldId id="317" r:id="rId57"/>
    <p:sldId id="318" r:id="rId5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6EDDA3-A053-4F71-B60D-7AA63CF51978}" v="144" dt="2025-06-26T01:35:14.5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3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승헌 백" userId="931022ae5b107afa" providerId="LiveId" clId="{836EDDA3-A053-4F71-B60D-7AA63CF51978}"/>
    <pc:docChg chg="undo custSel addSld delSld modSld sldOrd">
      <pc:chgData name="승헌 백" userId="931022ae5b107afa" providerId="LiveId" clId="{836EDDA3-A053-4F71-B60D-7AA63CF51978}" dt="2025-06-26T01:35:25.401" v="3314" actId="1076"/>
      <pc:docMkLst>
        <pc:docMk/>
      </pc:docMkLst>
      <pc:sldChg chg="modSp mod">
        <pc:chgData name="승헌 백" userId="931022ae5b107afa" providerId="LiveId" clId="{836EDDA3-A053-4F71-B60D-7AA63CF51978}" dt="2025-06-25T06:15:09.896" v="5" actId="403"/>
        <pc:sldMkLst>
          <pc:docMk/>
          <pc:sldMk cId="246594656" sldId="257"/>
        </pc:sldMkLst>
        <pc:spChg chg="mod">
          <ac:chgData name="승헌 백" userId="931022ae5b107afa" providerId="LiveId" clId="{836EDDA3-A053-4F71-B60D-7AA63CF51978}" dt="2025-06-25T06:15:09.896" v="5" actId="403"/>
          <ac:spMkLst>
            <pc:docMk/>
            <pc:sldMk cId="246594656" sldId="257"/>
            <ac:spMk id="2" creationId="{733A2975-9C72-6B68-2797-780304B46637}"/>
          </ac:spMkLst>
        </pc:spChg>
        <pc:spChg chg="mod">
          <ac:chgData name="승헌 백" userId="931022ae5b107afa" providerId="LiveId" clId="{836EDDA3-A053-4F71-B60D-7AA63CF51978}" dt="2025-06-25T06:15:04.099" v="1" actId="113"/>
          <ac:spMkLst>
            <pc:docMk/>
            <pc:sldMk cId="246594656" sldId="257"/>
            <ac:spMk id="4" creationId="{38C2BA42-4B84-F830-A44C-4C0CAD4C05DB}"/>
          </ac:spMkLst>
        </pc:spChg>
        <pc:spChg chg="mod">
          <ac:chgData name="승헌 백" userId="931022ae5b107afa" providerId="LiveId" clId="{836EDDA3-A053-4F71-B60D-7AA63CF51978}" dt="2025-06-25T06:15:04.099" v="1" actId="113"/>
          <ac:spMkLst>
            <pc:docMk/>
            <pc:sldMk cId="246594656" sldId="257"/>
            <ac:spMk id="5" creationId="{694D9A9E-E313-0422-B903-4873D4ED2F08}"/>
          </ac:spMkLst>
        </pc:spChg>
        <pc:spChg chg="mod">
          <ac:chgData name="승헌 백" userId="931022ae5b107afa" providerId="LiveId" clId="{836EDDA3-A053-4F71-B60D-7AA63CF51978}" dt="2025-06-25T06:15:04.099" v="1" actId="113"/>
          <ac:spMkLst>
            <pc:docMk/>
            <pc:sldMk cId="246594656" sldId="257"/>
            <ac:spMk id="6" creationId="{72971871-88C8-1F55-F9F4-03F081F9BE81}"/>
          </ac:spMkLst>
        </pc:spChg>
        <pc:spChg chg="mod">
          <ac:chgData name="승헌 백" userId="931022ae5b107afa" providerId="LiveId" clId="{836EDDA3-A053-4F71-B60D-7AA63CF51978}" dt="2025-06-25T06:15:04.099" v="1" actId="113"/>
          <ac:spMkLst>
            <pc:docMk/>
            <pc:sldMk cId="246594656" sldId="257"/>
            <ac:spMk id="7" creationId="{0E7611AA-C529-F011-319E-33DF43E746A5}"/>
          </ac:spMkLst>
        </pc:spChg>
        <pc:spChg chg="mod">
          <ac:chgData name="승헌 백" userId="931022ae5b107afa" providerId="LiveId" clId="{836EDDA3-A053-4F71-B60D-7AA63CF51978}" dt="2025-06-25T06:14:30.933" v="0" actId="113"/>
          <ac:spMkLst>
            <pc:docMk/>
            <pc:sldMk cId="246594656" sldId="257"/>
            <ac:spMk id="8" creationId="{7B7C107F-D9C9-B341-9598-CC48D906F512}"/>
          </ac:spMkLst>
        </pc:spChg>
        <pc:spChg chg="mod">
          <ac:chgData name="승헌 백" userId="931022ae5b107afa" providerId="LiveId" clId="{836EDDA3-A053-4F71-B60D-7AA63CF51978}" dt="2025-06-25T06:15:04.099" v="1" actId="113"/>
          <ac:spMkLst>
            <pc:docMk/>
            <pc:sldMk cId="246594656" sldId="257"/>
            <ac:spMk id="9" creationId="{24DFE39A-B97D-04A8-E368-EB4F19EE2158}"/>
          </ac:spMkLst>
        </pc:spChg>
      </pc:sldChg>
      <pc:sldChg chg="modSp mod">
        <pc:chgData name="승헌 백" userId="931022ae5b107afa" providerId="LiveId" clId="{836EDDA3-A053-4F71-B60D-7AA63CF51978}" dt="2025-06-26T01:10:55.251" v="2706" actId="20577"/>
        <pc:sldMkLst>
          <pc:docMk/>
          <pc:sldMk cId="1845648812" sldId="258"/>
        </pc:sldMkLst>
        <pc:spChg chg="mod">
          <ac:chgData name="승헌 백" userId="931022ae5b107afa" providerId="LiveId" clId="{836EDDA3-A053-4F71-B60D-7AA63CF51978}" dt="2025-06-25T06:15:12.453" v="7"/>
          <ac:spMkLst>
            <pc:docMk/>
            <pc:sldMk cId="1845648812" sldId="258"/>
            <ac:spMk id="2" creationId="{FD528BA1-6984-BB04-E33B-8DA30AE65A44}"/>
          </ac:spMkLst>
        </pc:spChg>
        <pc:spChg chg="mod">
          <ac:chgData name="승헌 백" userId="931022ae5b107afa" providerId="LiveId" clId="{836EDDA3-A053-4F71-B60D-7AA63CF51978}" dt="2025-06-26T01:10:55.251" v="2706" actId="20577"/>
          <ac:spMkLst>
            <pc:docMk/>
            <pc:sldMk cId="1845648812" sldId="258"/>
            <ac:spMk id="41" creationId="{B990EF7E-A706-FF70-433E-CEFAC92EBC69}"/>
          </ac:spMkLst>
        </pc:spChg>
      </pc:sldChg>
      <pc:sldChg chg="addSp delSp modSp mod">
        <pc:chgData name="승헌 백" userId="931022ae5b107afa" providerId="LiveId" clId="{836EDDA3-A053-4F71-B60D-7AA63CF51978}" dt="2025-06-26T01:12:05.573" v="2749" actId="20577"/>
        <pc:sldMkLst>
          <pc:docMk/>
          <pc:sldMk cId="1341119364" sldId="259"/>
        </pc:sldMkLst>
        <pc:spChg chg="mod">
          <ac:chgData name="승헌 백" userId="931022ae5b107afa" providerId="LiveId" clId="{836EDDA3-A053-4F71-B60D-7AA63CF51978}" dt="2025-06-25T06:15:13.851" v="9"/>
          <ac:spMkLst>
            <pc:docMk/>
            <pc:sldMk cId="1341119364" sldId="259"/>
            <ac:spMk id="2" creationId="{D2822AD0-BB5A-0EDF-2CA9-FC709937B446}"/>
          </ac:spMkLst>
        </pc:spChg>
        <pc:spChg chg="add del mod">
          <ac:chgData name="승헌 백" userId="931022ae5b107afa" providerId="LiveId" clId="{836EDDA3-A053-4F71-B60D-7AA63CF51978}" dt="2025-06-26T01:11:06.737" v="2707" actId="478"/>
          <ac:spMkLst>
            <pc:docMk/>
            <pc:sldMk cId="1341119364" sldId="259"/>
            <ac:spMk id="12" creationId="{A852A939-F33B-55FD-9ED9-84A857A2251A}"/>
          </ac:spMkLst>
        </pc:spChg>
        <pc:spChg chg="mod">
          <ac:chgData name="승헌 백" userId="931022ae5b107afa" providerId="LiveId" clId="{836EDDA3-A053-4F71-B60D-7AA63CF51978}" dt="2025-06-26T01:11:54.146" v="2727" actId="20577"/>
          <ac:spMkLst>
            <pc:docMk/>
            <pc:sldMk cId="1341119364" sldId="259"/>
            <ac:spMk id="13" creationId="{F3BF5513-D28C-1CE3-5CE9-973795BEB62D}"/>
          </ac:spMkLst>
        </pc:spChg>
        <pc:spChg chg="mod">
          <ac:chgData name="승헌 백" userId="931022ae5b107afa" providerId="LiveId" clId="{836EDDA3-A053-4F71-B60D-7AA63CF51978}" dt="2025-06-26T01:12:00.529" v="2740" actId="20577"/>
          <ac:spMkLst>
            <pc:docMk/>
            <pc:sldMk cId="1341119364" sldId="259"/>
            <ac:spMk id="14" creationId="{6913BFB3-69B3-3372-3279-968D4C3487FF}"/>
          </ac:spMkLst>
        </pc:spChg>
        <pc:spChg chg="mod">
          <ac:chgData name="승헌 백" userId="931022ae5b107afa" providerId="LiveId" clId="{836EDDA3-A053-4F71-B60D-7AA63CF51978}" dt="2025-06-26T01:12:05.573" v="2749" actId="20577"/>
          <ac:spMkLst>
            <pc:docMk/>
            <pc:sldMk cId="1341119364" sldId="259"/>
            <ac:spMk id="15" creationId="{38F595BF-AD6E-5960-9CD0-ECFC9E401550}"/>
          </ac:spMkLst>
        </pc:spChg>
        <pc:spChg chg="add mod">
          <ac:chgData name="승헌 백" userId="931022ae5b107afa" providerId="LiveId" clId="{836EDDA3-A053-4F71-B60D-7AA63CF51978}" dt="2025-06-26T01:11:06.926" v="2708"/>
          <ac:spMkLst>
            <pc:docMk/>
            <pc:sldMk cId="1341119364" sldId="259"/>
            <ac:spMk id="16" creationId="{49F6727C-CF95-241F-CF58-EFAB8480BDAD}"/>
          </ac:spMkLst>
        </pc:spChg>
        <pc:spChg chg="del">
          <ac:chgData name="승헌 백" userId="931022ae5b107afa" providerId="LiveId" clId="{836EDDA3-A053-4F71-B60D-7AA63CF51978}" dt="2025-06-26T01:09:15.188" v="2686" actId="478"/>
          <ac:spMkLst>
            <pc:docMk/>
            <pc:sldMk cId="1341119364" sldId="259"/>
            <ac:spMk id="41" creationId="{C9BA7A40-12CC-038C-A220-6B101D340958}"/>
          </ac:spMkLst>
        </pc:spChg>
      </pc:sldChg>
      <pc:sldChg chg="addSp delSp modSp mod">
        <pc:chgData name="승헌 백" userId="931022ae5b107afa" providerId="LiveId" clId="{836EDDA3-A053-4F71-B60D-7AA63CF51978}" dt="2025-06-26T01:11:47.949" v="2718" actId="20577"/>
        <pc:sldMkLst>
          <pc:docMk/>
          <pc:sldMk cId="2302627145" sldId="260"/>
        </pc:sldMkLst>
        <pc:spChg chg="mod">
          <ac:chgData name="승헌 백" userId="931022ae5b107afa" providerId="LiveId" clId="{836EDDA3-A053-4F71-B60D-7AA63CF51978}" dt="2025-06-25T06:15:16.515" v="11"/>
          <ac:spMkLst>
            <pc:docMk/>
            <pc:sldMk cId="2302627145" sldId="260"/>
            <ac:spMk id="2" creationId="{D3E64323-99D8-6A83-008E-1F3E1C1DF338}"/>
          </ac:spMkLst>
        </pc:spChg>
        <pc:spChg chg="add mod">
          <ac:chgData name="승헌 백" userId="931022ae5b107afa" providerId="LiveId" clId="{836EDDA3-A053-4F71-B60D-7AA63CF51978}" dt="2025-06-26T01:11:12.257" v="2710"/>
          <ac:spMkLst>
            <pc:docMk/>
            <pc:sldMk cId="2302627145" sldId="260"/>
            <ac:spMk id="12" creationId="{2D78E2E8-733F-BDE4-ECDA-F5FDC8AFD940}"/>
          </ac:spMkLst>
        </pc:spChg>
        <pc:spChg chg="mod">
          <ac:chgData name="승헌 백" userId="931022ae5b107afa" providerId="LiveId" clId="{836EDDA3-A053-4F71-B60D-7AA63CF51978}" dt="2025-06-26T01:11:47.949" v="2718" actId="20577"/>
          <ac:spMkLst>
            <pc:docMk/>
            <pc:sldMk cId="2302627145" sldId="260"/>
            <ac:spMk id="13" creationId="{F1CDC96A-E042-4419-152E-448D52257EA9}"/>
          </ac:spMkLst>
        </pc:spChg>
        <pc:spChg chg="add mod">
          <ac:chgData name="승헌 백" userId="931022ae5b107afa" providerId="LiveId" clId="{836EDDA3-A053-4F71-B60D-7AA63CF51978}" dt="2025-06-26T01:11:15.327" v="2712"/>
          <ac:spMkLst>
            <pc:docMk/>
            <pc:sldMk cId="2302627145" sldId="260"/>
            <ac:spMk id="16" creationId="{49EF19ED-CC33-D7A2-423B-E69CE65C0A16}"/>
          </ac:spMkLst>
        </pc:spChg>
        <pc:spChg chg="del mod">
          <ac:chgData name="승헌 백" userId="931022ae5b107afa" providerId="LiveId" clId="{836EDDA3-A053-4F71-B60D-7AA63CF51978}" dt="2025-06-26T01:11:15.148" v="2711" actId="478"/>
          <ac:spMkLst>
            <pc:docMk/>
            <pc:sldMk cId="2302627145" sldId="260"/>
            <ac:spMk id="41" creationId="{B2E4FB24-86A0-EF1D-2FEE-D68732EDF541}"/>
          </ac:spMkLst>
        </pc:spChg>
      </pc:sldChg>
      <pc:sldChg chg="addSp delSp modSp mod">
        <pc:chgData name="승헌 백" userId="931022ae5b107afa" providerId="LiveId" clId="{836EDDA3-A053-4F71-B60D-7AA63CF51978}" dt="2025-06-26T01:12:38.678" v="2769"/>
        <pc:sldMkLst>
          <pc:docMk/>
          <pc:sldMk cId="748233171" sldId="261"/>
        </pc:sldMkLst>
        <pc:spChg chg="mod">
          <ac:chgData name="승헌 백" userId="931022ae5b107afa" providerId="LiveId" clId="{836EDDA3-A053-4F71-B60D-7AA63CF51978}" dt="2025-06-25T06:15:17.973" v="13"/>
          <ac:spMkLst>
            <pc:docMk/>
            <pc:sldMk cId="748233171" sldId="261"/>
            <ac:spMk id="2" creationId="{B2D5C4CA-9114-E649-92DE-1022F47B534B}"/>
          </ac:spMkLst>
        </pc:spChg>
        <pc:spChg chg="add mod">
          <ac:chgData name="승헌 백" userId="931022ae5b107afa" providerId="LiveId" clId="{836EDDA3-A053-4F71-B60D-7AA63CF51978}" dt="2025-06-26T01:12:38.678" v="2769"/>
          <ac:spMkLst>
            <pc:docMk/>
            <pc:sldMk cId="748233171" sldId="261"/>
            <ac:spMk id="12" creationId="{0C98610F-B01F-9675-280C-E90711B57F30}"/>
          </ac:spMkLst>
        </pc:spChg>
        <pc:spChg chg="mod">
          <ac:chgData name="승헌 백" userId="931022ae5b107afa" providerId="LiveId" clId="{836EDDA3-A053-4F71-B60D-7AA63CF51978}" dt="2025-06-26T01:12:14.180" v="2755" actId="20577"/>
          <ac:spMkLst>
            <pc:docMk/>
            <pc:sldMk cId="748233171" sldId="261"/>
            <ac:spMk id="13" creationId="{E1521658-5D84-8320-845E-CDA271AE2987}"/>
          </ac:spMkLst>
        </pc:spChg>
        <pc:spChg chg="mod">
          <ac:chgData name="승헌 백" userId="931022ae5b107afa" providerId="LiveId" clId="{836EDDA3-A053-4F71-B60D-7AA63CF51978}" dt="2025-06-26T01:12:17.220" v="2761" actId="20577"/>
          <ac:spMkLst>
            <pc:docMk/>
            <pc:sldMk cId="748233171" sldId="261"/>
            <ac:spMk id="14" creationId="{DC40D140-DCF1-694E-072A-CD30CC8CA8DF}"/>
          </ac:spMkLst>
        </pc:spChg>
        <pc:spChg chg="mod">
          <ac:chgData name="승헌 백" userId="931022ae5b107afa" providerId="LiveId" clId="{836EDDA3-A053-4F71-B60D-7AA63CF51978}" dt="2025-06-26T01:12:19.511" v="2767" actId="20577"/>
          <ac:spMkLst>
            <pc:docMk/>
            <pc:sldMk cId="748233171" sldId="261"/>
            <ac:spMk id="15" creationId="{EB8C21E6-C1ED-22EE-5D1B-79692FD40836}"/>
          </ac:spMkLst>
        </pc:spChg>
        <pc:spChg chg="del">
          <ac:chgData name="승헌 백" userId="931022ae5b107afa" providerId="LiveId" clId="{836EDDA3-A053-4F71-B60D-7AA63CF51978}" dt="2025-06-26T01:12:37.855" v="2768" actId="478"/>
          <ac:spMkLst>
            <pc:docMk/>
            <pc:sldMk cId="748233171" sldId="261"/>
            <ac:spMk id="41" creationId="{5CDD7559-599B-88EC-70E2-9D49D693E30D}"/>
          </ac:spMkLst>
        </pc:spChg>
      </pc:sldChg>
      <pc:sldChg chg="addSp delSp modSp mod">
        <pc:chgData name="승헌 백" userId="931022ae5b107afa" providerId="LiveId" clId="{836EDDA3-A053-4F71-B60D-7AA63CF51978}" dt="2025-06-26T01:22:34.228" v="2883" actId="20577"/>
        <pc:sldMkLst>
          <pc:docMk/>
          <pc:sldMk cId="1383482291" sldId="262"/>
        </pc:sldMkLst>
        <pc:spChg chg="mod">
          <ac:chgData name="승헌 백" userId="931022ae5b107afa" providerId="LiveId" clId="{836EDDA3-A053-4F71-B60D-7AA63CF51978}" dt="2025-06-25T06:15:19.740" v="15"/>
          <ac:spMkLst>
            <pc:docMk/>
            <pc:sldMk cId="1383482291" sldId="262"/>
            <ac:spMk id="2" creationId="{0C259487-4A20-19D3-A8EF-7CECD929F721}"/>
          </ac:spMkLst>
        </pc:spChg>
        <pc:spChg chg="add mod">
          <ac:chgData name="승헌 백" userId="931022ae5b107afa" providerId="LiveId" clId="{836EDDA3-A053-4F71-B60D-7AA63CF51978}" dt="2025-06-26T01:12:41.865" v="2771"/>
          <ac:spMkLst>
            <pc:docMk/>
            <pc:sldMk cId="1383482291" sldId="262"/>
            <ac:spMk id="12" creationId="{5BC0C419-A321-472E-2B92-8A24AF2C5993}"/>
          </ac:spMkLst>
        </pc:spChg>
        <pc:spChg chg="mod">
          <ac:chgData name="승헌 백" userId="931022ae5b107afa" providerId="LiveId" clId="{836EDDA3-A053-4F71-B60D-7AA63CF51978}" dt="2025-06-26T01:22:34.228" v="2883" actId="20577"/>
          <ac:spMkLst>
            <pc:docMk/>
            <pc:sldMk cId="1383482291" sldId="262"/>
            <ac:spMk id="13" creationId="{83C2AB46-6A0A-4160-7E3F-25FCE787A300}"/>
          </ac:spMkLst>
        </pc:spChg>
        <pc:spChg chg="del">
          <ac:chgData name="승헌 백" userId="931022ae5b107afa" providerId="LiveId" clId="{836EDDA3-A053-4F71-B60D-7AA63CF51978}" dt="2025-06-26T01:12:40.339" v="2770" actId="478"/>
          <ac:spMkLst>
            <pc:docMk/>
            <pc:sldMk cId="1383482291" sldId="262"/>
            <ac:spMk id="41" creationId="{A5EF4698-ECC4-D8A1-31F7-2F69F6702494}"/>
          </ac:spMkLst>
        </pc:spChg>
      </pc:sldChg>
      <pc:sldChg chg="addSp delSp modSp mod">
        <pc:chgData name="승헌 백" userId="931022ae5b107afa" providerId="LiveId" clId="{836EDDA3-A053-4F71-B60D-7AA63CF51978}" dt="2025-06-26T01:12:44.599" v="2773"/>
        <pc:sldMkLst>
          <pc:docMk/>
          <pc:sldMk cId="862124107" sldId="263"/>
        </pc:sldMkLst>
        <pc:spChg chg="mod">
          <ac:chgData name="승헌 백" userId="931022ae5b107afa" providerId="LiveId" clId="{836EDDA3-A053-4F71-B60D-7AA63CF51978}" dt="2025-06-25T06:15:21.363" v="17"/>
          <ac:spMkLst>
            <pc:docMk/>
            <pc:sldMk cId="862124107" sldId="263"/>
            <ac:spMk id="2" creationId="{8EB8A653-F3CA-62D9-A1AE-399805C0A704}"/>
          </ac:spMkLst>
        </pc:spChg>
        <pc:spChg chg="add mod">
          <ac:chgData name="승헌 백" userId="931022ae5b107afa" providerId="LiveId" clId="{836EDDA3-A053-4F71-B60D-7AA63CF51978}" dt="2025-06-26T01:12:44.599" v="2773"/>
          <ac:spMkLst>
            <pc:docMk/>
            <pc:sldMk cId="862124107" sldId="263"/>
            <ac:spMk id="3" creationId="{8EF82DAD-074F-2923-1DAD-5EE9EB932110}"/>
          </ac:spMkLst>
        </pc:spChg>
        <pc:spChg chg="del">
          <ac:chgData name="승헌 백" userId="931022ae5b107afa" providerId="LiveId" clId="{836EDDA3-A053-4F71-B60D-7AA63CF51978}" dt="2025-06-26T01:12:43.294" v="2772" actId="478"/>
          <ac:spMkLst>
            <pc:docMk/>
            <pc:sldMk cId="862124107" sldId="263"/>
            <ac:spMk id="41" creationId="{3626AA59-D32D-1F4C-A040-F72047D74D3E}"/>
          </ac:spMkLst>
        </pc:spChg>
      </pc:sldChg>
      <pc:sldChg chg="addSp delSp modSp mod">
        <pc:chgData name="승헌 백" userId="931022ae5b107afa" providerId="LiveId" clId="{836EDDA3-A053-4F71-B60D-7AA63CF51978}" dt="2025-06-26T01:22:45.187" v="2903" actId="20577"/>
        <pc:sldMkLst>
          <pc:docMk/>
          <pc:sldMk cId="549032630" sldId="264"/>
        </pc:sldMkLst>
        <pc:spChg chg="mod">
          <ac:chgData name="승헌 백" userId="931022ae5b107afa" providerId="LiveId" clId="{836EDDA3-A053-4F71-B60D-7AA63CF51978}" dt="2025-06-25T06:15:23.565" v="19"/>
          <ac:spMkLst>
            <pc:docMk/>
            <pc:sldMk cId="549032630" sldId="264"/>
            <ac:spMk id="2" creationId="{6C314AB9-F088-5539-CC88-CDAE9E33D40C}"/>
          </ac:spMkLst>
        </pc:spChg>
        <pc:spChg chg="add mod">
          <ac:chgData name="승헌 백" userId="931022ae5b107afa" providerId="LiveId" clId="{836EDDA3-A053-4F71-B60D-7AA63CF51978}" dt="2025-06-26T01:12:48.021" v="2775"/>
          <ac:spMkLst>
            <pc:docMk/>
            <pc:sldMk cId="549032630" sldId="264"/>
            <ac:spMk id="12" creationId="{4D4B9361-D39A-7BDD-59CC-305A8E0F9993}"/>
          </ac:spMkLst>
        </pc:spChg>
        <pc:spChg chg="mod">
          <ac:chgData name="승헌 백" userId="931022ae5b107afa" providerId="LiveId" clId="{836EDDA3-A053-4F71-B60D-7AA63CF51978}" dt="2025-06-26T01:22:39.878" v="2891" actId="20577"/>
          <ac:spMkLst>
            <pc:docMk/>
            <pc:sldMk cId="549032630" sldId="264"/>
            <ac:spMk id="13" creationId="{1CE63A7D-01CA-DCEF-EE25-D4466B56E287}"/>
          </ac:spMkLst>
        </pc:spChg>
        <pc:spChg chg="mod">
          <ac:chgData name="승헌 백" userId="931022ae5b107afa" providerId="LiveId" clId="{836EDDA3-A053-4F71-B60D-7AA63CF51978}" dt="2025-06-26T01:22:42.715" v="2897" actId="20577"/>
          <ac:spMkLst>
            <pc:docMk/>
            <pc:sldMk cId="549032630" sldId="264"/>
            <ac:spMk id="14" creationId="{4EAEA3BA-76F8-A6E9-CE6D-7F5A1A795B6E}"/>
          </ac:spMkLst>
        </pc:spChg>
        <pc:spChg chg="mod">
          <ac:chgData name="승헌 백" userId="931022ae5b107afa" providerId="LiveId" clId="{836EDDA3-A053-4F71-B60D-7AA63CF51978}" dt="2025-06-26T01:22:45.187" v="2903" actId="20577"/>
          <ac:spMkLst>
            <pc:docMk/>
            <pc:sldMk cId="549032630" sldId="264"/>
            <ac:spMk id="15" creationId="{9B1BBFA4-2BC7-7386-529A-1BB0D9315644}"/>
          </ac:spMkLst>
        </pc:spChg>
        <pc:spChg chg="del">
          <ac:chgData name="승헌 백" userId="931022ae5b107afa" providerId="LiveId" clId="{836EDDA3-A053-4F71-B60D-7AA63CF51978}" dt="2025-06-26T01:12:47.203" v="2774" actId="478"/>
          <ac:spMkLst>
            <pc:docMk/>
            <pc:sldMk cId="549032630" sldId="264"/>
            <ac:spMk id="41" creationId="{7684359D-FC11-6184-E560-F61E2C6FF718}"/>
          </ac:spMkLst>
        </pc:spChg>
      </pc:sldChg>
      <pc:sldChg chg="addSp delSp modSp mod">
        <pc:chgData name="승헌 백" userId="931022ae5b107afa" providerId="LiveId" clId="{836EDDA3-A053-4F71-B60D-7AA63CF51978}" dt="2025-06-26T01:15:06.451" v="2870"/>
        <pc:sldMkLst>
          <pc:docMk/>
          <pc:sldMk cId="2248207649" sldId="265"/>
        </pc:sldMkLst>
        <pc:spChg chg="mod">
          <ac:chgData name="승헌 백" userId="931022ae5b107afa" providerId="LiveId" clId="{836EDDA3-A053-4F71-B60D-7AA63CF51978}" dt="2025-06-25T06:15:25.350" v="21"/>
          <ac:spMkLst>
            <pc:docMk/>
            <pc:sldMk cId="2248207649" sldId="265"/>
            <ac:spMk id="2" creationId="{273A36F7-D9A7-0A22-A025-393FC8A4FE8E}"/>
          </ac:spMkLst>
        </pc:spChg>
        <pc:spChg chg="add mod">
          <ac:chgData name="승헌 백" userId="931022ae5b107afa" providerId="LiveId" clId="{836EDDA3-A053-4F71-B60D-7AA63CF51978}" dt="2025-06-26T01:15:06.451" v="2870"/>
          <ac:spMkLst>
            <pc:docMk/>
            <pc:sldMk cId="2248207649" sldId="265"/>
            <ac:spMk id="12" creationId="{F9BBEC66-F387-204F-CB3D-F2EEC155F522}"/>
          </ac:spMkLst>
        </pc:spChg>
        <pc:spChg chg="del">
          <ac:chgData name="승헌 백" userId="931022ae5b107afa" providerId="LiveId" clId="{836EDDA3-A053-4F71-B60D-7AA63CF51978}" dt="2025-06-26T01:12:50.086" v="2776" actId="478"/>
          <ac:spMkLst>
            <pc:docMk/>
            <pc:sldMk cId="2248207649" sldId="265"/>
            <ac:spMk id="41" creationId="{F578326C-0EAC-5DA0-461D-7CC5C6470997}"/>
          </ac:spMkLst>
        </pc:spChg>
      </pc:sldChg>
      <pc:sldChg chg="addSp delSp modSp mod">
        <pc:chgData name="승헌 백" userId="931022ae5b107afa" providerId="LiveId" clId="{836EDDA3-A053-4F71-B60D-7AA63CF51978}" dt="2025-06-26T01:22:55.522" v="2906"/>
        <pc:sldMkLst>
          <pc:docMk/>
          <pc:sldMk cId="4184792180" sldId="266"/>
        </pc:sldMkLst>
        <pc:spChg chg="mod">
          <ac:chgData name="승헌 백" userId="931022ae5b107afa" providerId="LiveId" clId="{836EDDA3-A053-4F71-B60D-7AA63CF51978}" dt="2025-06-25T06:15:27.061" v="23"/>
          <ac:spMkLst>
            <pc:docMk/>
            <pc:sldMk cId="4184792180" sldId="266"/>
            <ac:spMk id="2" creationId="{74B138A0-757E-1E72-1FA6-7008426287D7}"/>
          </ac:spMkLst>
        </pc:spChg>
        <pc:spChg chg="add mod">
          <ac:chgData name="승헌 백" userId="931022ae5b107afa" providerId="LiveId" clId="{836EDDA3-A053-4F71-B60D-7AA63CF51978}" dt="2025-06-26T01:13:03.368" v="2779"/>
          <ac:spMkLst>
            <pc:docMk/>
            <pc:sldMk cId="4184792180" sldId="266"/>
            <ac:spMk id="12" creationId="{CEB2DAA3-9C9C-EC08-B78A-66965C1FC17D}"/>
          </ac:spMkLst>
        </pc:spChg>
        <pc:spChg chg="mod">
          <ac:chgData name="승헌 백" userId="931022ae5b107afa" providerId="LiveId" clId="{836EDDA3-A053-4F71-B60D-7AA63CF51978}" dt="2025-06-26T01:22:50.841" v="2904"/>
          <ac:spMkLst>
            <pc:docMk/>
            <pc:sldMk cId="4184792180" sldId="266"/>
            <ac:spMk id="13" creationId="{1C002C79-BAF3-54CF-E8AF-1E6B09062D37}"/>
          </ac:spMkLst>
        </pc:spChg>
        <pc:spChg chg="mod">
          <ac:chgData name="승헌 백" userId="931022ae5b107afa" providerId="LiveId" clId="{836EDDA3-A053-4F71-B60D-7AA63CF51978}" dt="2025-06-26T01:22:54.311" v="2905"/>
          <ac:spMkLst>
            <pc:docMk/>
            <pc:sldMk cId="4184792180" sldId="266"/>
            <ac:spMk id="14" creationId="{2B054540-467C-20E8-8BDB-EB551194890E}"/>
          </ac:spMkLst>
        </pc:spChg>
        <pc:spChg chg="mod">
          <ac:chgData name="승헌 백" userId="931022ae5b107afa" providerId="LiveId" clId="{836EDDA3-A053-4F71-B60D-7AA63CF51978}" dt="2025-06-26T01:22:55.522" v="2906"/>
          <ac:spMkLst>
            <pc:docMk/>
            <pc:sldMk cId="4184792180" sldId="266"/>
            <ac:spMk id="15" creationId="{C9D033C1-B2A8-E84F-DB94-113494E7F1C0}"/>
          </ac:spMkLst>
        </pc:spChg>
        <pc:spChg chg="del">
          <ac:chgData name="승헌 백" userId="931022ae5b107afa" providerId="LiveId" clId="{836EDDA3-A053-4F71-B60D-7AA63CF51978}" dt="2025-06-26T01:13:02.508" v="2778" actId="478"/>
          <ac:spMkLst>
            <pc:docMk/>
            <pc:sldMk cId="4184792180" sldId="266"/>
            <ac:spMk id="41" creationId="{DC88102A-4AAC-3BC4-FD24-558E61026EFD}"/>
          </ac:spMkLst>
        </pc:spChg>
      </pc:sldChg>
      <pc:sldChg chg="addSp delSp modSp mod">
        <pc:chgData name="승헌 백" userId="931022ae5b107afa" providerId="LiveId" clId="{836EDDA3-A053-4F71-B60D-7AA63CF51978}" dt="2025-06-26T01:13:05.433" v="2781"/>
        <pc:sldMkLst>
          <pc:docMk/>
          <pc:sldMk cId="2407044018" sldId="267"/>
        </pc:sldMkLst>
        <pc:spChg chg="mod">
          <ac:chgData name="승헌 백" userId="931022ae5b107afa" providerId="LiveId" clId="{836EDDA3-A053-4F71-B60D-7AA63CF51978}" dt="2025-06-25T06:15:28.786" v="25"/>
          <ac:spMkLst>
            <pc:docMk/>
            <pc:sldMk cId="2407044018" sldId="267"/>
            <ac:spMk id="2" creationId="{969A94A2-E24A-F398-E7EB-A417FA0388B5}"/>
          </ac:spMkLst>
        </pc:spChg>
        <pc:spChg chg="add mod">
          <ac:chgData name="승헌 백" userId="931022ae5b107afa" providerId="LiveId" clId="{836EDDA3-A053-4F71-B60D-7AA63CF51978}" dt="2025-06-26T01:13:05.433" v="2781"/>
          <ac:spMkLst>
            <pc:docMk/>
            <pc:sldMk cId="2407044018" sldId="267"/>
            <ac:spMk id="12" creationId="{BD86B17F-8C4B-A889-E0C0-59A63BBC0C74}"/>
          </ac:spMkLst>
        </pc:spChg>
        <pc:spChg chg="del">
          <ac:chgData name="승헌 백" userId="931022ae5b107afa" providerId="LiveId" clId="{836EDDA3-A053-4F71-B60D-7AA63CF51978}" dt="2025-06-26T01:13:04.745" v="2780" actId="478"/>
          <ac:spMkLst>
            <pc:docMk/>
            <pc:sldMk cId="2407044018" sldId="267"/>
            <ac:spMk id="41" creationId="{76654B97-7686-5F90-6573-6A0B54102679}"/>
          </ac:spMkLst>
        </pc:spChg>
      </pc:sldChg>
      <pc:sldChg chg="addSp delSp modSp mod">
        <pc:chgData name="승헌 백" userId="931022ae5b107afa" providerId="LiveId" clId="{836EDDA3-A053-4F71-B60D-7AA63CF51978}" dt="2025-06-26T01:13:07.510" v="2783"/>
        <pc:sldMkLst>
          <pc:docMk/>
          <pc:sldMk cId="398667504" sldId="268"/>
        </pc:sldMkLst>
        <pc:spChg chg="mod">
          <ac:chgData name="승헌 백" userId="931022ae5b107afa" providerId="LiveId" clId="{836EDDA3-A053-4F71-B60D-7AA63CF51978}" dt="2025-06-25T06:15:30.594" v="27"/>
          <ac:spMkLst>
            <pc:docMk/>
            <pc:sldMk cId="398667504" sldId="268"/>
            <ac:spMk id="2" creationId="{BA231D9B-7256-8479-65A6-4FC5E52A2BE4}"/>
          </ac:spMkLst>
        </pc:spChg>
        <pc:spChg chg="add mod">
          <ac:chgData name="승헌 백" userId="931022ae5b107afa" providerId="LiveId" clId="{836EDDA3-A053-4F71-B60D-7AA63CF51978}" dt="2025-06-26T01:13:07.510" v="2783"/>
          <ac:spMkLst>
            <pc:docMk/>
            <pc:sldMk cId="398667504" sldId="268"/>
            <ac:spMk id="3" creationId="{990CFC64-857D-0892-F5D1-8B73D74951D4}"/>
          </ac:spMkLst>
        </pc:spChg>
        <pc:spChg chg="del">
          <ac:chgData name="승헌 백" userId="931022ae5b107afa" providerId="LiveId" clId="{836EDDA3-A053-4F71-B60D-7AA63CF51978}" dt="2025-06-26T01:13:06.738" v="2782" actId="478"/>
          <ac:spMkLst>
            <pc:docMk/>
            <pc:sldMk cId="398667504" sldId="268"/>
            <ac:spMk id="41" creationId="{09C66DBD-B955-760B-E882-483B97091935}"/>
          </ac:spMkLst>
        </pc:spChg>
      </pc:sldChg>
      <pc:sldChg chg="addSp delSp modSp mod">
        <pc:chgData name="승헌 백" userId="931022ae5b107afa" providerId="LiveId" clId="{836EDDA3-A053-4F71-B60D-7AA63CF51978}" dt="2025-06-26T01:23:04.802" v="2909"/>
        <pc:sldMkLst>
          <pc:docMk/>
          <pc:sldMk cId="987142971" sldId="269"/>
        </pc:sldMkLst>
        <pc:spChg chg="mod">
          <ac:chgData name="승헌 백" userId="931022ae5b107afa" providerId="LiveId" clId="{836EDDA3-A053-4F71-B60D-7AA63CF51978}" dt="2025-06-25T06:15:32.069" v="29"/>
          <ac:spMkLst>
            <pc:docMk/>
            <pc:sldMk cId="987142971" sldId="269"/>
            <ac:spMk id="2" creationId="{F5DA4512-ECCA-908E-B869-343A494E332E}"/>
          </ac:spMkLst>
        </pc:spChg>
        <pc:spChg chg="add mod">
          <ac:chgData name="승헌 백" userId="931022ae5b107afa" providerId="LiveId" clId="{836EDDA3-A053-4F71-B60D-7AA63CF51978}" dt="2025-06-26T01:13:11.360" v="2785"/>
          <ac:spMkLst>
            <pc:docMk/>
            <pc:sldMk cId="987142971" sldId="269"/>
            <ac:spMk id="12" creationId="{58718AD4-59E5-0026-C961-91AC44CEA237}"/>
          </ac:spMkLst>
        </pc:spChg>
        <pc:spChg chg="mod">
          <ac:chgData name="승헌 백" userId="931022ae5b107afa" providerId="LiveId" clId="{836EDDA3-A053-4F71-B60D-7AA63CF51978}" dt="2025-06-26T01:23:02.736" v="2907"/>
          <ac:spMkLst>
            <pc:docMk/>
            <pc:sldMk cId="987142971" sldId="269"/>
            <ac:spMk id="13" creationId="{F56B236A-8D22-556B-F690-1F6BDA420AA7}"/>
          </ac:spMkLst>
        </pc:spChg>
        <pc:spChg chg="mod">
          <ac:chgData name="승헌 백" userId="931022ae5b107afa" providerId="LiveId" clId="{836EDDA3-A053-4F71-B60D-7AA63CF51978}" dt="2025-06-26T01:23:03.744" v="2908"/>
          <ac:spMkLst>
            <pc:docMk/>
            <pc:sldMk cId="987142971" sldId="269"/>
            <ac:spMk id="14" creationId="{E4ED44B0-B8B2-F229-F028-992AFCF6BCF3}"/>
          </ac:spMkLst>
        </pc:spChg>
        <pc:spChg chg="mod">
          <ac:chgData name="승헌 백" userId="931022ae5b107afa" providerId="LiveId" clId="{836EDDA3-A053-4F71-B60D-7AA63CF51978}" dt="2025-06-26T01:23:04.802" v="2909"/>
          <ac:spMkLst>
            <pc:docMk/>
            <pc:sldMk cId="987142971" sldId="269"/>
            <ac:spMk id="15" creationId="{1403B7C3-906E-761A-64E0-602D998E4837}"/>
          </ac:spMkLst>
        </pc:spChg>
        <pc:spChg chg="del">
          <ac:chgData name="승헌 백" userId="931022ae5b107afa" providerId="LiveId" clId="{836EDDA3-A053-4F71-B60D-7AA63CF51978}" dt="2025-06-26T01:13:10.609" v="2784" actId="478"/>
          <ac:spMkLst>
            <pc:docMk/>
            <pc:sldMk cId="987142971" sldId="269"/>
            <ac:spMk id="41" creationId="{00FB88C7-8B95-2CA3-5CF9-BD553DEFE6C8}"/>
          </ac:spMkLst>
        </pc:spChg>
      </pc:sldChg>
      <pc:sldChg chg="addSp delSp modSp mod">
        <pc:chgData name="승헌 백" userId="931022ae5b107afa" providerId="LiveId" clId="{836EDDA3-A053-4F71-B60D-7AA63CF51978}" dt="2025-06-26T01:23:10.888" v="2913"/>
        <pc:sldMkLst>
          <pc:docMk/>
          <pc:sldMk cId="247350107" sldId="270"/>
        </pc:sldMkLst>
        <pc:spChg chg="mod">
          <ac:chgData name="승헌 백" userId="931022ae5b107afa" providerId="LiveId" clId="{836EDDA3-A053-4F71-B60D-7AA63CF51978}" dt="2025-06-25T06:15:33.676" v="31"/>
          <ac:spMkLst>
            <pc:docMk/>
            <pc:sldMk cId="247350107" sldId="270"/>
            <ac:spMk id="2" creationId="{42655862-ABB9-32DC-3683-058201D125F9}"/>
          </ac:spMkLst>
        </pc:spChg>
        <pc:spChg chg="add mod">
          <ac:chgData name="승헌 백" userId="931022ae5b107afa" providerId="LiveId" clId="{836EDDA3-A053-4F71-B60D-7AA63CF51978}" dt="2025-06-26T01:13:13.585" v="2787"/>
          <ac:spMkLst>
            <pc:docMk/>
            <pc:sldMk cId="247350107" sldId="270"/>
            <ac:spMk id="12" creationId="{3A2C818D-BBB8-E6AD-C940-7076DF09011F}"/>
          </ac:spMkLst>
        </pc:spChg>
        <pc:spChg chg="mod">
          <ac:chgData name="승헌 백" userId="931022ae5b107afa" providerId="LiveId" clId="{836EDDA3-A053-4F71-B60D-7AA63CF51978}" dt="2025-06-26T01:23:08.841" v="2911"/>
          <ac:spMkLst>
            <pc:docMk/>
            <pc:sldMk cId="247350107" sldId="270"/>
            <ac:spMk id="13" creationId="{0474BCEE-D713-6862-8779-3E2FD057BE15}"/>
          </ac:spMkLst>
        </pc:spChg>
        <pc:spChg chg="mod">
          <ac:chgData name="승헌 백" userId="931022ae5b107afa" providerId="LiveId" clId="{836EDDA3-A053-4F71-B60D-7AA63CF51978}" dt="2025-06-26T01:23:09.714" v="2912"/>
          <ac:spMkLst>
            <pc:docMk/>
            <pc:sldMk cId="247350107" sldId="270"/>
            <ac:spMk id="14" creationId="{A65AAF3A-70FD-35C5-3C5A-97152744AD71}"/>
          </ac:spMkLst>
        </pc:spChg>
        <pc:spChg chg="mod">
          <ac:chgData name="승헌 백" userId="931022ae5b107afa" providerId="LiveId" clId="{836EDDA3-A053-4F71-B60D-7AA63CF51978}" dt="2025-06-26T01:23:10.888" v="2913"/>
          <ac:spMkLst>
            <pc:docMk/>
            <pc:sldMk cId="247350107" sldId="270"/>
            <ac:spMk id="15" creationId="{A3BFFB14-6B27-9355-E6F1-C44ECDA5B8B7}"/>
          </ac:spMkLst>
        </pc:spChg>
        <pc:spChg chg="del">
          <ac:chgData name="승헌 백" userId="931022ae5b107afa" providerId="LiveId" clId="{836EDDA3-A053-4F71-B60D-7AA63CF51978}" dt="2025-06-26T01:13:13.387" v="2786" actId="478"/>
          <ac:spMkLst>
            <pc:docMk/>
            <pc:sldMk cId="247350107" sldId="270"/>
            <ac:spMk id="41" creationId="{522D6567-34C8-C227-AC27-FA097976A331}"/>
          </ac:spMkLst>
        </pc:spChg>
      </pc:sldChg>
      <pc:sldChg chg="modSp mod">
        <pc:chgData name="승헌 백" userId="931022ae5b107afa" providerId="LiveId" clId="{836EDDA3-A053-4F71-B60D-7AA63CF51978}" dt="2025-06-26T01:23:16.460" v="2917" actId="20577"/>
        <pc:sldMkLst>
          <pc:docMk/>
          <pc:sldMk cId="151450304" sldId="272"/>
        </pc:sldMkLst>
        <pc:spChg chg="mod">
          <ac:chgData name="승헌 백" userId="931022ae5b107afa" providerId="LiveId" clId="{836EDDA3-A053-4F71-B60D-7AA63CF51978}" dt="2025-06-25T06:15:35.163" v="33"/>
          <ac:spMkLst>
            <pc:docMk/>
            <pc:sldMk cId="151450304" sldId="272"/>
            <ac:spMk id="2" creationId="{C8F7B8D8-6CC2-DBB8-C87A-0A9531640DDF}"/>
          </ac:spMkLst>
        </pc:spChg>
        <pc:spChg chg="mod">
          <ac:chgData name="승헌 백" userId="931022ae5b107afa" providerId="LiveId" clId="{836EDDA3-A053-4F71-B60D-7AA63CF51978}" dt="2025-06-26T01:23:16.460" v="2917" actId="20577"/>
          <ac:spMkLst>
            <pc:docMk/>
            <pc:sldMk cId="151450304" sldId="272"/>
            <ac:spMk id="13" creationId="{C9DA97F4-E76E-8FEA-EA17-A1358F72CD5E}"/>
          </ac:spMkLst>
        </pc:spChg>
      </pc:sldChg>
      <pc:sldChg chg="addSp delSp modSp mod">
        <pc:chgData name="승헌 백" userId="931022ae5b107afa" providerId="LiveId" clId="{836EDDA3-A053-4F71-B60D-7AA63CF51978}" dt="2025-06-26T01:13:16.243" v="2789"/>
        <pc:sldMkLst>
          <pc:docMk/>
          <pc:sldMk cId="3694697381" sldId="273"/>
        </pc:sldMkLst>
        <pc:spChg chg="mod">
          <ac:chgData name="승헌 백" userId="931022ae5b107afa" providerId="LiveId" clId="{836EDDA3-A053-4F71-B60D-7AA63CF51978}" dt="2025-06-25T06:15:36.797" v="35"/>
          <ac:spMkLst>
            <pc:docMk/>
            <pc:sldMk cId="3694697381" sldId="273"/>
            <ac:spMk id="2" creationId="{0668F3B3-74DD-8EFF-7CC5-170EC02E3145}"/>
          </ac:spMkLst>
        </pc:spChg>
        <pc:spChg chg="add mod">
          <ac:chgData name="승헌 백" userId="931022ae5b107afa" providerId="LiveId" clId="{836EDDA3-A053-4F71-B60D-7AA63CF51978}" dt="2025-06-26T01:13:16.243" v="2789"/>
          <ac:spMkLst>
            <pc:docMk/>
            <pc:sldMk cId="3694697381" sldId="273"/>
            <ac:spMk id="12" creationId="{D193DA4E-66F8-3B8E-2700-D7F3841595F1}"/>
          </ac:spMkLst>
        </pc:spChg>
        <pc:spChg chg="del">
          <ac:chgData name="승헌 백" userId="931022ae5b107afa" providerId="LiveId" clId="{836EDDA3-A053-4F71-B60D-7AA63CF51978}" dt="2025-06-26T01:13:16.059" v="2788" actId="478"/>
          <ac:spMkLst>
            <pc:docMk/>
            <pc:sldMk cId="3694697381" sldId="273"/>
            <ac:spMk id="41" creationId="{8DA9B027-B418-11F4-53E4-1A8F437389FF}"/>
          </ac:spMkLst>
        </pc:spChg>
      </pc:sldChg>
      <pc:sldChg chg="addSp delSp modSp mod">
        <pc:chgData name="승헌 백" userId="931022ae5b107afa" providerId="LiveId" clId="{836EDDA3-A053-4F71-B60D-7AA63CF51978}" dt="2025-06-26T01:13:19.049" v="2791"/>
        <pc:sldMkLst>
          <pc:docMk/>
          <pc:sldMk cId="3016341200" sldId="274"/>
        </pc:sldMkLst>
        <pc:spChg chg="mod">
          <ac:chgData name="승헌 백" userId="931022ae5b107afa" providerId="LiveId" clId="{836EDDA3-A053-4F71-B60D-7AA63CF51978}" dt="2025-06-25T06:15:38.419" v="37"/>
          <ac:spMkLst>
            <pc:docMk/>
            <pc:sldMk cId="3016341200" sldId="274"/>
            <ac:spMk id="2" creationId="{B7B602E4-F0BA-956E-17AB-716FE64DD678}"/>
          </ac:spMkLst>
        </pc:spChg>
        <pc:spChg chg="add mod">
          <ac:chgData name="승헌 백" userId="931022ae5b107afa" providerId="LiveId" clId="{836EDDA3-A053-4F71-B60D-7AA63CF51978}" dt="2025-06-26T01:13:19.049" v="2791"/>
          <ac:spMkLst>
            <pc:docMk/>
            <pc:sldMk cId="3016341200" sldId="274"/>
            <ac:spMk id="3" creationId="{7F38E3D0-8B89-6A16-7C48-1E177802F4B5}"/>
          </ac:spMkLst>
        </pc:spChg>
        <pc:spChg chg="del">
          <ac:chgData name="승헌 백" userId="931022ae5b107afa" providerId="LiveId" clId="{836EDDA3-A053-4F71-B60D-7AA63CF51978}" dt="2025-06-26T01:13:18.868" v="2790" actId="478"/>
          <ac:spMkLst>
            <pc:docMk/>
            <pc:sldMk cId="3016341200" sldId="274"/>
            <ac:spMk id="41" creationId="{FBD0E637-F635-06BD-9ABA-B40B5C1F4173}"/>
          </ac:spMkLst>
        </pc:spChg>
      </pc:sldChg>
      <pc:sldChg chg="addSp delSp modSp mod">
        <pc:chgData name="승헌 백" userId="931022ae5b107afa" providerId="LiveId" clId="{836EDDA3-A053-4F71-B60D-7AA63CF51978}" dt="2025-06-26T01:23:23.415" v="2918"/>
        <pc:sldMkLst>
          <pc:docMk/>
          <pc:sldMk cId="109604115" sldId="275"/>
        </pc:sldMkLst>
        <pc:spChg chg="mod">
          <ac:chgData name="승헌 백" userId="931022ae5b107afa" providerId="LiveId" clId="{836EDDA3-A053-4F71-B60D-7AA63CF51978}" dt="2025-06-25T06:15:40.034" v="39"/>
          <ac:spMkLst>
            <pc:docMk/>
            <pc:sldMk cId="109604115" sldId="275"/>
            <ac:spMk id="2" creationId="{F18C264A-9B84-F6DD-989D-6B79F6E44D23}"/>
          </ac:spMkLst>
        </pc:spChg>
        <pc:spChg chg="add mod">
          <ac:chgData name="승헌 백" userId="931022ae5b107afa" providerId="LiveId" clId="{836EDDA3-A053-4F71-B60D-7AA63CF51978}" dt="2025-06-26T01:13:22.344" v="2793"/>
          <ac:spMkLst>
            <pc:docMk/>
            <pc:sldMk cId="109604115" sldId="275"/>
            <ac:spMk id="12" creationId="{4A464F25-B882-938E-00BA-665A139BBAAB}"/>
          </ac:spMkLst>
        </pc:spChg>
        <pc:spChg chg="mod">
          <ac:chgData name="승헌 백" userId="931022ae5b107afa" providerId="LiveId" clId="{836EDDA3-A053-4F71-B60D-7AA63CF51978}" dt="2025-06-26T01:23:23.415" v="2918"/>
          <ac:spMkLst>
            <pc:docMk/>
            <pc:sldMk cId="109604115" sldId="275"/>
            <ac:spMk id="13" creationId="{36B52D58-30E4-E1E9-8DA2-AA961DCE9712}"/>
          </ac:spMkLst>
        </pc:spChg>
        <pc:spChg chg="del">
          <ac:chgData name="승헌 백" userId="931022ae5b107afa" providerId="LiveId" clId="{836EDDA3-A053-4F71-B60D-7AA63CF51978}" dt="2025-06-26T01:13:22.018" v="2792" actId="478"/>
          <ac:spMkLst>
            <pc:docMk/>
            <pc:sldMk cId="109604115" sldId="275"/>
            <ac:spMk id="41" creationId="{F1BE9BBE-392A-3CBA-BD66-00B8723EF055}"/>
          </ac:spMkLst>
        </pc:spChg>
      </pc:sldChg>
      <pc:sldChg chg="addSp delSp modSp mod">
        <pc:chgData name="승헌 백" userId="931022ae5b107afa" providerId="LiveId" clId="{836EDDA3-A053-4F71-B60D-7AA63CF51978}" dt="2025-06-26T01:23:28.135" v="2921"/>
        <pc:sldMkLst>
          <pc:docMk/>
          <pc:sldMk cId="1550422614" sldId="276"/>
        </pc:sldMkLst>
        <pc:spChg chg="mod">
          <ac:chgData name="승헌 백" userId="931022ae5b107afa" providerId="LiveId" clId="{836EDDA3-A053-4F71-B60D-7AA63CF51978}" dt="2025-06-25T06:15:41.557" v="41"/>
          <ac:spMkLst>
            <pc:docMk/>
            <pc:sldMk cId="1550422614" sldId="276"/>
            <ac:spMk id="2" creationId="{DED15915-7F4B-572A-78AB-84259F75A488}"/>
          </ac:spMkLst>
        </pc:spChg>
        <pc:spChg chg="add mod">
          <ac:chgData name="승헌 백" userId="931022ae5b107afa" providerId="LiveId" clId="{836EDDA3-A053-4F71-B60D-7AA63CF51978}" dt="2025-06-26T01:13:25.240" v="2795"/>
          <ac:spMkLst>
            <pc:docMk/>
            <pc:sldMk cId="1550422614" sldId="276"/>
            <ac:spMk id="12" creationId="{63300298-1ADA-04AB-5DBC-44C6D4B86F2B}"/>
          </ac:spMkLst>
        </pc:spChg>
        <pc:spChg chg="mod">
          <ac:chgData name="승헌 백" userId="931022ae5b107afa" providerId="LiveId" clId="{836EDDA3-A053-4F71-B60D-7AA63CF51978}" dt="2025-06-26T01:23:26.046" v="2919"/>
          <ac:spMkLst>
            <pc:docMk/>
            <pc:sldMk cId="1550422614" sldId="276"/>
            <ac:spMk id="13" creationId="{4CEA7E27-9636-E025-08D1-53BE78ACF73F}"/>
          </ac:spMkLst>
        </pc:spChg>
        <pc:spChg chg="mod">
          <ac:chgData name="승헌 백" userId="931022ae5b107afa" providerId="LiveId" clId="{836EDDA3-A053-4F71-B60D-7AA63CF51978}" dt="2025-06-26T01:23:27.152" v="2920"/>
          <ac:spMkLst>
            <pc:docMk/>
            <pc:sldMk cId="1550422614" sldId="276"/>
            <ac:spMk id="14" creationId="{56C8F8C0-0ABD-BA24-BD2A-41E85F4B7CCF}"/>
          </ac:spMkLst>
        </pc:spChg>
        <pc:spChg chg="mod">
          <ac:chgData name="승헌 백" userId="931022ae5b107afa" providerId="LiveId" clId="{836EDDA3-A053-4F71-B60D-7AA63CF51978}" dt="2025-06-26T01:23:28.135" v="2921"/>
          <ac:spMkLst>
            <pc:docMk/>
            <pc:sldMk cId="1550422614" sldId="276"/>
            <ac:spMk id="15" creationId="{052A8E1E-FD4E-4A1D-4E4A-6F014EC377ED}"/>
          </ac:spMkLst>
        </pc:spChg>
        <pc:spChg chg="del">
          <ac:chgData name="승헌 백" userId="931022ae5b107afa" providerId="LiveId" clId="{836EDDA3-A053-4F71-B60D-7AA63CF51978}" dt="2025-06-26T01:13:25.026" v="2794" actId="478"/>
          <ac:spMkLst>
            <pc:docMk/>
            <pc:sldMk cId="1550422614" sldId="276"/>
            <ac:spMk id="41" creationId="{A03825D5-7B75-CC32-8B74-CFED15BACD95}"/>
          </ac:spMkLst>
        </pc:spChg>
      </pc:sldChg>
      <pc:sldChg chg="addSp delSp modSp mod">
        <pc:chgData name="승헌 백" userId="931022ae5b107afa" providerId="LiveId" clId="{836EDDA3-A053-4F71-B60D-7AA63CF51978}" dt="2025-06-26T01:14:34.269" v="2840"/>
        <pc:sldMkLst>
          <pc:docMk/>
          <pc:sldMk cId="1129387663" sldId="277"/>
        </pc:sldMkLst>
        <pc:spChg chg="mod">
          <ac:chgData name="승헌 백" userId="931022ae5b107afa" providerId="LiveId" clId="{836EDDA3-A053-4F71-B60D-7AA63CF51978}" dt="2025-06-25T06:15:44.347" v="43"/>
          <ac:spMkLst>
            <pc:docMk/>
            <pc:sldMk cId="1129387663" sldId="277"/>
            <ac:spMk id="2" creationId="{E28F22E1-A931-3F01-48E8-3A3DAB7EE4CF}"/>
          </ac:spMkLst>
        </pc:spChg>
        <pc:spChg chg="add del mod">
          <ac:chgData name="승헌 백" userId="931022ae5b107afa" providerId="LiveId" clId="{836EDDA3-A053-4F71-B60D-7AA63CF51978}" dt="2025-06-26T01:14:23.186" v="2810" actId="478"/>
          <ac:spMkLst>
            <pc:docMk/>
            <pc:sldMk cId="1129387663" sldId="277"/>
            <ac:spMk id="3" creationId="{CBF38006-EDC3-ECC3-6DE9-6472FC9BA532}"/>
          </ac:spMkLst>
        </pc:spChg>
        <pc:spChg chg="add mod">
          <ac:chgData name="승헌 백" userId="931022ae5b107afa" providerId="LiveId" clId="{836EDDA3-A053-4F71-B60D-7AA63CF51978}" dt="2025-06-26T01:14:34.269" v="2840"/>
          <ac:spMkLst>
            <pc:docMk/>
            <pc:sldMk cId="1129387663" sldId="277"/>
            <ac:spMk id="4" creationId="{A705C1EB-E603-4343-A7D7-0BA1C7EBF2D3}"/>
          </ac:spMkLst>
        </pc:spChg>
        <pc:spChg chg="del">
          <ac:chgData name="승헌 백" userId="931022ae5b107afa" providerId="LiveId" clId="{836EDDA3-A053-4F71-B60D-7AA63CF51978}" dt="2025-06-26T01:13:27.922" v="2796" actId="478"/>
          <ac:spMkLst>
            <pc:docMk/>
            <pc:sldMk cId="1129387663" sldId="277"/>
            <ac:spMk id="41" creationId="{4ECDC71F-50B6-0C32-EC42-6EC580066800}"/>
          </ac:spMkLst>
        </pc:spChg>
      </pc:sldChg>
      <pc:sldChg chg="addSp delSp modSp mod">
        <pc:chgData name="승헌 백" userId="931022ae5b107afa" providerId="LiveId" clId="{836EDDA3-A053-4F71-B60D-7AA63CF51978}" dt="2025-06-26T01:23:32.474" v="2922"/>
        <pc:sldMkLst>
          <pc:docMk/>
          <pc:sldMk cId="611779317" sldId="278"/>
        </pc:sldMkLst>
        <pc:spChg chg="mod">
          <ac:chgData name="승헌 백" userId="931022ae5b107afa" providerId="LiveId" clId="{836EDDA3-A053-4F71-B60D-7AA63CF51978}" dt="2025-06-25T06:15:45.923" v="45"/>
          <ac:spMkLst>
            <pc:docMk/>
            <pc:sldMk cId="611779317" sldId="278"/>
            <ac:spMk id="2" creationId="{20415034-BEC5-89F6-32EB-A1C65260F796}"/>
          </ac:spMkLst>
        </pc:spChg>
        <pc:spChg chg="add mod">
          <ac:chgData name="승헌 백" userId="931022ae5b107afa" providerId="LiveId" clId="{836EDDA3-A053-4F71-B60D-7AA63CF51978}" dt="2025-06-26T01:13:31.127" v="2799"/>
          <ac:spMkLst>
            <pc:docMk/>
            <pc:sldMk cId="611779317" sldId="278"/>
            <ac:spMk id="12" creationId="{D6BCC09E-6637-9AE0-3571-3AED91DFD661}"/>
          </ac:spMkLst>
        </pc:spChg>
        <pc:spChg chg="mod">
          <ac:chgData name="승헌 백" userId="931022ae5b107afa" providerId="LiveId" clId="{836EDDA3-A053-4F71-B60D-7AA63CF51978}" dt="2025-06-26T01:23:32.474" v="2922"/>
          <ac:spMkLst>
            <pc:docMk/>
            <pc:sldMk cId="611779317" sldId="278"/>
            <ac:spMk id="13" creationId="{183B84E4-4A9F-34E1-3329-6496E091263C}"/>
          </ac:spMkLst>
        </pc:spChg>
        <pc:spChg chg="del">
          <ac:chgData name="승헌 백" userId="931022ae5b107afa" providerId="LiveId" clId="{836EDDA3-A053-4F71-B60D-7AA63CF51978}" dt="2025-06-26T01:13:30.932" v="2798" actId="478"/>
          <ac:spMkLst>
            <pc:docMk/>
            <pc:sldMk cId="611779317" sldId="278"/>
            <ac:spMk id="41" creationId="{947E900C-30EE-7AD8-F311-F976791DD235}"/>
          </ac:spMkLst>
        </pc:spChg>
      </pc:sldChg>
      <pc:sldChg chg="addSp delSp modSp mod">
        <pc:chgData name="승헌 백" userId="931022ae5b107afa" providerId="LiveId" clId="{836EDDA3-A053-4F71-B60D-7AA63CF51978}" dt="2025-06-26T01:23:41.633" v="2926"/>
        <pc:sldMkLst>
          <pc:docMk/>
          <pc:sldMk cId="1949185791" sldId="279"/>
        </pc:sldMkLst>
        <pc:spChg chg="mod">
          <ac:chgData name="승헌 백" userId="931022ae5b107afa" providerId="LiveId" clId="{836EDDA3-A053-4F71-B60D-7AA63CF51978}" dt="2025-06-25T06:15:50.547" v="51"/>
          <ac:spMkLst>
            <pc:docMk/>
            <pc:sldMk cId="1949185791" sldId="279"/>
            <ac:spMk id="2" creationId="{ABFC2FF1-FA3E-33B2-5F4C-AAA78ACA2F64}"/>
          </ac:spMkLst>
        </pc:spChg>
        <pc:spChg chg="add mod">
          <ac:chgData name="승헌 백" userId="931022ae5b107afa" providerId="LiveId" clId="{836EDDA3-A053-4F71-B60D-7AA63CF51978}" dt="2025-06-26T01:13:40.581" v="2805"/>
          <ac:spMkLst>
            <pc:docMk/>
            <pc:sldMk cId="1949185791" sldId="279"/>
            <ac:spMk id="12" creationId="{D5EFCDCF-457D-1116-43FF-382867BB4747}"/>
          </ac:spMkLst>
        </pc:spChg>
        <pc:spChg chg="mod">
          <ac:chgData name="승헌 백" userId="931022ae5b107afa" providerId="LiveId" clId="{836EDDA3-A053-4F71-B60D-7AA63CF51978}" dt="2025-06-26T01:23:39.810" v="2924"/>
          <ac:spMkLst>
            <pc:docMk/>
            <pc:sldMk cId="1949185791" sldId="279"/>
            <ac:spMk id="13" creationId="{7387EE76-016B-9009-2EA4-560937733CE9}"/>
          </ac:spMkLst>
        </pc:spChg>
        <pc:spChg chg="mod">
          <ac:chgData name="승헌 백" userId="931022ae5b107afa" providerId="LiveId" clId="{836EDDA3-A053-4F71-B60D-7AA63CF51978}" dt="2025-06-26T01:23:40.563" v="2925"/>
          <ac:spMkLst>
            <pc:docMk/>
            <pc:sldMk cId="1949185791" sldId="279"/>
            <ac:spMk id="14" creationId="{9C22DE9B-528A-A35F-320E-FF03F02320DD}"/>
          </ac:spMkLst>
        </pc:spChg>
        <pc:spChg chg="mod">
          <ac:chgData name="승헌 백" userId="931022ae5b107afa" providerId="LiveId" clId="{836EDDA3-A053-4F71-B60D-7AA63CF51978}" dt="2025-06-26T01:23:41.633" v="2926"/>
          <ac:spMkLst>
            <pc:docMk/>
            <pc:sldMk cId="1949185791" sldId="279"/>
            <ac:spMk id="15" creationId="{2C464A99-4CE0-F347-6F25-E59E0D163C41}"/>
          </ac:spMkLst>
        </pc:spChg>
        <pc:spChg chg="del">
          <ac:chgData name="승헌 백" userId="931022ae5b107afa" providerId="LiveId" clId="{836EDDA3-A053-4F71-B60D-7AA63CF51978}" dt="2025-06-26T01:13:40.388" v="2804" actId="478"/>
          <ac:spMkLst>
            <pc:docMk/>
            <pc:sldMk cId="1949185791" sldId="279"/>
            <ac:spMk id="41" creationId="{1B0FBAA0-9669-9AE0-EFC4-36995DBFC9AB}"/>
          </ac:spMkLst>
        </pc:spChg>
      </pc:sldChg>
      <pc:sldChg chg="addSp delSp modSp mod">
        <pc:chgData name="승헌 백" userId="931022ae5b107afa" providerId="LiveId" clId="{836EDDA3-A053-4F71-B60D-7AA63CF51978}" dt="2025-06-26T01:13:34.022" v="2801"/>
        <pc:sldMkLst>
          <pc:docMk/>
          <pc:sldMk cId="4098642663" sldId="280"/>
        </pc:sldMkLst>
        <pc:spChg chg="mod">
          <ac:chgData name="승헌 백" userId="931022ae5b107afa" providerId="LiveId" clId="{836EDDA3-A053-4F71-B60D-7AA63CF51978}" dt="2025-06-25T06:15:47.430" v="47"/>
          <ac:spMkLst>
            <pc:docMk/>
            <pc:sldMk cId="4098642663" sldId="280"/>
            <ac:spMk id="2" creationId="{28FB4CE6-0754-D661-0E38-77A31A100196}"/>
          </ac:spMkLst>
        </pc:spChg>
        <pc:spChg chg="add mod">
          <ac:chgData name="승헌 백" userId="931022ae5b107afa" providerId="LiveId" clId="{836EDDA3-A053-4F71-B60D-7AA63CF51978}" dt="2025-06-26T01:13:34.022" v="2801"/>
          <ac:spMkLst>
            <pc:docMk/>
            <pc:sldMk cId="4098642663" sldId="280"/>
            <ac:spMk id="3" creationId="{9717C8B1-E5AA-69E3-9858-384857C11B53}"/>
          </ac:spMkLst>
        </pc:spChg>
        <pc:spChg chg="del">
          <ac:chgData name="승헌 백" userId="931022ae5b107afa" providerId="LiveId" clId="{836EDDA3-A053-4F71-B60D-7AA63CF51978}" dt="2025-06-26T01:13:33.835" v="2800" actId="478"/>
          <ac:spMkLst>
            <pc:docMk/>
            <pc:sldMk cId="4098642663" sldId="280"/>
            <ac:spMk id="41" creationId="{43DA460B-62C5-DE8E-F310-58DC39EB6C9C}"/>
          </ac:spMkLst>
        </pc:spChg>
      </pc:sldChg>
      <pc:sldChg chg="addSp delSp modSp mod">
        <pc:chgData name="승헌 백" userId="931022ae5b107afa" providerId="LiveId" clId="{836EDDA3-A053-4F71-B60D-7AA63CF51978}" dt="2025-06-26T01:23:36.034" v="2923"/>
        <pc:sldMkLst>
          <pc:docMk/>
          <pc:sldMk cId="3939526074" sldId="281"/>
        </pc:sldMkLst>
        <pc:spChg chg="mod">
          <ac:chgData name="승헌 백" userId="931022ae5b107afa" providerId="LiveId" clId="{836EDDA3-A053-4F71-B60D-7AA63CF51978}" dt="2025-06-25T06:15:48.931" v="49"/>
          <ac:spMkLst>
            <pc:docMk/>
            <pc:sldMk cId="3939526074" sldId="281"/>
            <ac:spMk id="2" creationId="{939E9EFC-B276-2652-FD01-AA19C4D63ECB}"/>
          </ac:spMkLst>
        </pc:spChg>
        <pc:spChg chg="add mod">
          <ac:chgData name="승헌 백" userId="931022ae5b107afa" providerId="LiveId" clId="{836EDDA3-A053-4F71-B60D-7AA63CF51978}" dt="2025-06-26T01:13:37.819" v="2803"/>
          <ac:spMkLst>
            <pc:docMk/>
            <pc:sldMk cId="3939526074" sldId="281"/>
            <ac:spMk id="12" creationId="{84D9AFC8-A593-5E0A-3564-1246B7E23E73}"/>
          </ac:spMkLst>
        </pc:spChg>
        <pc:spChg chg="mod">
          <ac:chgData name="승헌 백" userId="931022ae5b107afa" providerId="LiveId" clId="{836EDDA3-A053-4F71-B60D-7AA63CF51978}" dt="2025-06-26T01:23:36.034" v="2923"/>
          <ac:spMkLst>
            <pc:docMk/>
            <pc:sldMk cId="3939526074" sldId="281"/>
            <ac:spMk id="13" creationId="{E32F3A02-8F12-C6F0-B0E1-1DE681F77216}"/>
          </ac:spMkLst>
        </pc:spChg>
        <pc:spChg chg="del">
          <ac:chgData name="승헌 백" userId="931022ae5b107afa" providerId="LiveId" clId="{836EDDA3-A053-4F71-B60D-7AA63CF51978}" dt="2025-06-26T01:13:37.627" v="2802" actId="478"/>
          <ac:spMkLst>
            <pc:docMk/>
            <pc:sldMk cId="3939526074" sldId="281"/>
            <ac:spMk id="41" creationId="{91944D74-2B15-1ABA-BFC9-4161B95DC599}"/>
          </ac:spMkLst>
        </pc:spChg>
      </pc:sldChg>
      <pc:sldChg chg="modSp mod">
        <pc:chgData name="승헌 백" userId="931022ae5b107afa" providerId="LiveId" clId="{836EDDA3-A053-4F71-B60D-7AA63CF51978}" dt="2025-06-25T06:15:52.939" v="53"/>
        <pc:sldMkLst>
          <pc:docMk/>
          <pc:sldMk cId="4143710766" sldId="282"/>
        </pc:sldMkLst>
        <pc:spChg chg="mod">
          <ac:chgData name="승헌 백" userId="931022ae5b107afa" providerId="LiveId" clId="{836EDDA3-A053-4F71-B60D-7AA63CF51978}" dt="2025-06-25T06:15:52.939" v="53"/>
          <ac:spMkLst>
            <pc:docMk/>
            <pc:sldMk cId="4143710766" sldId="282"/>
            <ac:spMk id="2" creationId="{9BBCBEA4-C6FC-4E89-381C-F6652261A05F}"/>
          </ac:spMkLst>
        </pc:spChg>
      </pc:sldChg>
      <pc:sldChg chg="delSp modSp mod">
        <pc:chgData name="승헌 백" userId="931022ae5b107afa" providerId="LiveId" clId="{836EDDA3-A053-4F71-B60D-7AA63CF51978}" dt="2025-06-26T01:13:52.532" v="2806" actId="478"/>
        <pc:sldMkLst>
          <pc:docMk/>
          <pc:sldMk cId="2258507466" sldId="283"/>
        </pc:sldMkLst>
        <pc:spChg chg="mod">
          <ac:chgData name="승헌 백" userId="931022ae5b107afa" providerId="LiveId" clId="{836EDDA3-A053-4F71-B60D-7AA63CF51978}" dt="2025-06-25T06:15:54.451" v="55"/>
          <ac:spMkLst>
            <pc:docMk/>
            <pc:sldMk cId="2258507466" sldId="283"/>
            <ac:spMk id="2" creationId="{91E44EE1-B061-D35B-BF7A-C340931B80B5}"/>
          </ac:spMkLst>
        </pc:spChg>
        <pc:spChg chg="del">
          <ac:chgData name="승헌 백" userId="931022ae5b107afa" providerId="LiveId" clId="{836EDDA3-A053-4F71-B60D-7AA63CF51978}" dt="2025-06-26T01:13:52.532" v="2806" actId="478"/>
          <ac:spMkLst>
            <pc:docMk/>
            <pc:sldMk cId="2258507466" sldId="283"/>
            <ac:spMk id="41" creationId="{D60B0299-090A-80E8-1178-E739DFA4E5F2}"/>
          </ac:spMkLst>
        </pc:spChg>
      </pc:sldChg>
      <pc:sldChg chg="addSp delSp modSp add mod">
        <pc:chgData name="승헌 백" userId="931022ae5b107afa" providerId="LiveId" clId="{836EDDA3-A053-4F71-B60D-7AA63CF51978}" dt="2025-06-26T00:40:29.290" v="1019" actId="478"/>
        <pc:sldMkLst>
          <pc:docMk/>
          <pc:sldMk cId="3404289097" sldId="284"/>
        </pc:sldMkLst>
        <pc:spChg chg="mod">
          <ac:chgData name="승헌 백" userId="931022ae5b107afa" providerId="LiveId" clId="{836EDDA3-A053-4F71-B60D-7AA63CF51978}" dt="2025-06-26T00:40:23.994" v="1017" actId="554"/>
          <ac:spMkLst>
            <pc:docMk/>
            <pc:sldMk cId="3404289097" sldId="284"/>
            <ac:spMk id="3" creationId="{B698F5B5-976A-C450-03EF-ED51280D6994}"/>
          </ac:spMkLst>
        </pc:spChg>
        <pc:spChg chg="add del mod">
          <ac:chgData name="승헌 백" userId="931022ae5b107afa" providerId="LiveId" clId="{836EDDA3-A053-4F71-B60D-7AA63CF51978}" dt="2025-06-26T00:40:29.290" v="1019" actId="478"/>
          <ac:spMkLst>
            <pc:docMk/>
            <pc:sldMk cId="3404289097" sldId="284"/>
            <ac:spMk id="4" creationId="{125EA40B-B8D2-7793-6572-B18B060928C5}"/>
          </ac:spMkLst>
        </pc:spChg>
      </pc:sldChg>
      <pc:sldChg chg="addSp delSp modSp add mod">
        <pc:chgData name="승헌 백" userId="931022ae5b107afa" providerId="LiveId" clId="{836EDDA3-A053-4F71-B60D-7AA63CF51978}" dt="2025-06-26T00:40:14.807" v="1015" actId="20577"/>
        <pc:sldMkLst>
          <pc:docMk/>
          <pc:sldMk cId="1687523503" sldId="285"/>
        </pc:sldMkLst>
        <pc:spChg chg="mod">
          <ac:chgData name="승헌 백" userId="931022ae5b107afa" providerId="LiveId" clId="{836EDDA3-A053-4F71-B60D-7AA63CF51978}" dt="2025-06-26T00:40:14.807" v="1015" actId="20577"/>
          <ac:spMkLst>
            <pc:docMk/>
            <pc:sldMk cId="1687523503" sldId="285"/>
            <ac:spMk id="3" creationId="{929F55DB-B371-1AF2-BEED-30F0931AD047}"/>
          </ac:spMkLst>
        </pc:spChg>
        <pc:spChg chg="add del mod">
          <ac:chgData name="승헌 백" userId="931022ae5b107afa" providerId="LiveId" clId="{836EDDA3-A053-4F71-B60D-7AA63CF51978}" dt="2025-06-26T00:39:48.353" v="989" actId="478"/>
          <ac:spMkLst>
            <pc:docMk/>
            <pc:sldMk cId="1687523503" sldId="285"/>
            <ac:spMk id="11" creationId="{5070446E-F235-A0B3-5FFF-4F66FF99495E}"/>
          </ac:spMkLst>
        </pc:spChg>
        <pc:grpChg chg="del">
          <ac:chgData name="승헌 백" userId="931022ae5b107afa" providerId="LiveId" clId="{836EDDA3-A053-4F71-B60D-7AA63CF51978}" dt="2025-06-26T00:39:36.104" v="986" actId="478"/>
          <ac:grpSpMkLst>
            <pc:docMk/>
            <pc:sldMk cId="1687523503" sldId="285"/>
            <ac:grpSpMk id="10" creationId="{C4E2DD3F-78EE-DE0C-F803-EC9B166708CB}"/>
          </ac:grpSpMkLst>
        </pc:grpChg>
      </pc:sldChg>
      <pc:sldChg chg="modSp add mod">
        <pc:chgData name="승헌 백" userId="931022ae5b107afa" providerId="LiveId" clId="{836EDDA3-A053-4F71-B60D-7AA63CF51978}" dt="2025-06-26T00:33:16.282" v="646" actId="113"/>
        <pc:sldMkLst>
          <pc:docMk/>
          <pc:sldMk cId="2449067386" sldId="286"/>
        </pc:sldMkLst>
        <pc:spChg chg="mod">
          <ac:chgData name="승헌 백" userId="931022ae5b107afa" providerId="LiveId" clId="{836EDDA3-A053-4F71-B60D-7AA63CF51978}" dt="2025-06-26T00:33:16.282" v="646" actId="113"/>
          <ac:spMkLst>
            <pc:docMk/>
            <pc:sldMk cId="2449067386" sldId="286"/>
            <ac:spMk id="3" creationId="{4CD20A30-D767-5589-5CD7-F08A69907C5B}"/>
          </ac:spMkLst>
        </pc:spChg>
      </pc:sldChg>
      <pc:sldChg chg="addSp delSp modSp add mod">
        <pc:chgData name="승헌 백" userId="931022ae5b107afa" providerId="LiveId" clId="{836EDDA3-A053-4F71-B60D-7AA63CF51978}" dt="2025-06-26T00:37:16.562" v="866" actId="207"/>
        <pc:sldMkLst>
          <pc:docMk/>
          <pc:sldMk cId="107151440" sldId="287"/>
        </pc:sldMkLst>
        <pc:spChg chg="mod">
          <ac:chgData name="승헌 백" userId="931022ae5b107afa" providerId="LiveId" clId="{836EDDA3-A053-4F71-B60D-7AA63CF51978}" dt="2025-06-26T00:33:22.289" v="648" actId="20577"/>
          <ac:spMkLst>
            <pc:docMk/>
            <pc:sldMk cId="107151440" sldId="287"/>
            <ac:spMk id="2" creationId="{1E260979-BAEF-8EE1-271C-831949FC2A99}"/>
          </ac:spMkLst>
        </pc:spChg>
        <pc:spChg chg="del">
          <ac:chgData name="승헌 백" userId="931022ae5b107afa" providerId="LiveId" clId="{836EDDA3-A053-4F71-B60D-7AA63CF51978}" dt="2025-06-26T00:25:17.169" v="72" actId="478"/>
          <ac:spMkLst>
            <pc:docMk/>
            <pc:sldMk cId="107151440" sldId="287"/>
            <ac:spMk id="3" creationId="{7999F16F-328A-7D51-6132-813D3F868748}"/>
          </ac:spMkLst>
        </pc:spChg>
        <pc:spChg chg="del mod">
          <ac:chgData name="승헌 백" userId="931022ae5b107afa" providerId="LiveId" clId="{836EDDA3-A053-4F71-B60D-7AA63CF51978}" dt="2025-06-26T00:33:20.818" v="647" actId="478"/>
          <ac:spMkLst>
            <pc:docMk/>
            <pc:sldMk cId="107151440" sldId="287"/>
            <ac:spMk id="4" creationId="{1433A8E6-9F58-C33E-BF8D-62C3ABE33CDC}"/>
          </ac:spMkLst>
        </pc:spChg>
        <pc:spChg chg="add mod">
          <ac:chgData name="승헌 백" userId="931022ae5b107afa" providerId="LiveId" clId="{836EDDA3-A053-4F71-B60D-7AA63CF51978}" dt="2025-06-26T00:35:43.767" v="807" actId="12788"/>
          <ac:spMkLst>
            <pc:docMk/>
            <pc:sldMk cId="107151440" sldId="287"/>
            <ac:spMk id="6" creationId="{C0C7F0B6-C7C6-85B4-5365-F332C9523E18}"/>
          </ac:spMkLst>
        </pc:spChg>
        <pc:spChg chg="add mod">
          <ac:chgData name="승헌 백" userId="931022ae5b107afa" providerId="LiveId" clId="{836EDDA3-A053-4F71-B60D-7AA63CF51978}" dt="2025-06-26T00:35:43.767" v="807" actId="12788"/>
          <ac:spMkLst>
            <pc:docMk/>
            <pc:sldMk cId="107151440" sldId="287"/>
            <ac:spMk id="7" creationId="{A50EA205-8723-3996-90A1-4EC75612441E}"/>
          </ac:spMkLst>
        </pc:spChg>
        <pc:spChg chg="add mod">
          <ac:chgData name="승헌 백" userId="931022ae5b107afa" providerId="LiveId" clId="{836EDDA3-A053-4F71-B60D-7AA63CF51978}" dt="2025-06-26T00:35:48.043" v="808" actId="1076"/>
          <ac:spMkLst>
            <pc:docMk/>
            <pc:sldMk cId="107151440" sldId="287"/>
            <ac:spMk id="10" creationId="{0CCF8949-540B-138F-061D-CCE697F608CD}"/>
          </ac:spMkLst>
        </pc:spChg>
        <pc:spChg chg="add mod">
          <ac:chgData name="승헌 백" userId="931022ae5b107afa" providerId="LiveId" clId="{836EDDA3-A053-4F71-B60D-7AA63CF51978}" dt="2025-06-26T00:35:48.043" v="808" actId="1076"/>
          <ac:spMkLst>
            <pc:docMk/>
            <pc:sldMk cId="107151440" sldId="287"/>
            <ac:spMk id="11" creationId="{D4045417-BE9F-56F7-E7A7-2BDC405C0F0B}"/>
          </ac:spMkLst>
        </pc:spChg>
        <pc:spChg chg="add mod">
          <ac:chgData name="승헌 백" userId="931022ae5b107afa" providerId="LiveId" clId="{836EDDA3-A053-4F71-B60D-7AA63CF51978}" dt="2025-06-26T00:36:12.647" v="816" actId="1076"/>
          <ac:spMkLst>
            <pc:docMk/>
            <pc:sldMk cId="107151440" sldId="287"/>
            <ac:spMk id="13" creationId="{6431D2CD-C00A-FD83-51E1-85C1ABD3453E}"/>
          </ac:spMkLst>
        </pc:spChg>
        <pc:spChg chg="add mod">
          <ac:chgData name="승헌 백" userId="931022ae5b107afa" providerId="LiveId" clId="{836EDDA3-A053-4F71-B60D-7AA63CF51978}" dt="2025-06-26T00:37:16.562" v="866" actId="207"/>
          <ac:spMkLst>
            <pc:docMk/>
            <pc:sldMk cId="107151440" sldId="287"/>
            <ac:spMk id="14" creationId="{B34542AB-52DA-D370-2E26-BEE0C25931A2}"/>
          </ac:spMkLst>
        </pc:spChg>
        <pc:spChg chg="add del mod">
          <ac:chgData name="승헌 백" userId="931022ae5b107afa" providerId="LiveId" clId="{836EDDA3-A053-4F71-B60D-7AA63CF51978}" dt="2025-06-26T00:35:15.354" v="798" actId="478"/>
          <ac:spMkLst>
            <pc:docMk/>
            <pc:sldMk cId="107151440" sldId="287"/>
            <ac:spMk id="15" creationId="{7D0D3AF3-88B4-1B3D-CC6F-0090C9AD3120}"/>
          </ac:spMkLst>
        </pc:spChg>
        <pc:spChg chg="add del mod">
          <ac:chgData name="승헌 백" userId="931022ae5b107afa" providerId="LiveId" clId="{836EDDA3-A053-4F71-B60D-7AA63CF51978}" dt="2025-06-26T00:35:15.354" v="798" actId="478"/>
          <ac:spMkLst>
            <pc:docMk/>
            <pc:sldMk cId="107151440" sldId="287"/>
            <ac:spMk id="16" creationId="{B8EE12D5-E292-BCCB-6357-A310A5D5BF21}"/>
          </ac:spMkLst>
        </pc:spChg>
        <pc:spChg chg="add del mod">
          <ac:chgData name="승헌 백" userId="931022ae5b107afa" providerId="LiveId" clId="{836EDDA3-A053-4F71-B60D-7AA63CF51978}" dt="2025-06-26T00:35:15.354" v="798" actId="478"/>
          <ac:spMkLst>
            <pc:docMk/>
            <pc:sldMk cId="107151440" sldId="287"/>
            <ac:spMk id="18" creationId="{B8727902-BF5D-4DF3-60F4-D033F5D87E24}"/>
          </ac:spMkLst>
        </pc:spChg>
        <pc:spChg chg="add mod">
          <ac:chgData name="승헌 백" userId="931022ae5b107afa" providerId="LiveId" clId="{836EDDA3-A053-4F71-B60D-7AA63CF51978}" dt="2025-06-26T00:35:43.767" v="807" actId="12788"/>
          <ac:spMkLst>
            <pc:docMk/>
            <pc:sldMk cId="107151440" sldId="287"/>
            <ac:spMk id="19" creationId="{90E8EDFA-372A-4847-3C26-588906609814}"/>
          </ac:spMkLst>
        </pc:spChg>
        <pc:spChg chg="add mod">
          <ac:chgData name="승헌 백" userId="931022ae5b107afa" providerId="LiveId" clId="{836EDDA3-A053-4F71-B60D-7AA63CF51978}" dt="2025-06-26T00:35:32.062" v="804" actId="14100"/>
          <ac:spMkLst>
            <pc:docMk/>
            <pc:sldMk cId="107151440" sldId="287"/>
            <ac:spMk id="20" creationId="{E884941D-045E-C4A4-35FF-01523D00421B}"/>
          </ac:spMkLst>
        </pc:spChg>
        <pc:spChg chg="add mod">
          <ac:chgData name="승헌 백" userId="931022ae5b107afa" providerId="LiveId" clId="{836EDDA3-A053-4F71-B60D-7AA63CF51978}" dt="2025-06-26T00:35:58.045" v="811" actId="571"/>
          <ac:spMkLst>
            <pc:docMk/>
            <pc:sldMk cId="107151440" sldId="287"/>
            <ac:spMk id="21" creationId="{BD71D7B9-E9AE-9270-5918-3F189710688D}"/>
          </ac:spMkLst>
        </pc:spChg>
        <pc:spChg chg="add mod">
          <ac:chgData name="승헌 백" userId="931022ae5b107afa" providerId="LiveId" clId="{836EDDA3-A053-4F71-B60D-7AA63CF51978}" dt="2025-06-26T00:36:03.361" v="813" actId="1076"/>
          <ac:spMkLst>
            <pc:docMk/>
            <pc:sldMk cId="107151440" sldId="287"/>
            <ac:spMk id="22" creationId="{702D2A2D-49B9-A755-02D1-774F3931FA13}"/>
          </ac:spMkLst>
        </pc:spChg>
        <pc:spChg chg="add mod">
          <ac:chgData name="승헌 백" userId="931022ae5b107afa" providerId="LiveId" clId="{836EDDA3-A053-4F71-B60D-7AA63CF51978}" dt="2025-06-26T00:36:04.442" v="814" actId="571"/>
          <ac:spMkLst>
            <pc:docMk/>
            <pc:sldMk cId="107151440" sldId="287"/>
            <ac:spMk id="24" creationId="{EBFB9FAB-538A-F834-6818-FA0951883828}"/>
          </ac:spMkLst>
        </pc:spChg>
        <pc:spChg chg="add mod">
          <ac:chgData name="승헌 백" userId="931022ae5b107afa" providerId="LiveId" clId="{836EDDA3-A053-4F71-B60D-7AA63CF51978}" dt="2025-06-26T00:36:07.632" v="815" actId="571"/>
          <ac:spMkLst>
            <pc:docMk/>
            <pc:sldMk cId="107151440" sldId="287"/>
            <ac:spMk id="25" creationId="{E0735CD1-CA41-8CD7-2AFF-672250CDFD70}"/>
          </ac:spMkLst>
        </pc:spChg>
        <pc:spChg chg="add mod">
          <ac:chgData name="승헌 백" userId="931022ae5b107afa" providerId="LiveId" clId="{836EDDA3-A053-4F71-B60D-7AA63CF51978}" dt="2025-06-26T00:36:28.806" v="838" actId="20577"/>
          <ac:spMkLst>
            <pc:docMk/>
            <pc:sldMk cId="107151440" sldId="287"/>
            <ac:spMk id="26" creationId="{84D3D033-10F7-D3F1-5431-23C717A57C68}"/>
          </ac:spMkLst>
        </pc:spChg>
        <pc:spChg chg="add mod">
          <ac:chgData name="승헌 백" userId="931022ae5b107afa" providerId="LiveId" clId="{836EDDA3-A053-4F71-B60D-7AA63CF51978}" dt="2025-06-26T00:36:34.641" v="846" actId="20577"/>
          <ac:spMkLst>
            <pc:docMk/>
            <pc:sldMk cId="107151440" sldId="287"/>
            <ac:spMk id="27" creationId="{4383F2BB-96A4-C212-9314-ACB4856DE6A6}"/>
          </ac:spMkLst>
        </pc:spChg>
        <pc:spChg chg="add mod">
          <ac:chgData name="승헌 백" userId="931022ae5b107afa" providerId="LiveId" clId="{836EDDA3-A053-4F71-B60D-7AA63CF51978}" dt="2025-06-26T00:36:44.661" v="859" actId="20577"/>
          <ac:spMkLst>
            <pc:docMk/>
            <pc:sldMk cId="107151440" sldId="287"/>
            <ac:spMk id="28" creationId="{6159B1D7-655F-4A4B-140A-868F016D4B1A}"/>
          </ac:spMkLst>
        </pc:spChg>
        <pc:cxnChg chg="add mod">
          <ac:chgData name="승헌 백" userId="931022ae5b107afa" providerId="LiveId" clId="{836EDDA3-A053-4F71-B60D-7AA63CF51978}" dt="2025-06-26T00:35:43.767" v="807" actId="12788"/>
          <ac:cxnSpMkLst>
            <pc:docMk/>
            <pc:sldMk cId="107151440" sldId="287"/>
            <ac:cxnSpMk id="9" creationId="{C004D350-BAD3-DFFD-D311-BE95936E3B25}"/>
          </ac:cxnSpMkLst>
        </pc:cxnChg>
        <pc:cxnChg chg="add mod">
          <ac:chgData name="승헌 백" userId="931022ae5b107afa" providerId="LiveId" clId="{836EDDA3-A053-4F71-B60D-7AA63CF51978}" dt="2025-06-26T00:35:48.043" v="808" actId="1076"/>
          <ac:cxnSpMkLst>
            <pc:docMk/>
            <pc:sldMk cId="107151440" sldId="287"/>
            <ac:cxnSpMk id="12" creationId="{4171F207-8553-3D1E-0BEC-700E971CA4AB}"/>
          </ac:cxnSpMkLst>
        </pc:cxnChg>
        <pc:cxnChg chg="add del mod">
          <ac:chgData name="승헌 백" userId="931022ae5b107afa" providerId="LiveId" clId="{836EDDA3-A053-4F71-B60D-7AA63CF51978}" dt="2025-06-26T00:35:15.354" v="798" actId="478"/>
          <ac:cxnSpMkLst>
            <pc:docMk/>
            <pc:sldMk cId="107151440" sldId="287"/>
            <ac:cxnSpMk id="17" creationId="{DDE0B7F1-E99C-C332-F7F9-464259A1FFF7}"/>
          </ac:cxnSpMkLst>
        </pc:cxnChg>
        <pc:cxnChg chg="add mod">
          <ac:chgData name="승헌 백" userId="931022ae5b107afa" providerId="LiveId" clId="{836EDDA3-A053-4F71-B60D-7AA63CF51978}" dt="2025-06-26T00:35:58.045" v="811" actId="571"/>
          <ac:cxnSpMkLst>
            <pc:docMk/>
            <pc:sldMk cId="107151440" sldId="287"/>
            <ac:cxnSpMk id="23" creationId="{1C34FB46-44BD-F2F1-ACC0-C025A8021B9F}"/>
          </ac:cxnSpMkLst>
        </pc:cxnChg>
      </pc:sldChg>
      <pc:sldChg chg="addSp delSp modSp add del mod">
        <pc:chgData name="승헌 백" userId="931022ae5b107afa" providerId="LiveId" clId="{836EDDA3-A053-4F71-B60D-7AA63CF51978}" dt="2025-06-26T00:53:59.788" v="2188" actId="47"/>
        <pc:sldMkLst>
          <pc:docMk/>
          <pc:sldMk cId="1860056453" sldId="288"/>
        </pc:sldMkLst>
        <pc:spChg chg="add del mod">
          <ac:chgData name="승헌 백" userId="931022ae5b107afa" providerId="LiveId" clId="{836EDDA3-A053-4F71-B60D-7AA63CF51978}" dt="2025-06-26T00:46:37.266" v="1803" actId="478"/>
          <ac:spMkLst>
            <pc:docMk/>
            <pc:sldMk cId="1860056453" sldId="288"/>
            <ac:spMk id="2" creationId="{81B2C06C-DEDC-0F2D-F0CA-F20B8785F287}"/>
          </ac:spMkLst>
        </pc:spChg>
        <pc:spChg chg="add mod">
          <ac:chgData name="승헌 백" userId="931022ae5b107afa" providerId="LiveId" clId="{836EDDA3-A053-4F71-B60D-7AA63CF51978}" dt="2025-06-26T00:46:38.438" v="1804"/>
          <ac:spMkLst>
            <pc:docMk/>
            <pc:sldMk cId="1860056453" sldId="288"/>
            <ac:spMk id="3" creationId="{00D81187-267A-313E-7781-F0F10DD4081B}"/>
          </ac:spMkLst>
        </pc:spChg>
        <pc:spChg chg="mod">
          <ac:chgData name="승헌 백" userId="931022ae5b107afa" providerId="LiveId" clId="{836EDDA3-A053-4F71-B60D-7AA63CF51978}" dt="2025-06-26T00:47:07.871" v="1810" actId="1076"/>
          <ac:spMkLst>
            <pc:docMk/>
            <pc:sldMk cId="1860056453" sldId="288"/>
            <ac:spMk id="4" creationId="{0812639A-D040-87EB-90C3-840EA5A73011}"/>
          </ac:spMkLst>
        </pc:spChg>
        <pc:spChg chg="mod">
          <ac:chgData name="승헌 백" userId="931022ae5b107afa" providerId="LiveId" clId="{836EDDA3-A053-4F71-B60D-7AA63CF51978}" dt="2025-06-26T00:47:07.871" v="1810" actId="1076"/>
          <ac:spMkLst>
            <pc:docMk/>
            <pc:sldMk cId="1860056453" sldId="288"/>
            <ac:spMk id="5" creationId="{915E9D1D-C55A-789B-A0AD-B93D881E4ADF}"/>
          </ac:spMkLst>
        </pc:spChg>
        <pc:spChg chg="mod">
          <ac:chgData name="승헌 백" userId="931022ae5b107afa" providerId="LiveId" clId="{836EDDA3-A053-4F71-B60D-7AA63CF51978}" dt="2025-06-26T00:47:07.871" v="1810" actId="1076"/>
          <ac:spMkLst>
            <pc:docMk/>
            <pc:sldMk cId="1860056453" sldId="288"/>
            <ac:spMk id="8" creationId="{C8D0357F-52A0-3F10-DB10-19E484553944}"/>
          </ac:spMkLst>
        </pc:spChg>
        <pc:spChg chg="mod">
          <ac:chgData name="승헌 백" userId="931022ae5b107afa" providerId="LiveId" clId="{836EDDA3-A053-4F71-B60D-7AA63CF51978}" dt="2025-06-26T00:47:07.871" v="1810" actId="1076"/>
          <ac:spMkLst>
            <pc:docMk/>
            <pc:sldMk cId="1860056453" sldId="288"/>
            <ac:spMk id="9" creationId="{50C55278-D0B3-5E3F-A6AF-4D7C55530275}"/>
          </ac:spMkLst>
        </pc:spChg>
        <pc:spChg chg="mod">
          <ac:chgData name="승헌 백" userId="931022ae5b107afa" providerId="LiveId" clId="{836EDDA3-A053-4F71-B60D-7AA63CF51978}" dt="2025-06-26T00:47:07.871" v="1810" actId="1076"/>
          <ac:spMkLst>
            <pc:docMk/>
            <pc:sldMk cId="1860056453" sldId="288"/>
            <ac:spMk id="11" creationId="{78B74522-FD42-8960-AF92-8FE35038409C}"/>
          </ac:spMkLst>
        </pc:spChg>
        <pc:spChg chg="add del mod">
          <ac:chgData name="승헌 백" userId="931022ae5b107afa" providerId="LiveId" clId="{836EDDA3-A053-4F71-B60D-7AA63CF51978}" dt="2025-06-26T00:47:08.970" v="1811" actId="478"/>
          <ac:spMkLst>
            <pc:docMk/>
            <pc:sldMk cId="1860056453" sldId="288"/>
            <ac:spMk id="12" creationId="{BA90C36C-524B-BC4C-0217-AB6A30460A15}"/>
          </ac:spMkLst>
        </pc:spChg>
        <pc:cxnChg chg="add mod">
          <ac:chgData name="승헌 백" userId="931022ae5b107afa" providerId="LiveId" clId="{836EDDA3-A053-4F71-B60D-7AA63CF51978}" dt="2025-06-26T00:46:38.438" v="1804"/>
          <ac:cxnSpMkLst>
            <pc:docMk/>
            <pc:sldMk cId="1860056453" sldId="288"/>
            <ac:cxnSpMk id="6" creationId="{B6DD9C64-7A77-9039-1F18-2F6B5C6BD704}"/>
          </ac:cxnSpMkLst>
        </pc:cxnChg>
        <pc:cxnChg chg="mod">
          <ac:chgData name="승헌 백" userId="931022ae5b107afa" providerId="LiveId" clId="{836EDDA3-A053-4F71-B60D-7AA63CF51978}" dt="2025-06-26T00:47:07.871" v="1810" actId="1076"/>
          <ac:cxnSpMkLst>
            <pc:docMk/>
            <pc:sldMk cId="1860056453" sldId="288"/>
            <ac:cxnSpMk id="7" creationId="{218AA7DF-8D6F-1FD1-84E1-08C2A22F59E9}"/>
          </ac:cxnSpMkLst>
        </pc:cxnChg>
        <pc:cxnChg chg="mod">
          <ac:chgData name="승헌 백" userId="931022ae5b107afa" providerId="LiveId" clId="{836EDDA3-A053-4F71-B60D-7AA63CF51978}" dt="2025-06-26T00:47:07.871" v="1810" actId="1076"/>
          <ac:cxnSpMkLst>
            <pc:docMk/>
            <pc:sldMk cId="1860056453" sldId="288"/>
            <ac:cxnSpMk id="10" creationId="{BBAA028C-271A-8859-FA22-D7780454703A}"/>
          </ac:cxnSpMkLst>
        </pc:cxnChg>
      </pc:sldChg>
      <pc:sldChg chg="addSp delSp modSp add mod">
        <pc:chgData name="승헌 백" userId="931022ae5b107afa" providerId="LiveId" clId="{836EDDA3-A053-4F71-B60D-7AA63CF51978}" dt="2025-06-26T00:54:37.945" v="2200" actId="478"/>
        <pc:sldMkLst>
          <pc:docMk/>
          <pc:sldMk cId="4107778723" sldId="289"/>
        </pc:sldMkLst>
        <pc:spChg chg="add mod">
          <ac:chgData name="승헌 백" userId="931022ae5b107afa" providerId="LiveId" clId="{836EDDA3-A053-4F71-B60D-7AA63CF51978}" dt="2025-06-26T00:46:45.605" v="1806"/>
          <ac:spMkLst>
            <pc:docMk/>
            <pc:sldMk cId="4107778723" sldId="289"/>
            <ac:spMk id="2" creationId="{95249993-E871-3D12-AE17-65576C6E09C7}"/>
          </ac:spMkLst>
        </pc:spChg>
        <pc:spChg chg="mod">
          <ac:chgData name="승헌 백" userId="931022ae5b107afa" providerId="LiveId" clId="{836EDDA3-A053-4F71-B60D-7AA63CF51978}" dt="2025-06-26T00:46:51.061" v="1807" actId="1076"/>
          <ac:spMkLst>
            <pc:docMk/>
            <pc:sldMk cId="4107778723" sldId="289"/>
            <ac:spMk id="3" creationId="{3B6632FC-800C-376F-CF81-072BEAE1C9C8}"/>
          </ac:spMkLst>
        </pc:spChg>
        <pc:spChg chg="mod">
          <ac:chgData name="승헌 백" userId="931022ae5b107afa" providerId="LiveId" clId="{836EDDA3-A053-4F71-B60D-7AA63CF51978}" dt="2025-06-26T00:54:11.207" v="2190" actId="1076"/>
          <ac:spMkLst>
            <pc:docMk/>
            <pc:sldMk cId="4107778723" sldId="289"/>
            <ac:spMk id="4" creationId="{4A2AA1E0-903B-7CCC-DE34-B3B50A7F9932}"/>
          </ac:spMkLst>
        </pc:spChg>
        <pc:spChg chg="del mod">
          <ac:chgData name="승헌 백" userId="931022ae5b107afa" providerId="LiveId" clId="{836EDDA3-A053-4F71-B60D-7AA63CF51978}" dt="2025-06-26T00:54:16.545" v="2192" actId="478"/>
          <ac:spMkLst>
            <pc:docMk/>
            <pc:sldMk cId="4107778723" sldId="289"/>
            <ac:spMk id="5" creationId="{F8670D16-7CA6-4021-F096-9BFEA178EBF0}"/>
          </ac:spMkLst>
        </pc:spChg>
        <pc:spChg chg="mod">
          <ac:chgData name="승헌 백" userId="931022ae5b107afa" providerId="LiveId" clId="{836EDDA3-A053-4F71-B60D-7AA63CF51978}" dt="2025-06-26T00:54:11.207" v="2190" actId="1076"/>
          <ac:spMkLst>
            <pc:docMk/>
            <pc:sldMk cId="4107778723" sldId="289"/>
            <ac:spMk id="7" creationId="{AE0B235D-8766-E7C7-F432-EE6661992204}"/>
          </ac:spMkLst>
        </pc:spChg>
        <pc:spChg chg="mod">
          <ac:chgData name="승헌 백" userId="931022ae5b107afa" providerId="LiveId" clId="{836EDDA3-A053-4F71-B60D-7AA63CF51978}" dt="2025-06-26T00:54:11.207" v="2190" actId="1076"/>
          <ac:spMkLst>
            <pc:docMk/>
            <pc:sldMk cId="4107778723" sldId="289"/>
            <ac:spMk id="8" creationId="{D6DB2E7F-5313-3277-1D7B-B3A30AC8CEFD}"/>
          </ac:spMkLst>
        </pc:spChg>
        <pc:spChg chg="mod">
          <ac:chgData name="승헌 백" userId="931022ae5b107afa" providerId="LiveId" clId="{836EDDA3-A053-4F71-B60D-7AA63CF51978}" dt="2025-06-26T00:54:11.207" v="2190" actId="1076"/>
          <ac:spMkLst>
            <pc:docMk/>
            <pc:sldMk cId="4107778723" sldId="289"/>
            <ac:spMk id="9" creationId="{3C2B4139-1EA7-E9C2-6F06-71AAF3EC1B1C}"/>
          </ac:spMkLst>
        </pc:spChg>
        <pc:spChg chg="mod">
          <ac:chgData name="승헌 백" userId="931022ae5b107afa" providerId="LiveId" clId="{836EDDA3-A053-4F71-B60D-7AA63CF51978}" dt="2025-06-26T00:54:11.207" v="2190" actId="1076"/>
          <ac:spMkLst>
            <pc:docMk/>
            <pc:sldMk cId="4107778723" sldId="289"/>
            <ac:spMk id="10" creationId="{60B13B84-5E1D-3008-AB18-722A81639168}"/>
          </ac:spMkLst>
        </pc:spChg>
        <pc:spChg chg="mod">
          <ac:chgData name="승헌 백" userId="931022ae5b107afa" providerId="LiveId" clId="{836EDDA3-A053-4F71-B60D-7AA63CF51978}" dt="2025-06-26T00:54:11.207" v="2190" actId="1076"/>
          <ac:spMkLst>
            <pc:docMk/>
            <pc:sldMk cId="4107778723" sldId="289"/>
            <ac:spMk id="11" creationId="{89183B85-7714-2747-E650-8561FE48D529}"/>
          </ac:spMkLst>
        </pc:spChg>
        <pc:spChg chg="mod">
          <ac:chgData name="승헌 백" userId="931022ae5b107afa" providerId="LiveId" clId="{836EDDA3-A053-4F71-B60D-7AA63CF51978}" dt="2025-06-26T00:54:26.304" v="2195" actId="1076"/>
          <ac:spMkLst>
            <pc:docMk/>
            <pc:sldMk cId="4107778723" sldId="289"/>
            <ac:spMk id="13" creationId="{56842C05-42C1-F7B3-4C99-6D417BBFE5DF}"/>
          </ac:spMkLst>
        </pc:spChg>
        <pc:spChg chg="mod">
          <ac:chgData name="승헌 백" userId="931022ae5b107afa" providerId="LiveId" clId="{836EDDA3-A053-4F71-B60D-7AA63CF51978}" dt="2025-06-26T00:46:51.061" v="1807" actId="1076"/>
          <ac:spMkLst>
            <pc:docMk/>
            <pc:sldMk cId="4107778723" sldId="289"/>
            <ac:spMk id="15" creationId="{4ABC8224-B6B2-C850-48D3-E864ADEBA237}"/>
          </ac:spMkLst>
        </pc:spChg>
        <pc:spChg chg="del">
          <ac:chgData name="승헌 백" userId="931022ae5b107afa" providerId="LiveId" clId="{836EDDA3-A053-4F71-B60D-7AA63CF51978}" dt="2025-06-26T00:46:44.757" v="1805" actId="478"/>
          <ac:spMkLst>
            <pc:docMk/>
            <pc:sldMk cId="4107778723" sldId="289"/>
            <ac:spMk id="16" creationId="{8486ADDE-3A01-4FDC-9CAB-BD1DD369FDB3}"/>
          </ac:spMkLst>
        </pc:spChg>
        <pc:spChg chg="add del">
          <ac:chgData name="승헌 백" userId="931022ae5b107afa" providerId="LiveId" clId="{836EDDA3-A053-4F71-B60D-7AA63CF51978}" dt="2025-06-26T00:47:11.984" v="1812" actId="478"/>
          <ac:spMkLst>
            <pc:docMk/>
            <pc:sldMk cId="4107778723" sldId="289"/>
            <ac:spMk id="17" creationId="{B24A984B-55D5-47E0-E985-4ACC39A5C1AA}"/>
          </ac:spMkLst>
        </pc:spChg>
        <pc:spChg chg="add mod">
          <ac:chgData name="승헌 백" userId="931022ae5b107afa" providerId="LiveId" clId="{836EDDA3-A053-4F71-B60D-7AA63CF51978}" dt="2025-06-26T00:54:06.016" v="2189"/>
          <ac:spMkLst>
            <pc:docMk/>
            <pc:sldMk cId="4107778723" sldId="289"/>
            <ac:spMk id="19" creationId="{263F8372-B3BD-7AAE-9CA3-A0A67E4E963C}"/>
          </ac:spMkLst>
        </pc:spChg>
        <pc:spChg chg="mod">
          <ac:chgData name="승헌 백" userId="931022ae5b107afa" providerId="LiveId" clId="{836EDDA3-A053-4F71-B60D-7AA63CF51978}" dt="2025-06-26T00:46:51.061" v="1807" actId="1076"/>
          <ac:spMkLst>
            <pc:docMk/>
            <pc:sldMk cId="4107778723" sldId="289"/>
            <ac:spMk id="20" creationId="{FE10A43D-4EFF-E709-48B1-78398621AC82}"/>
          </ac:spMkLst>
        </pc:spChg>
        <pc:spChg chg="add mod">
          <ac:chgData name="승헌 백" userId="931022ae5b107afa" providerId="LiveId" clId="{836EDDA3-A053-4F71-B60D-7AA63CF51978}" dt="2025-06-26T00:54:06.016" v="2189"/>
          <ac:spMkLst>
            <pc:docMk/>
            <pc:sldMk cId="4107778723" sldId="289"/>
            <ac:spMk id="22" creationId="{1589EF5A-0DD5-1677-C637-D63208DBCF53}"/>
          </ac:spMkLst>
        </pc:spChg>
        <pc:spChg chg="add mod">
          <ac:chgData name="승헌 백" userId="931022ae5b107afa" providerId="LiveId" clId="{836EDDA3-A053-4F71-B60D-7AA63CF51978}" dt="2025-06-26T00:54:15.129" v="2191" actId="571"/>
          <ac:spMkLst>
            <pc:docMk/>
            <pc:sldMk cId="4107778723" sldId="289"/>
            <ac:spMk id="23" creationId="{CB4E151A-0642-0A85-320A-83EE91D1A5A4}"/>
          </ac:spMkLst>
        </pc:spChg>
        <pc:spChg chg="add mod">
          <ac:chgData name="승헌 백" userId="931022ae5b107afa" providerId="LiveId" clId="{836EDDA3-A053-4F71-B60D-7AA63CF51978}" dt="2025-06-26T00:54:15.129" v="2191" actId="571"/>
          <ac:spMkLst>
            <pc:docMk/>
            <pc:sldMk cId="4107778723" sldId="289"/>
            <ac:spMk id="24" creationId="{42C47865-8509-01C2-03DF-E777B5098028}"/>
          </ac:spMkLst>
        </pc:spChg>
        <pc:spChg chg="add mod">
          <ac:chgData name="승헌 백" userId="931022ae5b107afa" providerId="LiveId" clId="{836EDDA3-A053-4F71-B60D-7AA63CF51978}" dt="2025-06-26T00:54:15.129" v="2191" actId="571"/>
          <ac:spMkLst>
            <pc:docMk/>
            <pc:sldMk cId="4107778723" sldId="289"/>
            <ac:spMk id="25" creationId="{A51D7A77-AB99-8514-BA93-F91E866DCDD5}"/>
          </ac:spMkLst>
        </pc:spChg>
        <pc:spChg chg="add mod">
          <ac:chgData name="승헌 백" userId="931022ae5b107afa" providerId="LiveId" clId="{836EDDA3-A053-4F71-B60D-7AA63CF51978}" dt="2025-06-26T00:54:15.129" v="2191" actId="571"/>
          <ac:spMkLst>
            <pc:docMk/>
            <pc:sldMk cId="4107778723" sldId="289"/>
            <ac:spMk id="26" creationId="{A736D5B0-A270-14A5-1D12-1B24DA762591}"/>
          </ac:spMkLst>
        </pc:spChg>
        <pc:spChg chg="add mod">
          <ac:chgData name="승헌 백" userId="931022ae5b107afa" providerId="LiveId" clId="{836EDDA3-A053-4F71-B60D-7AA63CF51978}" dt="2025-06-26T00:54:15.129" v="2191" actId="571"/>
          <ac:spMkLst>
            <pc:docMk/>
            <pc:sldMk cId="4107778723" sldId="289"/>
            <ac:spMk id="27" creationId="{2A70547C-3940-D4E3-BE6B-1C3EF85B52DD}"/>
          </ac:spMkLst>
        </pc:spChg>
        <pc:spChg chg="add mod">
          <ac:chgData name="승헌 백" userId="931022ae5b107afa" providerId="LiveId" clId="{836EDDA3-A053-4F71-B60D-7AA63CF51978}" dt="2025-06-26T00:54:15.129" v="2191" actId="571"/>
          <ac:spMkLst>
            <pc:docMk/>
            <pc:sldMk cId="4107778723" sldId="289"/>
            <ac:spMk id="28" creationId="{8AE72F87-28AD-C625-BB2D-D4118D1D6448}"/>
          </ac:spMkLst>
        </pc:spChg>
        <pc:cxnChg chg="add mod">
          <ac:chgData name="승헌 백" userId="931022ae5b107afa" providerId="LiveId" clId="{836EDDA3-A053-4F71-B60D-7AA63CF51978}" dt="2025-06-26T00:46:45.605" v="1806"/>
          <ac:cxnSpMkLst>
            <pc:docMk/>
            <pc:sldMk cId="4107778723" sldId="289"/>
            <ac:cxnSpMk id="6" creationId="{F6C6DF06-78F4-BEE3-125E-714366C8407F}"/>
          </ac:cxnSpMkLst>
        </pc:cxnChg>
        <pc:cxnChg chg="mod">
          <ac:chgData name="승헌 백" userId="931022ae5b107afa" providerId="LiveId" clId="{836EDDA3-A053-4F71-B60D-7AA63CF51978}" dt="2025-06-26T00:54:28.374" v="2196" actId="14100"/>
          <ac:cxnSpMkLst>
            <pc:docMk/>
            <pc:sldMk cId="4107778723" sldId="289"/>
            <ac:cxnSpMk id="12" creationId="{A8949BBB-EC9A-3C53-600E-462F235FB590}"/>
          </ac:cxnSpMkLst>
        </pc:cxnChg>
        <pc:cxnChg chg="mod">
          <ac:chgData name="승헌 백" userId="931022ae5b107afa" providerId="LiveId" clId="{836EDDA3-A053-4F71-B60D-7AA63CF51978}" dt="2025-06-26T00:54:19.304" v="2193" actId="14100"/>
          <ac:cxnSpMkLst>
            <pc:docMk/>
            <pc:sldMk cId="4107778723" sldId="289"/>
            <ac:cxnSpMk id="14" creationId="{C0C5C720-4E1C-7792-AA75-E46A5D7D77D0}"/>
          </ac:cxnSpMkLst>
        </pc:cxnChg>
        <pc:cxnChg chg="add del mod">
          <ac:chgData name="승헌 백" userId="931022ae5b107afa" providerId="LiveId" clId="{836EDDA3-A053-4F71-B60D-7AA63CF51978}" dt="2025-06-26T00:54:37.945" v="2200" actId="478"/>
          <ac:cxnSpMkLst>
            <pc:docMk/>
            <pc:sldMk cId="4107778723" sldId="289"/>
            <ac:cxnSpMk id="32" creationId="{17E7FE1B-9F9B-1983-A794-7845D2AF44F1}"/>
          </ac:cxnSpMkLst>
        </pc:cxnChg>
      </pc:sldChg>
      <pc:sldChg chg="addSp delSp modSp add mod">
        <pc:chgData name="승헌 백" userId="931022ae5b107afa" providerId="LiveId" clId="{836EDDA3-A053-4F71-B60D-7AA63CF51978}" dt="2025-06-26T00:54:58.082" v="2207" actId="1076"/>
        <pc:sldMkLst>
          <pc:docMk/>
          <pc:sldMk cId="3127502093" sldId="290"/>
        </pc:sldMkLst>
        <pc:spChg chg="add del mod">
          <ac:chgData name="승헌 백" userId="931022ae5b107afa" providerId="LiveId" clId="{836EDDA3-A053-4F71-B60D-7AA63CF51978}" dt="2025-06-26T00:47:22.382" v="1817" actId="478"/>
          <ac:spMkLst>
            <pc:docMk/>
            <pc:sldMk cId="3127502093" sldId="290"/>
            <ac:spMk id="2" creationId="{A579ECDF-1D25-6443-3A0A-188074A46470}"/>
          </ac:spMkLst>
        </pc:spChg>
        <pc:spChg chg="mod">
          <ac:chgData name="승헌 백" userId="931022ae5b107afa" providerId="LiveId" clId="{836EDDA3-A053-4F71-B60D-7AA63CF51978}" dt="2025-06-26T00:47:20.998" v="1816" actId="1076"/>
          <ac:spMkLst>
            <pc:docMk/>
            <pc:sldMk cId="3127502093" sldId="290"/>
            <ac:spMk id="3" creationId="{4AFB994B-A807-FCA1-AD9A-4A8ABD2CC586}"/>
          </ac:spMkLst>
        </pc:spChg>
        <pc:spChg chg="mod">
          <ac:chgData name="승헌 백" userId="931022ae5b107afa" providerId="LiveId" clId="{836EDDA3-A053-4F71-B60D-7AA63CF51978}" dt="2025-06-26T00:54:49.092" v="2203" actId="1076"/>
          <ac:spMkLst>
            <pc:docMk/>
            <pc:sldMk cId="3127502093" sldId="290"/>
            <ac:spMk id="4" creationId="{BE9C01DF-7E81-D40E-201F-47ED9D69C93B}"/>
          </ac:spMkLst>
        </pc:spChg>
        <pc:spChg chg="del mod">
          <ac:chgData name="승헌 백" userId="931022ae5b107afa" providerId="LiveId" clId="{836EDDA3-A053-4F71-B60D-7AA63CF51978}" dt="2025-06-26T00:54:46.228" v="2202" actId="478"/>
          <ac:spMkLst>
            <pc:docMk/>
            <pc:sldMk cId="3127502093" sldId="290"/>
            <ac:spMk id="5" creationId="{48E6FAB7-0DDD-AEFF-B012-68243B548058}"/>
          </ac:spMkLst>
        </pc:spChg>
        <pc:spChg chg="add mod">
          <ac:chgData name="승헌 백" userId="931022ae5b107afa" providerId="LiveId" clId="{836EDDA3-A053-4F71-B60D-7AA63CF51978}" dt="2025-06-26T00:47:44.305" v="1821"/>
          <ac:spMkLst>
            <pc:docMk/>
            <pc:sldMk cId="3127502093" sldId="290"/>
            <ac:spMk id="6" creationId="{8CA60639-41CE-FD9B-6F3D-96B4036939E9}"/>
          </ac:spMkLst>
        </pc:spChg>
        <pc:spChg chg="mod">
          <ac:chgData name="승헌 백" userId="931022ae5b107afa" providerId="LiveId" clId="{836EDDA3-A053-4F71-B60D-7AA63CF51978}" dt="2025-06-26T00:54:49.092" v="2203" actId="1076"/>
          <ac:spMkLst>
            <pc:docMk/>
            <pc:sldMk cId="3127502093" sldId="290"/>
            <ac:spMk id="7" creationId="{56C23761-355C-FC96-17D1-B2B668EAFC56}"/>
          </ac:spMkLst>
        </pc:spChg>
        <pc:spChg chg="mod">
          <ac:chgData name="승헌 백" userId="931022ae5b107afa" providerId="LiveId" clId="{836EDDA3-A053-4F71-B60D-7AA63CF51978}" dt="2025-06-26T00:54:49.092" v="2203" actId="1076"/>
          <ac:spMkLst>
            <pc:docMk/>
            <pc:sldMk cId="3127502093" sldId="290"/>
            <ac:spMk id="8" creationId="{D0C1374F-995A-0D3B-11EB-3458B0A945B5}"/>
          </ac:spMkLst>
        </pc:spChg>
        <pc:spChg chg="mod">
          <ac:chgData name="승헌 백" userId="931022ae5b107afa" providerId="LiveId" clId="{836EDDA3-A053-4F71-B60D-7AA63CF51978}" dt="2025-06-26T00:54:49.092" v="2203" actId="1076"/>
          <ac:spMkLst>
            <pc:docMk/>
            <pc:sldMk cId="3127502093" sldId="290"/>
            <ac:spMk id="9" creationId="{EE1D3927-D560-4121-04E8-26058F8C7CBE}"/>
          </ac:spMkLst>
        </pc:spChg>
        <pc:spChg chg="mod">
          <ac:chgData name="승헌 백" userId="931022ae5b107afa" providerId="LiveId" clId="{836EDDA3-A053-4F71-B60D-7AA63CF51978}" dt="2025-06-26T00:54:49.092" v="2203" actId="1076"/>
          <ac:spMkLst>
            <pc:docMk/>
            <pc:sldMk cId="3127502093" sldId="290"/>
            <ac:spMk id="10" creationId="{23C6A621-E574-94DC-FDC3-015D5845294B}"/>
          </ac:spMkLst>
        </pc:spChg>
        <pc:spChg chg="mod">
          <ac:chgData name="승헌 백" userId="931022ae5b107afa" providerId="LiveId" clId="{836EDDA3-A053-4F71-B60D-7AA63CF51978}" dt="2025-06-26T00:54:49.092" v="2203" actId="1076"/>
          <ac:spMkLst>
            <pc:docMk/>
            <pc:sldMk cId="3127502093" sldId="290"/>
            <ac:spMk id="11" creationId="{FCD401CC-0525-EC01-729B-DFDA6A7D011E}"/>
          </ac:spMkLst>
        </pc:spChg>
        <pc:spChg chg="mod">
          <ac:chgData name="승헌 백" userId="931022ae5b107afa" providerId="LiveId" clId="{836EDDA3-A053-4F71-B60D-7AA63CF51978}" dt="2025-06-26T00:54:58.082" v="2207" actId="1076"/>
          <ac:spMkLst>
            <pc:docMk/>
            <pc:sldMk cId="3127502093" sldId="290"/>
            <ac:spMk id="13" creationId="{BCD27792-4E32-5895-DD68-3B48BE802C3E}"/>
          </ac:spMkLst>
        </pc:spChg>
        <pc:spChg chg="mod">
          <ac:chgData name="승헌 백" userId="931022ae5b107afa" providerId="LiveId" clId="{836EDDA3-A053-4F71-B60D-7AA63CF51978}" dt="2025-06-26T00:47:20.998" v="1816" actId="1076"/>
          <ac:spMkLst>
            <pc:docMk/>
            <pc:sldMk cId="3127502093" sldId="290"/>
            <ac:spMk id="15" creationId="{C5D01E8F-D5AF-5D2E-4C7C-7C45117022DA}"/>
          </ac:spMkLst>
        </pc:spChg>
        <pc:spChg chg="del">
          <ac:chgData name="승헌 백" userId="931022ae5b107afa" providerId="LiveId" clId="{836EDDA3-A053-4F71-B60D-7AA63CF51978}" dt="2025-06-26T00:47:45.842" v="1822" actId="478"/>
          <ac:spMkLst>
            <pc:docMk/>
            <pc:sldMk cId="3127502093" sldId="290"/>
            <ac:spMk id="16" creationId="{F27591DB-082E-797F-4D41-1D3CFC736542}"/>
          </ac:spMkLst>
        </pc:spChg>
        <pc:spChg chg="add mod">
          <ac:chgData name="승헌 백" userId="931022ae5b107afa" providerId="LiveId" clId="{836EDDA3-A053-4F71-B60D-7AA63CF51978}" dt="2025-06-26T00:54:44.447" v="2201"/>
          <ac:spMkLst>
            <pc:docMk/>
            <pc:sldMk cId="3127502093" sldId="290"/>
            <ac:spMk id="19" creationId="{A1A5A795-661A-34F0-6A55-37DDA1FBA1E6}"/>
          </ac:spMkLst>
        </pc:spChg>
        <pc:spChg chg="mod">
          <ac:chgData name="승헌 백" userId="931022ae5b107afa" providerId="LiveId" clId="{836EDDA3-A053-4F71-B60D-7AA63CF51978}" dt="2025-06-26T00:47:20.998" v="1816" actId="1076"/>
          <ac:spMkLst>
            <pc:docMk/>
            <pc:sldMk cId="3127502093" sldId="290"/>
            <ac:spMk id="20" creationId="{42885E22-DA8F-9545-D450-4D8E8293F25C}"/>
          </ac:spMkLst>
        </pc:spChg>
        <pc:spChg chg="add mod">
          <ac:chgData name="승헌 백" userId="931022ae5b107afa" providerId="LiveId" clId="{836EDDA3-A053-4F71-B60D-7AA63CF51978}" dt="2025-06-26T00:54:44.447" v="2201"/>
          <ac:spMkLst>
            <pc:docMk/>
            <pc:sldMk cId="3127502093" sldId="290"/>
            <ac:spMk id="22" creationId="{FF5F8354-5E96-A24E-128C-256CA0EE090F}"/>
          </ac:spMkLst>
        </pc:spChg>
        <pc:spChg chg="add mod">
          <ac:chgData name="승헌 백" userId="931022ae5b107afa" providerId="LiveId" clId="{836EDDA3-A053-4F71-B60D-7AA63CF51978}" dt="2025-06-26T00:54:50.963" v="2204" actId="571"/>
          <ac:spMkLst>
            <pc:docMk/>
            <pc:sldMk cId="3127502093" sldId="290"/>
            <ac:spMk id="23" creationId="{87B65D80-7649-C3A7-22E5-81D744CD149D}"/>
          </ac:spMkLst>
        </pc:spChg>
        <pc:spChg chg="add mod">
          <ac:chgData name="승헌 백" userId="931022ae5b107afa" providerId="LiveId" clId="{836EDDA3-A053-4F71-B60D-7AA63CF51978}" dt="2025-06-26T00:54:50.963" v="2204" actId="571"/>
          <ac:spMkLst>
            <pc:docMk/>
            <pc:sldMk cId="3127502093" sldId="290"/>
            <ac:spMk id="24" creationId="{6049A391-5FEF-1E4D-6A92-1F2A6EF2944B}"/>
          </ac:spMkLst>
        </pc:spChg>
        <pc:spChg chg="add mod">
          <ac:chgData name="승헌 백" userId="931022ae5b107afa" providerId="LiveId" clId="{836EDDA3-A053-4F71-B60D-7AA63CF51978}" dt="2025-06-26T00:54:50.963" v="2204" actId="571"/>
          <ac:spMkLst>
            <pc:docMk/>
            <pc:sldMk cId="3127502093" sldId="290"/>
            <ac:spMk id="25" creationId="{39A97621-DE8B-6DEB-4E72-D96AC998BB6F}"/>
          </ac:spMkLst>
        </pc:spChg>
        <pc:spChg chg="add mod">
          <ac:chgData name="승헌 백" userId="931022ae5b107afa" providerId="LiveId" clId="{836EDDA3-A053-4F71-B60D-7AA63CF51978}" dt="2025-06-26T00:54:50.963" v="2204" actId="571"/>
          <ac:spMkLst>
            <pc:docMk/>
            <pc:sldMk cId="3127502093" sldId="290"/>
            <ac:spMk id="26" creationId="{9DB24718-4A7D-F072-D0B1-89BE3E3E9585}"/>
          </ac:spMkLst>
        </pc:spChg>
        <pc:spChg chg="add mod">
          <ac:chgData name="승헌 백" userId="931022ae5b107afa" providerId="LiveId" clId="{836EDDA3-A053-4F71-B60D-7AA63CF51978}" dt="2025-06-26T00:54:50.963" v="2204" actId="571"/>
          <ac:spMkLst>
            <pc:docMk/>
            <pc:sldMk cId="3127502093" sldId="290"/>
            <ac:spMk id="27" creationId="{511BF30A-7C8A-4592-1966-6984D7E91076}"/>
          </ac:spMkLst>
        </pc:spChg>
        <pc:spChg chg="add mod">
          <ac:chgData name="승헌 백" userId="931022ae5b107afa" providerId="LiveId" clId="{836EDDA3-A053-4F71-B60D-7AA63CF51978}" dt="2025-06-26T00:54:50.963" v="2204" actId="571"/>
          <ac:spMkLst>
            <pc:docMk/>
            <pc:sldMk cId="3127502093" sldId="290"/>
            <ac:spMk id="28" creationId="{F59203D2-6CF0-3665-F5E7-18169E90BCB3}"/>
          </ac:spMkLst>
        </pc:spChg>
        <pc:cxnChg chg="mod">
          <ac:chgData name="승헌 백" userId="931022ae5b107afa" providerId="LiveId" clId="{836EDDA3-A053-4F71-B60D-7AA63CF51978}" dt="2025-06-26T00:54:58.082" v="2207" actId="1076"/>
          <ac:cxnSpMkLst>
            <pc:docMk/>
            <pc:sldMk cId="3127502093" sldId="290"/>
            <ac:cxnSpMk id="12" creationId="{215F9658-3581-9B58-B795-5788892BAD02}"/>
          </ac:cxnSpMkLst>
        </pc:cxnChg>
        <pc:cxnChg chg="mod">
          <ac:chgData name="승헌 백" userId="931022ae5b107afa" providerId="LiveId" clId="{836EDDA3-A053-4F71-B60D-7AA63CF51978}" dt="2025-06-26T00:54:52.805" v="2205" actId="14100"/>
          <ac:cxnSpMkLst>
            <pc:docMk/>
            <pc:sldMk cId="3127502093" sldId="290"/>
            <ac:cxnSpMk id="14" creationId="{5C71D878-BA9D-2A7B-F371-9959B7EC224F}"/>
          </ac:cxnSpMkLst>
        </pc:cxnChg>
        <pc:cxnChg chg="add mod">
          <ac:chgData name="승헌 백" userId="931022ae5b107afa" providerId="LiveId" clId="{836EDDA3-A053-4F71-B60D-7AA63CF51978}" dt="2025-06-26T00:47:44.305" v="1821"/>
          <ac:cxnSpMkLst>
            <pc:docMk/>
            <pc:sldMk cId="3127502093" sldId="290"/>
            <ac:cxnSpMk id="17" creationId="{DA6BDE0E-FC50-4E90-C2B5-5492605C6074}"/>
          </ac:cxnSpMkLst>
        </pc:cxnChg>
      </pc:sldChg>
      <pc:sldChg chg="addSp delSp modSp add mod">
        <pc:chgData name="승헌 백" userId="931022ae5b107afa" providerId="LiveId" clId="{836EDDA3-A053-4F71-B60D-7AA63CF51978}" dt="2025-06-26T00:55:45.323" v="2222" actId="1076"/>
        <pc:sldMkLst>
          <pc:docMk/>
          <pc:sldMk cId="3099803747" sldId="291"/>
        </pc:sldMkLst>
        <pc:spChg chg="mod">
          <ac:chgData name="승헌 백" userId="931022ae5b107afa" providerId="LiveId" clId="{836EDDA3-A053-4F71-B60D-7AA63CF51978}" dt="2025-06-26T00:55:22.737" v="2213" actId="1076"/>
          <ac:spMkLst>
            <pc:docMk/>
            <pc:sldMk cId="3099803747" sldId="291"/>
            <ac:spMk id="3" creationId="{3B2C1174-D831-84C3-BB8E-9F076D84566F}"/>
          </ac:spMkLst>
        </pc:spChg>
        <pc:spChg chg="mod">
          <ac:chgData name="승헌 백" userId="931022ae5b107afa" providerId="LiveId" clId="{836EDDA3-A053-4F71-B60D-7AA63CF51978}" dt="2025-06-26T00:55:36.105" v="2218" actId="1076"/>
          <ac:spMkLst>
            <pc:docMk/>
            <pc:sldMk cId="3099803747" sldId="291"/>
            <ac:spMk id="4" creationId="{C21DB65E-B72B-39AD-C416-96B1C470558D}"/>
          </ac:spMkLst>
        </pc:spChg>
        <pc:spChg chg="del">
          <ac:chgData name="승헌 백" userId="931022ae5b107afa" providerId="LiveId" clId="{836EDDA3-A053-4F71-B60D-7AA63CF51978}" dt="2025-06-26T00:55:04.987" v="2209" actId="478"/>
          <ac:spMkLst>
            <pc:docMk/>
            <pc:sldMk cId="3099803747" sldId="291"/>
            <ac:spMk id="5" creationId="{96F93139-1DB9-3653-45AA-77CA68F3F161}"/>
          </ac:spMkLst>
        </pc:spChg>
        <pc:spChg chg="add mod">
          <ac:chgData name="승헌 백" userId="931022ae5b107afa" providerId="LiveId" clId="{836EDDA3-A053-4F71-B60D-7AA63CF51978}" dt="2025-06-26T00:47:48.088" v="1824"/>
          <ac:spMkLst>
            <pc:docMk/>
            <pc:sldMk cId="3099803747" sldId="291"/>
            <ac:spMk id="6" creationId="{6833B6AA-CAF8-877C-0F57-85F7ADDF19C7}"/>
          </ac:spMkLst>
        </pc:spChg>
        <pc:spChg chg="mod">
          <ac:chgData name="승헌 백" userId="931022ae5b107afa" providerId="LiveId" clId="{836EDDA3-A053-4F71-B60D-7AA63CF51978}" dt="2025-06-26T00:55:36.105" v="2218" actId="1076"/>
          <ac:spMkLst>
            <pc:docMk/>
            <pc:sldMk cId="3099803747" sldId="291"/>
            <ac:spMk id="7" creationId="{1580DE1D-0B69-60FA-E72A-73563188D38F}"/>
          </ac:spMkLst>
        </pc:spChg>
        <pc:spChg chg="mod">
          <ac:chgData name="승헌 백" userId="931022ae5b107afa" providerId="LiveId" clId="{836EDDA3-A053-4F71-B60D-7AA63CF51978}" dt="2025-06-26T00:55:36.105" v="2218" actId="1076"/>
          <ac:spMkLst>
            <pc:docMk/>
            <pc:sldMk cId="3099803747" sldId="291"/>
            <ac:spMk id="8" creationId="{E815CD55-BC17-E9CE-F6A7-D7FF2A1C3C30}"/>
          </ac:spMkLst>
        </pc:spChg>
        <pc:spChg chg="mod">
          <ac:chgData name="승헌 백" userId="931022ae5b107afa" providerId="LiveId" clId="{836EDDA3-A053-4F71-B60D-7AA63CF51978}" dt="2025-06-26T00:55:36.105" v="2218" actId="1076"/>
          <ac:spMkLst>
            <pc:docMk/>
            <pc:sldMk cId="3099803747" sldId="291"/>
            <ac:spMk id="9" creationId="{1618D0ED-AB41-96CD-668E-1041A14D557B}"/>
          </ac:spMkLst>
        </pc:spChg>
        <pc:spChg chg="mod">
          <ac:chgData name="승헌 백" userId="931022ae5b107afa" providerId="LiveId" clId="{836EDDA3-A053-4F71-B60D-7AA63CF51978}" dt="2025-06-26T00:55:36.105" v="2218" actId="1076"/>
          <ac:spMkLst>
            <pc:docMk/>
            <pc:sldMk cId="3099803747" sldId="291"/>
            <ac:spMk id="10" creationId="{86379CC5-AE4A-2DCD-DB25-7199EE796A82}"/>
          </ac:spMkLst>
        </pc:spChg>
        <pc:spChg chg="mod">
          <ac:chgData name="승헌 백" userId="931022ae5b107afa" providerId="LiveId" clId="{836EDDA3-A053-4F71-B60D-7AA63CF51978}" dt="2025-06-26T00:55:36.105" v="2218" actId="1076"/>
          <ac:spMkLst>
            <pc:docMk/>
            <pc:sldMk cId="3099803747" sldId="291"/>
            <ac:spMk id="11" creationId="{601D3DA1-3DED-2364-8B1F-F56C1DA9FB6B}"/>
          </ac:spMkLst>
        </pc:spChg>
        <pc:spChg chg="mod">
          <ac:chgData name="승헌 백" userId="931022ae5b107afa" providerId="LiveId" clId="{836EDDA3-A053-4F71-B60D-7AA63CF51978}" dt="2025-06-26T00:55:45.323" v="2222" actId="1076"/>
          <ac:spMkLst>
            <pc:docMk/>
            <pc:sldMk cId="3099803747" sldId="291"/>
            <ac:spMk id="13" creationId="{AE92F760-855B-AB98-A19A-3A8EDFF3EB13}"/>
          </ac:spMkLst>
        </pc:spChg>
        <pc:spChg chg="mod">
          <ac:chgData name="승헌 백" userId="931022ae5b107afa" providerId="LiveId" clId="{836EDDA3-A053-4F71-B60D-7AA63CF51978}" dt="2025-06-26T00:55:22.737" v="2213" actId="1076"/>
          <ac:spMkLst>
            <pc:docMk/>
            <pc:sldMk cId="3099803747" sldId="291"/>
            <ac:spMk id="15" creationId="{51EF8780-0A84-4945-9EE2-01885DAB197C}"/>
          </ac:spMkLst>
        </pc:spChg>
        <pc:spChg chg="del">
          <ac:chgData name="승헌 백" userId="931022ae5b107afa" providerId="LiveId" clId="{836EDDA3-A053-4F71-B60D-7AA63CF51978}" dt="2025-06-26T00:47:47.274" v="1823" actId="478"/>
          <ac:spMkLst>
            <pc:docMk/>
            <pc:sldMk cId="3099803747" sldId="291"/>
            <ac:spMk id="16" creationId="{FFAB1E81-2D3E-E4E3-BD68-4C0780AD5E5F}"/>
          </ac:spMkLst>
        </pc:spChg>
        <pc:spChg chg="add del mod">
          <ac:chgData name="승헌 백" userId="931022ae5b107afa" providerId="LiveId" clId="{836EDDA3-A053-4F71-B60D-7AA63CF51978}" dt="2025-06-26T00:55:28.179" v="2216" actId="478"/>
          <ac:spMkLst>
            <pc:docMk/>
            <pc:sldMk cId="3099803747" sldId="291"/>
            <ac:spMk id="18" creationId="{7473D040-A919-7C9B-B986-F886A5EAD568}"/>
          </ac:spMkLst>
        </pc:spChg>
        <pc:spChg chg="add del mod">
          <ac:chgData name="승헌 백" userId="931022ae5b107afa" providerId="LiveId" clId="{836EDDA3-A053-4F71-B60D-7AA63CF51978}" dt="2025-06-26T00:55:27.905" v="2215" actId="478"/>
          <ac:spMkLst>
            <pc:docMk/>
            <pc:sldMk cId="3099803747" sldId="291"/>
            <ac:spMk id="19" creationId="{42F5C4C7-2927-19E8-1A83-7713F4248E69}"/>
          </ac:spMkLst>
        </pc:spChg>
        <pc:spChg chg="mod">
          <ac:chgData name="승헌 백" userId="931022ae5b107afa" providerId="LiveId" clId="{836EDDA3-A053-4F71-B60D-7AA63CF51978}" dt="2025-06-26T00:55:22.737" v="2213" actId="1076"/>
          <ac:spMkLst>
            <pc:docMk/>
            <pc:sldMk cId="3099803747" sldId="291"/>
            <ac:spMk id="20" creationId="{55B566A5-D1B4-0817-BA95-7C50C64F66E3}"/>
          </ac:spMkLst>
        </pc:spChg>
        <pc:spChg chg="mod">
          <ac:chgData name="승헌 백" userId="931022ae5b107afa" providerId="LiveId" clId="{836EDDA3-A053-4F71-B60D-7AA63CF51978}" dt="2025-06-26T00:48:03.765" v="1829" actId="14100"/>
          <ac:spMkLst>
            <pc:docMk/>
            <pc:sldMk cId="3099803747" sldId="291"/>
            <ac:spMk id="21" creationId="{426D38FC-0856-7C3C-814B-C895506AB98F}"/>
          </ac:spMkLst>
        </pc:spChg>
        <pc:spChg chg="add del mod">
          <ac:chgData name="승헌 백" userId="931022ae5b107afa" providerId="LiveId" clId="{836EDDA3-A053-4F71-B60D-7AA63CF51978}" dt="2025-06-26T00:55:23.913" v="2214" actId="478"/>
          <ac:spMkLst>
            <pc:docMk/>
            <pc:sldMk cId="3099803747" sldId="291"/>
            <ac:spMk id="22" creationId="{E0029297-C16D-73BE-9C41-92EB18C97D2A}"/>
          </ac:spMkLst>
        </pc:spChg>
        <pc:spChg chg="add mod">
          <ac:chgData name="승헌 백" userId="931022ae5b107afa" providerId="LiveId" clId="{836EDDA3-A053-4F71-B60D-7AA63CF51978}" dt="2025-06-26T00:55:31.870" v="2217"/>
          <ac:spMkLst>
            <pc:docMk/>
            <pc:sldMk cId="3099803747" sldId="291"/>
            <ac:spMk id="23" creationId="{10D5BC94-FAE8-5A94-9587-3D7BFF879CEB}"/>
          </ac:spMkLst>
        </pc:spChg>
        <pc:spChg chg="add mod">
          <ac:chgData name="승헌 백" userId="931022ae5b107afa" providerId="LiveId" clId="{836EDDA3-A053-4F71-B60D-7AA63CF51978}" dt="2025-06-26T00:55:31.870" v="2217"/>
          <ac:spMkLst>
            <pc:docMk/>
            <pc:sldMk cId="3099803747" sldId="291"/>
            <ac:spMk id="24" creationId="{BB0AD2A7-7017-6810-AEB4-3EB37EF8DDFA}"/>
          </ac:spMkLst>
        </pc:spChg>
        <pc:spChg chg="add mod">
          <ac:chgData name="승헌 백" userId="931022ae5b107afa" providerId="LiveId" clId="{836EDDA3-A053-4F71-B60D-7AA63CF51978}" dt="2025-06-26T00:55:38.175" v="2219" actId="571"/>
          <ac:spMkLst>
            <pc:docMk/>
            <pc:sldMk cId="3099803747" sldId="291"/>
            <ac:spMk id="25" creationId="{4B9710CF-B6B1-A8F4-BCD2-0119A6DED5E0}"/>
          </ac:spMkLst>
        </pc:spChg>
        <pc:spChg chg="add mod">
          <ac:chgData name="승헌 백" userId="931022ae5b107afa" providerId="LiveId" clId="{836EDDA3-A053-4F71-B60D-7AA63CF51978}" dt="2025-06-26T00:55:38.175" v="2219" actId="571"/>
          <ac:spMkLst>
            <pc:docMk/>
            <pc:sldMk cId="3099803747" sldId="291"/>
            <ac:spMk id="26" creationId="{6A3F8373-BA32-7BCC-CC0A-F5023CBCF0B9}"/>
          </ac:spMkLst>
        </pc:spChg>
        <pc:spChg chg="add mod">
          <ac:chgData name="승헌 백" userId="931022ae5b107afa" providerId="LiveId" clId="{836EDDA3-A053-4F71-B60D-7AA63CF51978}" dt="2025-06-26T00:55:38.175" v="2219" actId="571"/>
          <ac:spMkLst>
            <pc:docMk/>
            <pc:sldMk cId="3099803747" sldId="291"/>
            <ac:spMk id="27" creationId="{448813F8-5C80-6ED0-925D-552674E0194D}"/>
          </ac:spMkLst>
        </pc:spChg>
        <pc:spChg chg="add mod">
          <ac:chgData name="승헌 백" userId="931022ae5b107afa" providerId="LiveId" clId="{836EDDA3-A053-4F71-B60D-7AA63CF51978}" dt="2025-06-26T00:55:38.175" v="2219" actId="571"/>
          <ac:spMkLst>
            <pc:docMk/>
            <pc:sldMk cId="3099803747" sldId="291"/>
            <ac:spMk id="28" creationId="{7135F677-56F9-11FE-CA48-F06A42BF449F}"/>
          </ac:spMkLst>
        </pc:spChg>
        <pc:spChg chg="add mod">
          <ac:chgData name="승헌 백" userId="931022ae5b107afa" providerId="LiveId" clId="{836EDDA3-A053-4F71-B60D-7AA63CF51978}" dt="2025-06-26T00:55:38.175" v="2219" actId="571"/>
          <ac:spMkLst>
            <pc:docMk/>
            <pc:sldMk cId="3099803747" sldId="291"/>
            <ac:spMk id="29" creationId="{793609F7-BD9C-B862-105C-D6785969FC42}"/>
          </ac:spMkLst>
        </pc:spChg>
        <pc:spChg chg="add mod">
          <ac:chgData name="승헌 백" userId="931022ae5b107afa" providerId="LiveId" clId="{836EDDA3-A053-4F71-B60D-7AA63CF51978}" dt="2025-06-26T00:55:38.175" v="2219" actId="571"/>
          <ac:spMkLst>
            <pc:docMk/>
            <pc:sldMk cId="3099803747" sldId="291"/>
            <ac:spMk id="30" creationId="{173F625C-11A6-986A-B038-BF6098C82FEA}"/>
          </ac:spMkLst>
        </pc:spChg>
        <pc:cxnChg chg="mod">
          <ac:chgData name="승헌 백" userId="931022ae5b107afa" providerId="LiveId" clId="{836EDDA3-A053-4F71-B60D-7AA63CF51978}" dt="2025-06-26T00:55:45.323" v="2222" actId="1076"/>
          <ac:cxnSpMkLst>
            <pc:docMk/>
            <pc:sldMk cId="3099803747" sldId="291"/>
            <ac:cxnSpMk id="12" creationId="{4E276309-F45F-D78E-3E15-8952E2822254}"/>
          </ac:cxnSpMkLst>
        </pc:cxnChg>
        <pc:cxnChg chg="mod">
          <ac:chgData name="승헌 백" userId="931022ae5b107afa" providerId="LiveId" clId="{836EDDA3-A053-4F71-B60D-7AA63CF51978}" dt="2025-06-26T00:55:40.261" v="2220" actId="14100"/>
          <ac:cxnSpMkLst>
            <pc:docMk/>
            <pc:sldMk cId="3099803747" sldId="291"/>
            <ac:cxnSpMk id="14" creationId="{D517D05A-C769-131A-DD5E-7EE2F346747B}"/>
          </ac:cxnSpMkLst>
        </pc:cxnChg>
        <pc:cxnChg chg="add mod">
          <ac:chgData name="승헌 백" userId="931022ae5b107afa" providerId="LiveId" clId="{836EDDA3-A053-4F71-B60D-7AA63CF51978}" dt="2025-06-26T00:47:48.088" v="1824"/>
          <ac:cxnSpMkLst>
            <pc:docMk/>
            <pc:sldMk cId="3099803747" sldId="291"/>
            <ac:cxnSpMk id="17" creationId="{E9E736BE-5DE4-56D2-826C-1A0C28ED71A1}"/>
          </ac:cxnSpMkLst>
        </pc:cxnChg>
      </pc:sldChg>
      <pc:sldChg chg="addSp delSp modSp add mod">
        <pc:chgData name="승헌 백" userId="931022ae5b107afa" providerId="LiveId" clId="{836EDDA3-A053-4F71-B60D-7AA63CF51978}" dt="2025-06-26T01:06:51.077" v="2612" actId="20577"/>
        <pc:sldMkLst>
          <pc:docMk/>
          <pc:sldMk cId="3636780967" sldId="292"/>
        </pc:sldMkLst>
        <pc:spChg chg="add del mod">
          <ac:chgData name="승헌 백" userId="931022ae5b107afa" providerId="LiveId" clId="{836EDDA3-A053-4F71-B60D-7AA63CF51978}" dt="2025-06-26T00:47:34.619" v="1820" actId="478"/>
          <ac:spMkLst>
            <pc:docMk/>
            <pc:sldMk cId="3636780967" sldId="292"/>
            <ac:spMk id="2" creationId="{3DB53C27-AFB9-0C56-D323-1504C8334E6D}"/>
          </ac:spMkLst>
        </pc:spChg>
        <pc:spChg chg="del mod">
          <ac:chgData name="승헌 백" userId="931022ae5b107afa" providerId="LiveId" clId="{836EDDA3-A053-4F71-B60D-7AA63CF51978}" dt="2025-06-26T00:55:50.965" v="2224" actId="478"/>
          <ac:spMkLst>
            <pc:docMk/>
            <pc:sldMk cId="3636780967" sldId="292"/>
            <ac:spMk id="5" creationId="{5FC09D02-6F2F-92CB-3B51-0593E567A8CB}"/>
          </ac:spMkLst>
        </pc:spChg>
        <pc:spChg chg="mod">
          <ac:chgData name="승헌 백" userId="931022ae5b107afa" providerId="LiveId" clId="{836EDDA3-A053-4F71-B60D-7AA63CF51978}" dt="2025-06-26T00:56:04.689" v="2228" actId="1076"/>
          <ac:spMkLst>
            <pc:docMk/>
            <pc:sldMk cId="3636780967" sldId="292"/>
            <ac:spMk id="7" creationId="{79955535-7659-2D48-710F-5A168BCAA3CF}"/>
          </ac:spMkLst>
        </pc:spChg>
        <pc:spChg chg="mod">
          <ac:chgData name="승헌 백" userId="931022ae5b107afa" providerId="LiveId" clId="{836EDDA3-A053-4F71-B60D-7AA63CF51978}" dt="2025-06-26T00:56:04.689" v="2228" actId="1076"/>
          <ac:spMkLst>
            <pc:docMk/>
            <pc:sldMk cId="3636780967" sldId="292"/>
            <ac:spMk id="8" creationId="{27741BE6-F186-AEA0-D3B2-4E7120050EAC}"/>
          </ac:spMkLst>
        </pc:spChg>
        <pc:spChg chg="mod">
          <ac:chgData name="승헌 백" userId="931022ae5b107afa" providerId="LiveId" clId="{836EDDA3-A053-4F71-B60D-7AA63CF51978}" dt="2025-06-26T00:56:04.689" v="2228" actId="1076"/>
          <ac:spMkLst>
            <pc:docMk/>
            <pc:sldMk cId="3636780967" sldId="292"/>
            <ac:spMk id="10" creationId="{B8D16F47-5DBF-DFDD-686B-A8F8F30FD9D7}"/>
          </ac:spMkLst>
        </pc:spChg>
        <pc:spChg chg="mod">
          <ac:chgData name="승헌 백" userId="931022ae5b107afa" providerId="LiveId" clId="{836EDDA3-A053-4F71-B60D-7AA63CF51978}" dt="2025-06-26T00:55:59.107" v="2227" actId="1076"/>
          <ac:spMkLst>
            <pc:docMk/>
            <pc:sldMk cId="3636780967" sldId="292"/>
            <ac:spMk id="13" creationId="{6071AB80-8FF4-AC32-D347-FB60860FBB75}"/>
          </ac:spMkLst>
        </pc:spChg>
        <pc:spChg chg="mod">
          <ac:chgData name="승헌 백" userId="931022ae5b107afa" providerId="LiveId" clId="{836EDDA3-A053-4F71-B60D-7AA63CF51978}" dt="2025-06-26T01:06:51.077" v="2612" actId="20577"/>
          <ac:spMkLst>
            <pc:docMk/>
            <pc:sldMk cId="3636780967" sldId="292"/>
            <ac:spMk id="15" creationId="{A792C0F6-5770-EC90-CE06-6BE2137D1B69}"/>
          </ac:spMkLst>
        </pc:spChg>
        <pc:spChg chg="del">
          <ac:chgData name="승헌 백" userId="931022ae5b107afa" providerId="LiveId" clId="{836EDDA3-A053-4F71-B60D-7AA63CF51978}" dt="2025-06-26T00:48:21.146" v="1834" actId="478"/>
          <ac:spMkLst>
            <pc:docMk/>
            <pc:sldMk cId="3636780967" sldId="292"/>
            <ac:spMk id="16" creationId="{F2189CAE-670B-41E3-A945-2C5CF3202A26}"/>
          </ac:spMkLst>
        </pc:spChg>
        <pc:spChg chg="mod">
          <ac:chgData name="승헌 백" userId="931022ae5b107afa" providerId="LiveId" clId="{836EDDA3-A053-4F71-B60D-7AA63CF51978}" dt="2025-06-26T00:56:04.689" v="2228" actId="1076"/>
          <ac:spMkLst>
            <pc:docMk/>
            <pc:sldMk cId="3636780967" sldId="292"/>
            <ac:spMk id="17" creationId="{E6AF71D6-8094-E525-DB01-863DC350B06C}"/>
          </ac:spMkLst>
        </pc:spChg>
        <pc:spChg chg="mod">
          <ac:chgData name="승헌 백" userId="931022ae5b107afa" providerId="LiveId" clId="{836EDDA3-A053-4F71-B60D-7AA63CF51978}" dt="2025-06-26T00:56:04.689" v="2228" actId="1076"/>
          <ac:spMkLst>
            <pc:docMk/>
            <pc:sldMk cId="3636780967" sldId="292"/>
            <ac:spMk id="19" creationId="{3FA05CED-39BE-C785-B9B3-30B049A790A1}"/>
          </ac:spMkLst>
        </pc:spChg>
        <pc:spChg chg="add mod">
          <ac:chgData name="승헌 백" userId="931022ae5b107afa" providerId="LiveId" clId="{836EDDA3-A053-4F71-B60D-7AA63CF51978}" dt="2025-06-26T00:48:21.383" v="1835"/>
          <ac:spMkLst>
            <pc:docMk/>
            <pc:sldMk cId="3636780967" sldId="292"/>
            <ac:spMk id="21" creationId="{AD7C513A-63F7-342C-3930-36E78585D3E1}"/>
          </ac:spMkLst>
        </pc:spChg>
        <pc:spChg chg="mod">
          <ac:chgData name="승헌 백" userId="931022ae5b107afa" providerId="LiveId" clId="{836EDDA3-A053-4F71-B60D-7AA63CF51978}" dt="2025-06-26T00:56:04.689" v="2228" actId="1076"/>
          <ac:spMkLst>
            <pc:docMk/>
            <pc:sldMk cId="3636780967" sldId="292"/>
            <ac:spMk id="22" creationId="{BC3297D9-714F-0C52-E802-8C6B4B3A1E6C}"/>
          </ac:spMkLst>
        </pc:spChg>
        <pc:spChg chg="mod">
          <ac:chgData name="승헌 백" userId="931022ae5b107afa" providerId="LiveId" clId="{836EDDA3-A053-4F71-B60D-7AA63CF51978}" dt="2025-06-26T00:56:04.689" v="2228" actId="1076"/>
          <ac:spMkLst>
            <pc:docMk/>
            <pc:sldMk cId="3636780967" sldId="292"/>
            <ac:spMk id="23" creationId="{709BCC5D-620B-7BDA-5525-C46FF8B8C9D1}"/>
          </ac:spMkLst>
        </pc:spChg>
        <pc:spChg chg="mod">
          <ac:chgData name="승헌 백" userId="931022ae5b107afa" providerId="LiveId" clId="{836EDDA3-A053-4F71-B60D-7AA63CF51978}" dt="2025-06-26T00:56:04.689" v="2228" actId="1076"/>
          <ac:spMkLst>
            <pc:docMk/>
            <pc:sldMk cId="3636780967" sldId="292"/>
            <ac:spMk id="24" creationId="{8D88F69A-CDE4-B37D-AC56-6711BD742B41}"/>
          </ac:spMkLst>
        </pc:spChg>
        <pc:spChg chg="mod">
          <ac:chgData name="승헌 백" userId="931022ae5b107afa" providerId="LiveId" clId="{836EDDA3-A053-4F71-B60D-7AA63CF51978}" dt="2025-06-26T00:56:04.689" v="2228" actId="1076"/>
          <ac:spMkLst>
            <pc:docMk/>
            <pc:sldMk cId="3636780967" sldId="292"/>
            <ac:spMk id="25" creationId="{0E1EDA1F-1DD1-306C-14F1-AA6E8E6E3EE3}"/>
          </ac:spMkLst>
        </pc:spChg>
        <pc:spChg chg="mod">
          <ac:chgData name="승헌 백" userId="931022ae5b107afa" providerId="LiveId" clId="{836EDDA3-A053-4F71-B60D-7AA63CF51978}" dt="2025-06-26T00:56:04.689" v="2228" actId="1076"/>
          <ac:spMkLst>
            <pc:docMk/>
            <pc:sldMk cId="3636780967" sldId="292"/>
            <ac:spMk id="27" creationId="{DB2C2CA3-42AF-D11C-9593-681B8DD2C4FF}"/>
          </ac:spMkLst>
        </pc:spChg>
        <pc:spChg chg="add mod">
          <ac:chgData name="승헌 백" userId="931022ae5b107afa" providerId="LiveId" clId="{836EDDA3-A053-4F71-B60D-7AA63CF51978}" dt="2025-06-26T00:55:54.255" v="2225"/>
          <ac:spMkLst>
            <pc:docMk/>
            <pc:sldMk cId="3636780967" sldId="292"/>
            <ac:spMk id="33" creationId="{228AC856-0BC4-23B9-1105-6D7B50BDCDEB}"/>
          </ac:spMkLst>
        </pc:spChg>
        <pc:spChg chg="add mod">
          <ac:chgData name="승헌 백" userId="931022ae5b107afa" providerId="LiveId" clId="{836EDDA3-A053-4F71-B60D-7AA63CF51978}" dt="2025-06-26T00:55:54.255" v="2225"/>
          <ac:spMkLst>
            <pc:docMk/>
            <pc:sldMk cId="3636780967" sldId="292"/>
            <ac:spMk id="34" creationId="{C14FE6AA-4C27-7454-F2B0-BD52AC4DBDF2}"/>
          </ac:spMkLst>
        </pc:spChg>
        <pc:spChg chg="add mod">
          <ac:chgData name="승헌 백" userId="931022ae5b107afa" providerId="LiveId" clId="{836EDDA3-A053-4F71-B60D-7AA63CF51978}" dt="2025-06-26T00:56:07.003" v="2229" actId="571"/>
          <ac:spMkLst>
            <pc:docMk/>
            <pc:sldMk cId="3636780967" sldId="292"/>
            <ac:spMk id="36" creationId="{2AB4AE39-AFE0-6422-09C2-6D43D7145F86}"/>
          </ac:spMkLst>
        </pc:spChg>
        <pc:spChg chg="add mod">
          <ac:chgData name="승헌 백" userId="931022ae5b107afa" providerId="LiveId" clId="{836EDDA3-A053-4F71-B60D-7AA63CF51978}" dt="2025-06-26T00:56:07.003" v="2229" actId="571"/>
          <ac:spMkLst>
            <pc:docMk/>
            <pc:sldMk cId="3636780967" sldId="292"/>
            <ac:spMk id="37" creationId="{93C4F178-9C08-81B0-5F41-D11BBC7E6EC8}"/>
          </ac:spMkLst>
        </pc:spChg>
        <pc:spChg chg="add mod">
          <ac:chgData name="승헌 백" userId="931022ae5b107afa" providerId="LiveId" clId="{836EDDA3-A053-4F71-B60D-7AA63CF51978}" dt="2025-06-26T00:56:07.003" v="2229" actId="571"/>
          <ac:spMkLst>
            <pc:docMk/>
            <pc:sldMk cId="3636780967" sldId="292"/>
            <ac:spMk id="39" creationId="{4A1D6AB6-368E-07CF-C108-FF522A6D64AB}"/>
          </ac:spMkLst>
        </pc:spChg>
        <pc:spChg chg="add mod">
          <ac:chgData name="승헌 백" userId="931022ae5b107afa" providerId="LiveId" clId="{836EDDA3-A053-4F71-B60D-7AA63CF51978}" dt="2025-06-26T00:56:07.003" v="2229" actId="571"/>
          <ac:spMkLst>
            <pc:docMk/>
            <pc:sldMk cId="3636780967" sldId="292"/>
            <ac:spMk id="41" creationId="{003BB9DD-8B90-F321-12A3-263D19BA7D4F}"/>
          </ac:spMkLst>
        </pc:spChg>
        <pc:spChg chg="add mod">
          <ac:chgData name="승헌 백" userId="931022ae5b107afa" providerId="LiveId" clId="{836EDDA3-A053-4F71-B60D-7AA63CF51978}" dt="2025-06-26T00:56:07.003" v="2229" actId="571"/>
          <ac:spMkLst>
            <pc:docMk/>
            <pc:sldMk cId="3636780967" sldId="292"/>
            <ac:spMk id="44" creationId="{25D174CD-01C4-DDB5-4FCC-B41BEDB00342}"/>
          </ac:spMkLst>
        </pc:spChg>
        <pc:spChg chg="add mod">
          <ac:chgData name="승헌 백" userId="931022ae5b107afa" providerId="LiveId" clId="{836EDDA3-A053-4F71-B60D-7AA63CF51978}" dt="2025-06-26T00:56:07.003" v="2229" actId="571"/>
          <ac:spMkLst>
            <pc:docMk/>
            <pc:sldMk cId="3636780967" sldId="292"/>
            <ac:spMk id="46" creationId="{414B8A68-4451-56EC-69F2-421BCF8C2B0E}"/>
          </ac:spMkLst>
        </pc:spChg>
        <pc:spChg chg="add mod">
          <ac:chgData name="승헌 백" userId="931022ae5b107afa" providerId="LiveId" clId="{836EDDA3-A053-4F71-B60D-7AA63CF51978}" dt="2025-06-26T00:56:07.003" v="2229" actId="571"/>
          <ac:spMkLst>
            <pc:docMk/>
            <pc:sldMk cId="3636780967" sldId="292"/>
            <ac:spMk id="47" creationId="{2D3A3DCE-2D24-3E8E-CBA3-9958711BB81F}"/>
          </ac:spMkLst>
        </pc:spChg>
        <pc:spChg chg="add mod">
          <ac:chgData name="승헌 백" userId="931022ae5b107afa" providerId="LiveId" clId="{836EDDA3-A053-4F71-B60D-7AA63CF51978}" dt="2025-06-26T00:56:07.003" v="2229" actId="571"/>
          <ac:spMkLst>
            <pc:docMk/>
            <pc:sldMk cId="3636780967" sldId="292"/>
            <ac:spMk id="48" creationId="{80DE2E2A-8D6D-01D4-B44C-F07F34C3F51B}"/>
          </ac:spMkLst>
        </pc:spChg>
        <pc:spChg chg="add mod">
          <ac:chgData name="승헌 백" userId="931022ae5b107afa" providerId="LiveId" clId="{836EDDA3-A053-4F71-B60D-7AA63CF51978}" dt="2025-06-26T00:56:07.003" v="2229" actId="571"/>
          <ac:spMkLst>
            <pc:docMk/>
            <pc:sldMk cId="3636780967" sldId="292"/>
            <ac:spMk id="49" creationId="{615B252B-91DC-8AC1-C17A-45343DA71B17}"/>
          </ac:spMkLst>
        </pc:spChg>
        <pc:spChg chg="add mod">
          <ac:chgData name="승헌 백" userId="931022ae5b107afa" providerId="LiveId" clId="{836EDDA3-A053-4F71-B60D-7AA63CF51978}" dt="2025-06-26T00:56:07.003" v="2229" actId="571"/>
          <ac:spMkLst>
            <pc:docMk/>
            <pc:sldMk cId="3636780967" sldId="292"/>
            <ac:spMk id="53" creationId="{D1ABFD89-A3C9-4171-DD1E-AF8931B45426}"/>
          </ac:spMkLst>
        </pc:spChg>
        <pc:cxnChg chg="mod">
          <ac:chgData name="승헌 백" userId="931022ae5b107afa" providerId="LiveId" clId="{836EDDA3-A053-4F71-B60D-7AA63CF51978}" dt="2025-06-26T00:55:59.107" v="2227" actId="1076"/>
          <ac:cxnSpMkLst>
            <pc:docMk/>
            <pc:sldMk cId="3636780967" sldId="292"/>
            <ac:cxnSpMk id="12" creationId="{69BED6E5-1348-8E84-AA7D-FB199D2DF873}"/>
          </ac:cxnSpMkLst>
        </pc:cxnChg>
        <pc:cxnChg chg="mod">
          <ac:chgData name="승헌 백" userId="931022ae5b107afa" providerId="LiveId" clId="{836EDDA3-A053-4F71-B60D-7AA63CF51978}" dt="2025-06-26T00:56:10.617" v="2230" actId="14100"/>
          <ac:cxnSpMkLst>
            <pc:docMk/>
            <pc:sldMk cId="3636780967" sldId="292"/>
            <ac:cxnSpMk id="14" creationId="{8FE7DB95-EB72-E415-6F74-60644415A490}"/>
          </ac:cxnSpMkLst>
        </pc:cxnChg>
        <pc:cxnChg chg="add mod">
          <ac:chgData name="승헌 백" userId="931022ae5b107afa" providerId="LiveId" clId="{836EDDA3-A053-4F71-B60D-7AA63CF51978}" dt="2025-06-26T00:48:21.383" v="1835"/>
          <ac:cxnSpMkLst>
            <pc:docMk/>
            <pc:sldMk cId="3636780967" sldId="292"/>
            <ac:cxnSpMk id="32" creationId="{2703A4E4-6911-3F7E-6190-9665C1E4E8D5}"/>
          </ac:cxnSpMkLst>
        </pc:cxnChg>
      </pc:sldChg>
      <pc:sldChg chg="addSp delSp modSp add mod">
        <pc:chgData name="승헌 백" userId="931022ae5b107afa" providerId="LiveId" clId="{836EDDA3-A053-4F71-B60D-7AA63CF51978}" dt="2025-06-26T00:39:27.041" v="985" actId="478"/>
        <pc:sldMkLst>
          <pc:docMk/>
          <pc:sldMk cId="4294943670" sldId="293"/>
        </pc:sldMkLst>
        <pc:spChg chg="add mod">
          <ac:chgData name="승헌 백" userId="931022ae5b107afa" providerId="LiveId" clId="{836EDDA3-A053-4F71-B60D-7AA63CF51978}" dt="2025-06-26T00:38:06.291" v="913" actId="692"/>
          <ac:spMkLst>
            <pc:docMk/>
            <pc:sldMk cId="4294943670" sldId="293"/>
            <ac:spMk id="3" creationId="{31D66F82-FD56-A9C3-2AAA-3EF7D35C60C6}"/>
          </ac:spMkLst>
        </pc:spChg>
        <pc:spChg chg="del">
          <ac:chgData name="승헌 백" userId="931022ae5b107afa" providerId="LiveId" clId="{836EDDA3-A053-4F71-B60D-7AA63CF51978}" dt="2025-06-26T00:37:29.146" v="868" actId="478"/>
          <ac:spMkLst>
            <pc:docMk/>
            <pc:sldMk cId="4294943670" sldId="293"/>
            <ac:spMk id="6" creationId="{CCB1AF2C-3F87-B1F3-7DAA-AD16D3133CDB}"/>
          </ac:spMkLst>
        </pc:spChg>
        <pc:spChg chg="del">
          <ac:chgData name="승헌 백" userId="931022ae5b107afa" providerId="LiveId" clId="{836EDDA3-A053-4F71-B60D-7AA63CF51978}" dt="2025-06-26T00:37:29.146" v="868" actId="478"/>
          <ac:spMkLst>
            <pc:docMk/>
            <pc:sldMk cId="4294943670" sldId="293"/>
            <ac:spMk id="7" creationId="{90C93BA4-E21B-5F65-F348-37C2811FA392}"/>
          </ac:spMkLst>
        </pc:spChg>
        <pc:spChg chg="add mod">
          <ac:chgData name="승헌 백" userId="931022ae5b107afa" providerId="LiveId" clId="{836EDDA3-A053-4F71-B60D-7AA63CF51978}" dt="2025-06-26T00:38:10.424" v="914"/>
          <ac:spMkLst>
            <pc:docMk/>
            <pc:sldMk cId="4294943670" sldId="293"/>
            <ac:spMk id="8" creationId="{F9A20E07-1C05-8165-6E5B-43DCB65D8E77}"/>
          </ac:spMkLst>
        </pc:spChg>
        <pc:spChg chg="mod">
          <ac:chgData name="승헌 백" userId="931022ae5b107afa" providerId="LiveId" clId="{836EDDA3-A053-4F71-B60D-7AA63CF51978}" dt="2025-06-26T00:37:52.589" v="902" actId="207"/>
          <ac:spMkLst>
            <pc:docMk/>
            <pc:sldMk cId="4294943670" sldId="293"/>
            <ac:spMk id="10" creationId="{F7AC4A75-B613-5F6A-2B0D-16046F3BB87D}"/>
          </ac:spMkLst>
        </pc:spChg>
        <pc:spChg chg="del mod">
          <ac:chgData name="승헌 백" userId="931022ae5b107afa" providerId="LiveId" clId="{836EDDA3-A053-4F71-B60D-7AA63CF51978}" dt="2025-06-26T00:37:42.208" v="874" actId="478"/>
          <ac:spMkLst>
            <pc:docMk/>
            <pc:sldMk cId="4294943670" sldId="293"/>
            <ac:spMk id="11" creationId="{B125D528-9B7F-BB78-6363-FDF7475B7885}"/>
          </ac:spMkLst>
        </pc:spChg>
        <pc:spChg chg="del">
          <ac:chgData name="승헌 백" userId="931022ae5b107afa" providerId="LiveId" clId="{836EDDA3-A053-4F71-B60D-7AA63CF51978}" dt="2025-06-26T00:37:29.146" v="868" actId="478"/>
          <ac:spMkLst>
            <pc:docMk/>
            <pc:sldMk cId="4294943670" sldId="293"/>
            <ac:spMk id="13" creationId="{6B6032E6-5559-F42D-A989-E44EAAF0A69A}"/>
          </ac:spMkLst>
        </pc:spChg>
        <pc:spChg chg="del mod">
          <ac:chgData name="승헌 백" userId="931022ae5b107afa" providerId="LiveId" clId="{836EDDA3-A053-4F71-B60D-7AA63CF51978}" dt="2025-06-26T00:39:04.866" v="942" actId="478"/>
          <ac:spMkLst>
            <pc:docMk/>
            <pc:sldMk cId="4294943670" sldId="293"/>
            <ac:spMk id="14" creationId="{7351F55D-04B4-4E03-2A4A-64D5DC47B229}"/>
          </ac:spMkLst>
        </pc:spChg>
        <pc:spChg chg="add mod">
          <ac:chgData name="승헌 백" userId="931022ae5b107afa" providerId="LiveId" clId="{836EDDA3-A053-4F71-B60D-7AA63CF51978}" dt="2025-06-26T00:38:35.268" v="923" actId="1076"/>
          <ac:spMkLst>
            <pc:docMk/>
            <pc:sldMk cId="4294943670" sldId="293"/>
            <ac:spMk id="16" creationId="{A44DEB8C-3FCA-5F1C-94DD-5256A863BE75}"/>
          </ac:spMkLst>
        </pc:spChg>
        <pc:spChg chg="add mod">
          <ac:chgData name="승헌 백" userId="931022ae5b107afa" providerId="LiveId" clId="{836EDDA3-A053-4F71-B60D-7AA63CF51978}" dt="2025-06-26T00:38:44.625" v="940" actId="20577"/>
          <ac:spMkLst>
            <pc:docMk/>
            <pc:sldMk cId="4294943670" sldId="293"/>
            <ac:spMk id="18" creationId="{9C32BD89-A373-FE3C-3B8C-A54440016944}"/>
          </ac:spMkLst>
        </pc:spChg>
        <pc:spChg chg="del">
          <ac:chgData name="승헌 백" userId="931022ae5b107afa" providerId="LiveId" clId="{836EDDA3-A053-4F71-B60D-7AA63CF51978}" dt="2025-06-26T00:37:29.146" v="868" actId="478"/>
          <ac:spMkLst>
            <pc:docMk/>
            <pc:sldMk cId="4294943670" sldId="293"/>
            <ac:spMk id="19" creationId="{B61B4656-9114-F4E4-E029-4EAE8E5CF86F}"/>
          </ac:spMkLst>
        </pc:spChg>
        <pc:spChg chg="del">
          <ac:chgData name="승헌 백" userId="931022ae5b107afa" providerId="LiveId" clId="{836EDDA3-A053-4F71-B60D-7AA63CF51978}" dt="2025-06-26T00:37:30.952" v="869" actId="478"/>
          <ac:spMkLst>
            <pc:docMk/>
            <pc:sldMk cId="4294943670" sldId="293"/>
            <ac:spMk id="20" creationId="{A7DA5BDF-E409-295D-3E93-1727994DE32F}"/>
          </ac:spMkLst>
        </pc:spChg>
        <pc:spChg chg="del">
          <ac:chgData name="승헌 백" userId="931022ae5b107afa" providerId="LiveId" clId="{836EDDA3-A053-4F71-B60D-7AA63CF51978}" dt="2025-06-26T00:37:35.363" v="871" actId="478"/>
          <ac:spMkLst>
            <pc:docMk/>
            <pc:sldMk cId="4294943670" sldId="293"/>
            <ac:spMk id="21" creationId="{D7E7C7A6-3DBB-0482-AF88-8642C3427E9B}"/>
          </ac:spMkLst>
        </pc:spChg>
        <pc:spChg chg="del">
          <ac:chgData name="승헌 백" userId="931022ae5b107afa" providerId="LiveId" clId="{836EDDA3-A053-4F71-B60D-7AA63CF51978}" dt="2025-06-26T00:37:35.363" v="871" actId="478"/>
          <ac:spMkLst>
            <pc:docMk/>
            <pc:sldMk cId="4294943670" sldId="293"/>
            <ac:spMk id="22" creationId="{15B600D1-0298-65A6-5A5B-D3513B015B95}"/>
          </ac:spMkLst>
        </pc:spChg>
        <pc:spChg chg="del">
          <ac:chgData name="승헌 백" userId="931022ae5b107afa" providerId="LiveId" clId="{836EDDA3-A053-4F71-B60D-7AA63CF51978}" dt="2025-06-26T00:37:35.363" v="871" actId="478"/>
          <ac:spMkLst>
            <pc:docMk/>
            <pc:sldMk cId="4294943670" sldId="293"/>
            <ac:spMk id="24" creationId="{9B6990EA-A3AC-FC05-E8DB-D5CFF7D6FBE2}"/>
          </ac:spMkLst>
        </pc:spChg>
        <pc:spChg chg="del">
          <ac:chgData name="승헌 백" userId="931022ae5b107afa" providerId="LiveId" clId="{836EDDA3-A053-4F71-B60D-7AA63CF51978}" dt="2025-06-26T00:37:35.363" v="871" actId="478"/>
          <ac:spMkLst>
            <pc:docMk/>
            <pc:sldMk cId="4294943670" sldId="293"/>
            <ac:spMk id="25" creationId="{CB91E325-9F6B-1A88-1E32-D00F74D1C853}"/>
          </ac:spMkLst>
        </pc:spChg>
        <pc:spChg chg="del">
          <ac:chgData name="승헌 백" userId="931022ae5b107afa" providerId="LiveId" clId="{836EDDA3-A053-4F71-B60D-7AA63CF51978}" dt="2025-06-26T00:37:33.667" v="870" actId="478"/>
          <ac:spMkLst>
            <pc:docMk/>
            <pc:sldMk cId="4294943670" sldId="293"/>
            <ac:spMk id="26" creationId="{2EADEC5B-5AEA-DAA6-A0A9-B6784AC35A6D}"/>
          </ac:spMkLst>
        </pc:spChg>
        <pc:spChg chg="del">
          <ac:chgData name="승헌 백" userId="931022ae5b107afa" providerId="LiveId" clId="{836EDDA3-A053-4F71-B60D-7AA63CF51978}" dt="2025-06-26T00:37:35.363" v="871" actId="478"/>
          <ac:spMkLst>
            <pc:docMk/>
            <pc:sldMk cId="4294943670" sldId="293"/>
            <ac:spMk id="27" creationId="{088A43D2-ACC1-52BB-93ED-C0F379924E61}"/>
          </ac:spMkLst>
        </pc:spChg>
        <pc:spChg chg="del">
          <ac:chgData name="승헌 백" userId="931022ae5b107afa" providerId="LiveId" clId="{836EDDA3-A053-4F71-B60D-7AA63CF51978}" dt="2025-06-26T00:37:29.146" v="868" actId="478"/>
          <ac:spMkLst>
            <pc:docMk/>
            <pc:sldMk cId="4294943670" sldId="293"/>
            <ac:spMk id="28" creationId="{368A16BF-EB64-1E40-CE7E-33F47216C097}"/>
          </ac:spMkLst>
        </pc:spChg>
        <pc:spChg chg="add del mod">
          <ac:chgData name="승헌 백" userId="931022ae5b107afa" providerId="LiveId" clId="{836EDDA3-A053-4F71-B60D-7AA63CF51978}" dt="2025-06-26T00:39:27.041" v="985" actId="478"/>
          <ac:spMkLst>
            <pc:docMk/>
            <pc:sldMk cId="4294943670" sldId="293"/>
            <ac:spMk id="29" creationId="{B8E78DC2-88F7-14B8-2691-39D5F6D6FC3E}"/>
          </ac:spMkLst>
        </pc:spChg>
        <pc:cxnChg chg="add mod">
          <ac:chgData name="승헌 백" userId="931022ae5b107afa" providerId="LiveId" clId="{836EDDA3-A053-4F71-B60D-7AA63CF51978}" dt="2025-06-26T00:38:14.434" v="915" actId="14100"/>
          <ac:cxnSpMkLst>
            <pc:docMk/>
            <pc:sldMk cId="4294943670" sldId="293"/>
            <ac:cxnSpMk id="4" creationId="{235AF26B-C950-3F88-4DE2-F2DFFD38207D}"/>
          </ac:cxnSpMkLst>
        </pc:cxnChg>
        <pc:cxnChg chg="del">
          <ac:chgData name="승헌 백" userId="931022ae5b107afa" providerId="LiveId" clId="{836EDDA3-A053-4F71-B60D-7AA63CF51978}" dt="2025-06-26T00:37:29.146" v="868" actId="478"/>
          <ac:cxnSpMkLst>
            <pc:docMk/>
            <pc:sldMk cId="4294943670" sldId="293"/>
            <ac:cxnSpMk id="9" creationId="{3B39E8ED-2EBE-D9D1-E3E8-8CD5F69C00EF}"/>
          </ac:cxnSpMkLst>
        </pc:cxnChg>
        <pc:cxnChg chg="del mod">
          <ac:chgData name="승헌 백" userId="931022ae5b107afa" providerId="LiveId" clId="{836EDDA3-A053-4F71-B60D-7AA63CF51978}" dt="2025-06-26T00:37:42.208" v="874" actId="478"/>
          <ac:cxnSpMkLst>
            <pc:docMk/>
            <pc:sldMk cId="4294943670" sldId="293"/>
            <ac:cxnSpMk id="12" creationId="{4A30DDAF-366D-390B-4F8A-B8E58DB83515}"/>
          </ac:cxnSpMkLst>
        </pc:cxnChg>
        <pc:cxnChg chg="add mod">
          <ac:chgData name="승헌 백" userId="931022ae5b107afa" providerId="LiveId" clId="{836EDDA3-A053-4F71-B60D-7AA63CF51978}" dt="2025-06-26T00:38:38.551" v="924" actId="571"/>
          <ac:cxnSpMkLst>
            <pc:docMk/>
            <pc:sldMk cId="4294943670" sldId="293"/>
            <ac:cxnSpMk id="17" creationId="{8B69173C-24C5-6FDD-369E-70AF0A4E9C79}"/>
          </ac:cxnSpMkLst>
        </pc:cxnChg>
        <pc:cxnChg chg="del">
          <ac:chgData name="승헌 백" userId="931022ae5b107afa" providerId="LiveId" clId="{836EDDA3-A053-4F71-B60D-7AA63CF51978}" dt="2025-06-26T00:37:35.363" v="871" actId="478"/>
          <ac:cxnSpMkLst>
            <pc:docMk/>
            <pc:sldMk cId="4294943670" sldId="293"/>
            <ac:cxnSpMk id="23" creationId="{3E545219-10BF-293B-615F-E64C04E831E2}"/>
          </ac:cxnSpMkLst>
        </pc:cxnChg>
      </pc:sldChg>
      <pc:sldChg chg="add del">
        <pc:chgData name="승헌 백" userId="931022ae5b107afa" providerId="LiveId" clId="{836EDDA3-A053-4F71-B60D-7AA63CF51978}" dt="2025-06-26T00:40:52.103" v="1021" actId="47"/>
        <pc:sldMkLst>
          <pc:docMk/>
          <pc:sldMk cId="2943838482" sldId="294"/>
        </pc:sldMkLst>
      </pc:sldChg>
      <pc:sldChg chg="addSp delSp modSp add mod">
        <pc:chgData name="승헌 백" userId="931022ae5b107afa" providerId="LiveId" clId="{836EDDA3-A053-4F71-B60D-7AA63CF51978}" dt="2025-06-26T01:07:19.293" v="2660" actId="20577"/>
        <pc:sldMkLst>
          <pc:docMk/>
          <pc:sldMk cId="3686434082" sldId="294"/>
        </pc:sldMkLst>
        <pc:spChg chg="mod">
          <ac:chgData name="승헌 백" userId="931022ae5b107afa" providerId="LiveId" clId="{836EDDA3-A053-4F71-B60D-7AA63CF51978}" dt="2025-06-26T00:41:02.923" v="1034" actId="20577"/>
          <ac:spMkLst>
            <pc:docMk/>
            <pc:sldMk cId="3686434082" sldId="294"/>
            <ac:spMk id="2" creationId="{0E4C2660-E8C2-946A-A21C-8711859CC3DD}"/>
          </ac:spMkLst>
        </pc:spChg>
        <pc:spChg chg="mod">
          <ac:chgData name="승헌 백" userId="931022ae5b107afa" providerId="LiveId" clId="{836EDDA3-A053-4F71-B60D-7AA63CF51978}" dt="2025-06-26T01:07:19.293" v="2660" actId="20577"/>
          <ac:spMkLst>
            <pc:docMk/>
            <pc:sldMk cId="3686434082" sldId="294"/>
            <ac:spMk id="3" creationId="{5857BDC0-B948-2CD3-9E3D-6023F5BF2CEF}"/>
          </ac:spMkLst>
        </pc:spChg>
        <pc:spChg chg="add del mod">
          <ac:chgData name="승헌 백" userId="931022ae5b107afa" providerId="LiveId" clId="{836EDDA3-A053-4F71-B60D-7AA63CF51978}" dt="2025-06-26T00:46:14.988" v="1802" actId="478"/>
          <ac:spMkLst>
            <pc:docMk/>
            <pc:sldMk cId="3686434082" sldId="294"/>
            <ac:spMk id="4" creationId="{2D389D69-B34E-3A56-ED77-E1059DB8B23C}"/>
          </ac:spMkLst>
        </pc:spChg>
      </pc:sldChg>
      <pc:sldChg chg="modSp add mod">
        <pc:chgData name="승헌 백" userId="931022ae5b107afa" providerId="LiveId" clId="{836EDDA3-A053-4F71-B60D-7AA63CF51978}" dt="2025-06-26T01:06:03.050" v="2539"/>
        <pc:sldMkLst>
          <pc:docMk/>
          <pc:sldMk cId="3540922436" sldId="295"/>
        </pc:sldMkLst>
        <pc:spChg chg="mod">
          <ac:chgData name="승헌 백" userId="931022ae5b107afa" providerId="LiveId" clId="{836EDDA3-A053-4F71-B60D-7AA63CF51978}" dt="2025-06-26T00:50:49.620" v="1880" actId="20577"/>
          <ac:spMkLst>
            <pc:docMk/>
            <pc:sldMk cId="3540922436" sldId="295"/>
            <ac:spMk id="2" creationId="{6952E842-EE42-F9DD-EDC5-D2AFF9393749}"/>
          </ac:spMkLst>
        </pc:spChg>
        <pc:spChg chg="mod">
          <ac:chgData name="승헌 백" userId="931022ae5b107afa" providerId="LiveId" clId="{836EDDA3-A053-4F71-B60D-7AA63CF51978}" dt="2025-06-26T01:06:03.050" v="2539"/>
          <ac:spMkLst>
            <pc:docMk/>
            <pc:sldMk cId="3540922436" sldId="295"/>
            <ac:spMk id="3" creationId="{48663EF9-732A-C5B4-8F21-5DABA224B496}"/>
          </ac:spMkLst>
        </pc:spChg>
      </pc:sldChg>
      <pc:sldChg chg="addSp delSp modSp add mod ord">
        <pc:chgData name="승헌 백" userId="931022ae5b107afa" providerId="LiveId" clId="{836EDDA3-A053-4F71-B60D-7AA63CF51978}" dt="2025-06-26T01:00:15.352" v="2311" actId="692"/>
        <pc:sldMkLst>
          <pc:docMk/>
          <pc:sldMk cId="3621271705" sldId="296"/>
        </pc:sldMkLst>
        <pc:spChg chg="mod">
          <ac:chgData name="승헌 백" userId="931022ae5b107afa" providerId="LiveId" clId="{836EDDA3-A053-4F71-B60D-7AA63CF51978}" dt="2025-06-26T00:53:07.476" v="2172" actId="1076"/>
          <ac:spMkLst>
            <pc:docMk/>
            <pc:sldMk cId="3621271705" sldId="296"/>
            <ac:spMk id="5" creationId="{FE068748-5EE9-CABC-E7EB-B35BF535E0BF}"/>
          </ac:spMkLst>
        </pc:spChg>
        <pc:spChg chg="mod">
          <ac:chgData name="승헌 백" userId="931022ae5b107afa" providerId="LiveId" clId="{836EDDA3-A053-4F71-B60D-7AA63CF51978}" dt="2025-06-26T00:56:48.921" v="2236" actId="1076"/>
          <ac:spMkLst>
            <pc:docMk/>
            <pc:sldMk cId="3621271705" sldId="296"/>
            <ac:spMk id="8" creationId="{EA24F1EF-0280-57D9-E3F2-40AE2E047244}"/>
          </ac:spMkLst>
        </pc:spChg>
        <pc:spChg chg="mod">
          <ac:chgData name="승헌 백" userId="931022ae5b107afa" providerId="LiveId" clId="{836EDDA3-A053-4F71-B60D-7AA63CF51978}" dt="2025-06-26T01:00:15.352" v="2311" actId="692"/>
          <ac:spMkLst>
            <pc:docMk/>
            <pc:sldMk cId="3621271705" sldId="296"/>
            <ac:spMk id="9" creationId="{D88642C0-7365-E9BE-9F49-4C01AAB2DB0E}"/>
          </ac:spMkLst>
        </pc:spChg>
        <pc:spChg chg="mod">
          <ac:chgData name="승헌 백" userId="931022ae5b107afa" providerId="LiveId" clId="{836EDDA3-A053-4F71-B60D-7AA63CF51978}" dt="2025-06-26T00:53:03.104" v="2171" actId="1076"/>
          <ac:spMkLst>
            <pc:docMk/>
            <pc:sldMk cId="3621271705" sldId="296"/>
            <ac:spMk id="11" creationId="{D776775E-E3D0-A4DD-309E-FDE3297966ED}"/>
          </ac:spMkLst>
        </pc:spChg>
        <pc:spChg chg="add mod">
          <ac:chgData name="승헌 백" userId="931022ae5b107afa" providerId="LiveId" clId="{836EDDA3-A053-4F71-B60D-7AA63CF51978}" dt="2025-06-26T00:53:10.257" v="2173" actId="571"/>
          <ac:spMkLst>
            <pc:docMk/>
            <pc:sldMk cId="3621271705" sldId="296"/>
            <ac:spMk id="12" creationId="{4651B017-65F9-B141-58BB-EDC5E4ACB396}"/>
          </ac:spMkLst>
        </pc:spChg>
        <pc:spChg chg="add mod">
          <ac:chgData name="승헌 백" userId="931022ae5b107afa" providerId="LiveId" clId="{836EDDA3-A053-4F71-B60D-7AA63CF51978}" dt="2025-06-26T00:53:46.154" v="2185" actId="692"/>
          <ac:spMkLst>
            <pc:docMk/>
            <pc:sldMk cId="3621271705" sldId="296"/>
            <ac:spMk id="18" creationId="{65882347-3326-287F-56CD-51DF71DDA5BA}"/>
          </ac:spMkLst>
        </pc:spChg>
        <pc:cxnChg chg="mod">
          <ac:chgData name="승헌 백" userId="931022ae5b107afa" providerId="LiveId" clId="{836EDDA3-A053-4F71-B60D-7AA63CF51978}" dt="2025-06-26T00:56:45.664" v="2235" actId="1076"/>
          <ac:cxnSpMkLst>
            <pc:docMk/>
            <pc:sldMk cId="3621271705" sldId="296"/>
            <ac:cxnSpMk id="7" creationId="{B8A518C1-6488-105D-5562-D9C3869ADD47}"/>
          </ac:cxnSpMkLst>
        </pc:cxnChg>
        <pc:cxnChg chg="del mod">
          <ac:chgData name="승헌 백" userId="931022ae5b107afa" providerId="LiveId" clId="{836EDDA3-A053-4F71-B60D-7AA63CF51978}" dt="2025-06-26T00:53:33.233" v="2181" actId="478"/>
          <ac:cxnSpMkLst>
            <pc:docMk/>
            <pc:sldMk cId="3621271705" sldId="296"/>
            <ac:cxnSpMk id="10" creationId="{0B05ED07-7DB6-98F7-6935-A63CDA223C99}"/>
          </ac:cxnSpMkLst>
        </pc:cxnChg>
        <pc:cxnChg chg="add del mod">
          <ac:chgData name="승헌 백" userId="931022ae5b107afa" providerId="LiveId" clId="{836EDDA3-A053-4F71-B60D-7AA63CF51978}" dt="2025-06-26T00:56:36.730" v="2232" actId="478"/>
          <ac:cxnSpMkLst>
            <pc:docMk/>
            <pc:sldMk cId="3621271705" sldId="296"/>
            <ac:cxnSpMk id="15" creationId="{6FE642C0-C987-250F-0E76-0C5536E0E7D1}"/>
          </ac:cxnSpMkLst>
        </pc:cxnChg>
      </pc:sldChg>
      <pc:sldChg chg="addSp delSp modSp add mod ord">
        <pc:chgData name="승헌 백" userId="931022ae5b107afa" providerId="LiveId" clId="{836EDDA3-A053-4F71-B60D-7AA63CF51978}" dt="2025-06-26T01:03:54.903" v="2405" actId="478"/>
        <pc:sldMkLst>
          <pc:docMk/>
          <pc:sldMk cId="1979675175" sldId="297"/>
        </pc:sldMkLst>
        <pc:spChg chg="add del mod ord">
          <ac:chgData name="승헌 백" userId="931022ae5b107afa" providerId="LiveId" clId="{836EDDA3-A053-4F71-B60D-7AA63CF51978}" dt="2025-06-26T00:58:01.045" v="2267" actId="1076"/>
          <ac:spMkLst>
            <pc:docMk/>
            <pc:sldMk cId="1979675175" sldId="297"/>
            <ac:spMk id="2" creationId="{BAD2156A-60B7-4994-F062-933316F87A4B}"/>
          </ac:spMkLst>
        </pc:spChg>
        <pc:spChg chg="del">
          <ac:chgData name="승헌 백" userId="931022ae5b107afa" providerId="LiveId" clId="{836EDDA3-A053-4F71-B60D-7AA63CF51978}" dt="2025-06-26T00:57:32.690" v="2257" actId="478"/>
          <ac:spMkLst>
            <pc:docMk/>
            <pc:sldMk cId="1979675175" sldId="297"/>
            <ac:spMk id="3" creationId="{9DAA7402-6F95-0C4C-CD1A-A580367D0482}"/>
          </ac:spMkLst>
        </pc:spChg>
        <pc:spChg chg="mod">
          <ac:chgData name="승헌 백" userId="931022ae5b107afa" providerId="LiveId" clId="{836EDDA3-A053-4F71-B60D-7AA63CF51978}" dt="2025-06-26T01:00:48.781" v="2319" actId="1038"/>
          <ac:spMkLst>
            <pc:docMk/>
            <pc:sldMk cId="1979675175" sldId="297"/>
            <ac:spMk id="4" creationId="{AC508851-B61F-FDA4-BEFF-E5F21C3ADA70}"/>
          </ac:spMkLst>
        </pc:spChg>
        <pc:spChg chg="mod">
          <ac:chgData name="승헌 백" userId="931022ae5b107afa" providerId="LiveId" clId="{836EDDA3-A053-4F71-B60D-7AA63CF51978}" dt="2025-06-26T01:00:48.781" v="2319" actId="1038"/>
          <ac:spMkLst>
            <pc:docMk/>
            <pc:sldMk cId="1979675175" sldId="297"/>
            <ac:spMk id="10" creationId="{D70C14C2-736D-E193-6D1E-8C472BE2ADD3}"/>
          </ac:spMkLst>
        </pc:spChg>
        <pc:spChg chg="mod">
          <ac:chgData name="승헌 백" userId="931022ae5b107afa" providerId="LiveId" clId="{836EDDA3-A053-4F71-B60D-7AA63CF51978}" dt="2025-06-26T01:02:06.948" v="2351" actId="20577"/>
          <ac:spMkLst>
            <pc:docMk/>
            <pc:sldMk cId="1979675175" sldId="297"/>
            <ac:spMk id="15" creationId="{34F50A17-FC34-2071-DB93-7A5256ADD866}"/>
          </ac:spMkLst>
        </pc:spChg>
        <pc:spChg chg="mod">
          <ac:chgData name="승헌 백" userId="931022ae5b107afa" providerId="LiveId" clId="{836EDDA3-A053-4F71-B60D-7AA63CF51978}" dt="2025-06-26T01:00:48.781" v="2319" actId="1038"/>
          <ac:spMkLst>
            <pc:docMk/>
            <pc:sldMk cId="1979675175" sldId="297"/>
            <ac:spMk id="17" creationId="{ED99A4EC-A525-D2C8-8CB7-15D7881754B5}"/>
          </ac:spMkLst>
        </pc:spChg>
        <pc:spChg chg="mod">
          <ac:chgData name="승헌 백" userId="931022ae5b107afa" providerId="LiveId" clId="{836EDDA3-A053-4F71-B60D-7AA63CF51978}" dt="2025-06-26T01:00:48.781" v="2319" actId="1038"/>
          <ac:spMkLst>
            <pc:docMk/>
            <pc:sldMk cId="1979675175" sldId="297"/>
            <ac:spMk id="19" creationId="{D3EF19C0-CE3F-8985-6DB8-C4FCF189E0F7}"/>
          </ac:spMkLst>
        </pc:spChg>
        <pc:spChg chg="mod">
          <ac:chgData name="승헌 백" userId="931022ae5b107afa" providerId="LiveId" clId="{836EDDA3-A053-4F71-B60D-7AA63CF51978}" dt="2025-06-26T01:01:32.172" v="2333" actId="20577"/>
          <ac:spMkLst>
            <pc:docMk/>
            <pc:sldMk cId="1979675175" sldId="297"/>
            <ac:spMk id="20" creationId="{6310A845-DF1E-0E87-22FC-0F791DE49B2E}"/>
          </ac:spMkLst>
        </pc:spChg>
        <pc:spChg chg="mod">
          <ac:chgData name="승헌 백" userId="931022ae5b107afa" providerId="LiveId" clId="{836EDDA3-A053-4F71-B60D-7AA63CF51978}" dt="2025-06-26T00:57:08.592" v="2248" actId="20577"/>
          <ac:spMkLst>
            <pc:docMk/>
            <pc:sldMk cId="1979675175" sldId="297"/>
            <ac:spMk id="21" creationId="{0C02370E-4781-2852-1ED2-85392A4D18F6}"/>
          </ac:spMkLst>
        </pc:spChg>
        <pc:spChg chg="mod">
          <ac:chgData name="승헌 백" userId="931022ae5b107afa" providerId="LiveId" clId="{836EDDA3-A053-4F71-B60D-7AA63CF51978}" dt="2025-06-26T01:00:48.781" v="2319" actId="1038"/>
          <ac:spMkLst>
            <pc:docMk/>
            <pc:sldMk cId="1979675175" sldId="297"/>
            <ac:spMk id="22" creationId="{16E51A34-643D-B87C-3A4C-280D897D4AA0}"/>
          </ac:spMkLst>
        </pc:spChg>
        <pc:spChg chg="mod">
          <ac:chgData name="승헌 백" userId="931022ae5b107afa" providerId="LiveId" clId="{836EDDA3-A053-4F71-B60D-7AA63CF51978}" dt="2025-06-26T01:00:48.781" v="2319" actId="1038"/>
          <ac:spMkLst>
            <pc:docMk/>
            <pc:sldMk cId="1979675175" sldId="297"/>
            <ac:spMk id="23" creationId="{EFA1199A-5574-93AC-A109-0E6A4FD6B12E}"/>
          </ac:spMkLst>
        </pc:spChg>
        <pc:spChg chg="mod">
          <ac:chgData name="승헌 백" userId="931022ae5b107afa" providerId="LiveId" clId="{836EDDA3-A053-4F71-B60D-7AA63CF51978}" dt="2025-06-26T01:00:48.781" v="2319" actId="1038"/>
          <ac:spMkLst>
            <pc:docMk/>
            <pc:sldMk cId="1979675175" sldId="297"/>
            <ac:spMk id="24" creationId="{8379C92E-E150-6952-47DF-7E1C0F32F0C8}"/>
          </ac:spMkLst>
        </pc:spChg>
        <pc:spChg chg="mod">
          <ac:chgData name="승헌 백" userId="931022ae5b107afa" providerId="LiveId" clId="{836EDDA3-A053-4F71-B60D-7AA63CF51978}" dt="2025-06-26T01:00:48.781" v="2319" actId="1038"/>
          <ac:spMkLst>
            <pc:docMk/>
            <pc:sldMk cId="1979675175" sldId="297"/>
            <ac:spMk id="28" creationId="{8E547F21-02CC-A3FB-EDFA-292E784CEA32}"/>
          </ac:spMkLst>
        </pc:spChg>
        <pc:spChg chg="mod">
          <ac:chgData name="승헌 백" userId="931022ae5b107afa" providerId="LiveId" clId="{836EDDA3-A053-4F71-B60D-7AA63CF51978}" dt="2025-06-26T01:00:48.781" v="2319" actId="1038"/>
          <ac:spMkLst>
            <pc:docMk/>
            <pc:sldMk cId="1979675175" sldId="297"/>
            <ac:spMk id="29" creationId="{069440EE-7DC1-187B-0C14-5FB070F886AB}"/>
          </ac:spMkLst>
        </pc:spChg>
        <pc:spChg chg="mod">
          <ac:chgData name="승헌 백" userId="931022ae5b107afa" providerId="LiveId" clId="{836EDDA3-A053-4F71-B60D-7AA63CF51978}" dt="2025-06-26T01:00:48.781" v="2319" actId="1038"/>
          <ac:spMkLst>
            <pc:docMk/>
            <pc:sldMk cId="1979675175" sldId="297"/>
            <ac:spMk id="30" creationId="{DA608655-D136-DCDA-306C-DB98DD7447FC}"/>
          </ac:spMkLst>
        </pc:spChg>
        <pc:spChg chg="mod">
          <ac:chgData name="승헌 백" userId="931022ae5b107afa" providerId="LiveId" clId="{836EDDA3-A053-4F71-B60D-7AA63CF51978}" dt="2025-06-26T00:58:05.510" v="2268" actId="1076"/>
          <ac:spMkLst>
            <pc:docMk/>
            <pc:sldMk cId="1979675175" sldId="297"/>
            <ac:spMk id="33" creationId="{BFA2319F-09C8-5C09-4109-5C4F185880A3}"/>
          </ac:spMkLst>
        </pc:spChg>
        <pc:spChg chg="mod">
          <ac:chgData name="승헌 백" userId="931022ae5b107afa" providerId="LiveId" clId="{836EDDA3-A053-4F71-B60D-7AA63CF51978}" dt="2025-06-26T00:57:51.424" v="2263" actId="1076"/>
          <ac:spMkLst>
            <pc:docMk/>
            <pc:sldMk cId="1979675175" sldId="297"/>
            <ac:spMk id="34" creationId="{6295627C-C50C-4FCB-2534-DAF6C0C13DA1}"/>
          </ac:spMkLst>
        </pc:spChg>
        <pc:spChg chg="add mod">
          <ac:chgData name="승헌 백" userId="931022ae5b107afa" providerId="LiveId" clId="{836EDDA3-A053-4F71-B60D-7AA63CF51978}" dt="2025-06-26T00:58:11.458" v="2270" actId="571"/>
          <ac:spMkLst>
            <pc:docMk/>
            <pc:sldMk cId="1979675175" sldId="297"/>
            <ac:spMk id="35" creationId="{F244A5A3-DD6D-D208-C9AC-7D6FDE6FD349}"/>
          </ac:spMkLst>
        </pc:spChg>
        <pc:spChg chg="mod">
          <ac:chgData name="승헌 백" userId="931022ae5b107afa" providerId="LiveId" clId="{836EDDA3-A053-4F71-B60D-7AA63CF51978}" dt="2025-06-26T00:58:18.493" v="2271" actId="1076"/>
          <ac:spMkLst>
            <pc:docMk/>
            <pc:sldMk cId="1979675175" sldId="297"/>
            <ac:spMk id="36" creationId="{51A4B04A-364B-1164-0824-84B1048BE2BF}"/>
          </ac:spMkLst>
        </pc:spChg>
        <pc:spChg chg="mod">
          <ac:chgData name="승헌 백" userId="931022ae5b107afa" providerId="LiveId" clId="{836EDDA3-A053-4F71-B60D-7AA63CF51978}" dt="2025-06-26T00:58:18.493" v="2271" actId="1076"/>
          <ac:spMkLst>
            <pc:docMk/>
            <pc:sldMk cId="1979675175" sldId="297"/>
            <ac:spMk id="37" creationId="{5589CBAD-82A2-EE58-4ECA-EF7C7E96E251}"/>
          </ac:spMkLst>
        </pc:spChg>
        <pc:spChg chg="mod">
          <ac:chgData name="승헌 백" userId="931022ae5b107afa" providerId="LiveId" clId="{836EDDA3-A053-4F71-B60D-7AA63CF51978}" dt="2025-06-26T00:58:18.493" v="2271" actId="1076"/>
          <ac:spMkLst>
            <pc:docMk/>
            <pc:sldMk cId="1979675175" sldId="297"/>
            <ac:spMk id="42" creationId="{72C862DA-950B-B1E4-DDC3-A98DD62A0B57}"/>
          </ac:spMkLst>
        </pc:spChg>
        <pc:spChg chg="mod">
          <ac:chgData name="승헌 백" userId="931022ae5b107afa" providerId="LiveId" clId="{836EDDA3-A053-4F71-B60D-7AA63CF51978}" dt="2025-06-26T00:58:18.493" v="2271" actId="1076"/>
          <ac:spMkLst>
            <pc:docMk/>
            <pc:sldMk cId="1979675175" sldId="297"/>
            <ac:spMk id="44" creationId="{39E1B569-D78F-B16C-8AF5-B71C08E34408}"/>
          </ac:spMkLst>
        </pc:spChg>
        <pc:spChg chg="mod">
          <ac:chgData name="승헌 백" userId="931022ae5b107afa" providerId="LiveId" clId="{836EDDA3-A053-4F71-B60D-7AA63CF51978}" dt="2025-06-26T00:58:18.493" v="2271" actId="1076"/>
          <ac:spMkLst>
            <pc:docMk/>
            <pc:sldMk cId="1979675175" sldId="297"/>
            <ac:spMk id="45" creationId="{CF84223B-E9CB-7F79-2175-19909179F814}"/>
          </ac:spMkLst>
        </pc:spChg>
        <pc:spChg chg="mod">
          <ac:chgData name="승헌 백" userId="931022ae5b107afa" providerId="LiveId" clId="{836EDDA3-A053-4F71-B60D-7AA63CF51978}" dt="2025-06-26T00:58:18.493" v="2271" actId="1076"/>
          <ac:spMkLst>
            <pc:docMk/>
            <pc:sldMk cId="1979675175" sldId="297"/>
            <ac:spMk id="46" creationId="{E4E0D65C-6515-8E63-116E-204461B9268B}"/>
          </ac:spMkLst>
        </pc:spChg>
        <pc:spChg chg="mod">
          <ac:chgData name="승헌 백" userId="931022ae5b107afa" providerId="LiveId" clId="{836EDDA3-A053-4F71-B60D-7AA63CF51978}" dt="2025-06-26T00:58:18.493" v="2271" actId="1076"/>
          <ac:spMkLst>
            <pc:docMk/>
            <pc:sldMk cId="1979675175" sldId="297"/>
            <ac:spMk id="47" creationId="{2258B2CE-AACF-598A-94F0-604D65AC2E81}"/>
          </ac:spMkLst>
        </pc:spChg>
        <pc:spChg chg="mod">
          <ac:chgData name="승헌 백" userId="931022ae5b107afa" providerId="LiveId" clId="{836EDDA3-A053-4F71-B60D-7AA63CF51978}" dt="2025-06-26T00:58:18.493" v="2271" actId="1076"/>
          <ac:spMkLst>
            <pc:docMk/>
            <pc:sldMk cId="1979675175" sldId="297"/>
            <ac:spMk id="51" creationId="{CB13608D-2326-0DCF-A516-8780C51A4135}"/>
          </ac:spMkLst>
        </pc:spChg>
        <pc:spChg chg="mod">
          <ac:chgData name="승헌 백" userId="931022ae5b107afa" providerId="LiveId" clId="{836EDDA3-A053-4F71-B60D-7AA63CF51978}" dt="2025-06-26T00:58:18.493" v="2271" actId="1076"/>
          <ac:spMkLst>
            <pc:docMk/>
            <pc:sldMk cId="1979675175" sldId="297"/>
            <ac:spMk id="52" creationId="{F0F80991-478D-0FCA-0834-1697F87957AC}"/>
          </ac:spMkLst>
        </pc:spChg>
        <pc:spChg chg="mod">
          <ac:chgData name="승헌 백" userId="931022ae5b107afa" providerId="LiveId" clId="{836EDDA3-A053-4F71-B60D-7AA63CF51978}" dt="2025-06-26T00:58:18.493" v="2271" actId="1076"/>
          <ac:spMkLst>
            <pc:docMk/>
            <pc:sldMk cId="1979675175" sldId="297"/>
            <ac:spMk id="53" creationId="{D6642778-0AB5-8781-9928-69BDA5E39DF8}"/>
          </ac:spMkLst>
        </pc:spChg>
        <pc:spChg chg="add del mod">
          <ac:chgData name="승헌 백" userId="931022ae5b107afa" providerId="LiveId" clId="{836EDDA3-A053-4F71-B60D-7AA63CF51978}" dt="2025-06-26T00:58:23.451" v="2273" actId="478"/>
          <ac:spMkLst>
            <pc:docMk/>
            <pc:sldMk cId="1979675175" sldId="297"/>
            <ac:spMk id="54" creationId="{CD173EC9-98D8-7F85-E8A5-AC5046E06A4C}"/>
          </ac:spMkLst>
        </pc:spChg>
        <pc:spChg chg="add del mod">
          <ac:chgData name="승헌 백" userId="931022ae5b107afa" providerId="LiveId" clId="{836EDDA3-A053-4F71-B60D-7AA63CF51978}" dt="2025-06-26T00:58:23.451" v="2273" actId="478"/>
          <ac:spMkLst>
            <pc:docMk/>
            <pc:sldMk cId="1979675175" sldId="297"/>
            <ac:spMk id="55" creationId="{0869024C-5B39-68CB-A246-63DAAC8F4A16}"/>
          </ac:spMkLst>
        </pc:spChg>
        <pc:spChg chg="add del mod">
          <ac:chgData name="승헌 백" userId="931022ae5b107afa" providerId="LiveId" clId="{836EDDA3-A053-4F71-B60D-7AA63CF51978}" dt="2025-06-26T00:58:23.451" v="2273" actId="478"/>
          <ac:spMkLst>
            <pc:docMk/>
            <pc:sldMk cId="1979675175" sldId="297"/>
            <ac:spMk id="56" creationId="{06301C7D-D4ED-FEAF-3796-F9F7CE049861}"/>
          </ac:spMkLst>
        </pc:spChg>
        <pc:spChg chg="del">
          <ac:chgData name="승헌 백" userId="931022ae5b107afa" providerId="LiveId" clId="{836EDDA3-A053-4F71-B60D-7AA63CF51978}" dt="2025-06-26T00:58:23.451" v="2273" actId="478"/>
          <ac:spMkLst>
            <pc:docMk/>
            <pc:sldMk cId="1979675175" sldId="297"/>
            <ac:spMk id="57" creationId="{8F8E06DE-19B0-B9C5-5BE8-2E61744CAE75}"/>
          </ac:spMkLst>
        </pc:spChg>
        <pc:spChg chg="del">
          <ac:chgData name="승헌 백" userId="931022ae5b107afa" providerId="LiveId" clId="{836EDDA3-A053-4F71-B60D-7AA63CF51978}" dt="2025-06-26T00:58:23.451" v="2273" actId="478"/>
          <ac:spMkLst>
            <pc:docMk/>
            <pc:sldMk cId="1979675175" sldId="297"/>
            <ac:spMk id="58" creationId="{E2AEEC27-9AA7-9797-C840-F486F57EA809}"/>
          </ac:spMkLst>
        </pc:spChg>
        <pc:spChg chg="add del mod">
          <ac:chgData name="승헌 백" userId="931022ae5b107afa" providerId="LiveId" clId="{836EDDA3-A053-4F71-B60D-7AA63CF51978}" dt="2025-06-26T00:58:23.451" v="2273" actId="478"/>
          <ac:spMkLst>
            <pc:docMk/>
            <pc:sldMk cId="1979675175" sldId="297"/>
            <ac:spMk id="59" creationId="{2DC5AF04-076F-EBB8-55D4-562FD0525399}"/>
          </ac:spMkLst>
        </pc:spChg>
        <pc:spChg chg="del">
          <ac:chgData name="승헌 백" userId="931022ae5b107afa" providerId="LiveId" clId="{836EDDA3-A053-4F71-B60D-7AA63CF51978}" dt="2025-06-26T00:58:23.451" v="2273" actId="478"/>
          <ac:spMkLst>
            <pc:docMk/>
            <pc:sldMk cId="1979675175" sldId="297"/>
            <ac:spMk id="60" creationId="{6713AA05-BEA3-DA03-7469-8AD97E4E22D5}"/>
          </ac:spMkLst>
        </pc:spChg>
        <pc:spChg chg="add del mod">
          <ac:chgData name="승헌 백" userId="931022ae5b107afa" providerId="LiveId" clId="{836EDDA3-A053-4F71-B60D-7AA63CF51978}" dt="2025-06-26T00:58:23.451" v="2273" actId="478"/>
          <ac:spMkLst>
            <pc:docMk/>
            <pc:sldMk cId="1979675175" sldId="297"/>
            <ac:spMk id="61" creationId="{265DAC6B-0156-01AD-A370-4B6BDF98D1CF}"/>
          </ac:spMkLst>
        </pc:spChg>
        <pc:spChg chg="del">
          <ac:chgData name="승헌 백" userId="931022ae5b107afa" providerId="LiveId" clId="{836EDDA3-A053-4F71-B60D-7AA63CF51978}" dt="2025-06-26T00:58:23.451" v="2273" actId="478"/>
          <ac:spMkLst>
            <pc:docMk/>
            <pc:sldMk cId="1979675175" sldId="297"/>
            <ac:spMk id="62" creationId="{8D6A9830-E802-E670-0027-5760538A4CEF}"/>
          </ac:spMkLst>
        </pc:spChg>
        <pc:spChg chg="add mod">
          <ac:chgData name="승헌 백" userId="931022ae5b107afa" providerId="LiveId" clId="{836EDDA3-A053-4F71-B60D-7AA63CF51978}" dt="2025-06-26T00:58:32.802" v="2274" actId="1076"/>
          <ac:spMkLst>
            <pc:docMk/>
            <pc:sldMk cId="1979675175" sldId="297"/>
            <ac:spMk id="63" creationId="{C90DE817-1474-2F2A-49ED-2BF9294BA947}"/>
          </ac:spMkLst>
        </pc:spChg>
        <pc:spChg chg="add mod">
          <ac:chgData name="승헌 백" userId="931022ae5b107afa" providerId="LiveId" clId="{836EDDA3-A053-4F71-B60D-7AA63CF51978}" dt="2025-06-26T00:58:32.802" v="2274" actId="1076"/>
          <ac:spMkLst>
            <pc:docMk/>
            <pc:sldMk cId="1979675175" sldId="297"/>
            <ac:spMk id="64" creationId="{C5068106-374E-C345-F4EC-5B2DC30F38D9}"/>
          </ac:spMkLst>
        </pc:spChg>
        <pc:spChg chg="mod">
          <ac:chgData name="승헌 백" userId="931022ae5b107afa" providerId="LiveId" clId="{836EDDA3-A053-4F71-B60D-7AA63CF51978}" dt="2025-06-26T00:58:32.802" v="2274" actId="1076"/>
          <ac:spMkLst>
            <pc:docMk/>
            <pc:sldMk cId="1979675175" sldId="297"/>
            <ac:spMk id="65" creationId="{7B5CDD77-D8F0-9673-0B12-E77F788B4275}"/>
          </ac:spMkLst>
        </pc:spChg>
        <pc:spChg chg="mod">
          <ac:chgData name="승헌 백" userId="931022ae5b107afa" providerId="LiveId" clId="{836EDDA3-A053-4F71-B60D-7AA63CF51978}" dt="2025-06-26T00:58:32.802" v="2274" actId="1076"/>
          <ac:spMkLst>
            <pc:docMk/>
            <pc:sldMk cId="1979675175" sldId="297"/>
            <ac:spMk id="66" creationId="{66650F1B-CDE9-B07E-44D5-2F6ECD284085}"/>
          </ac:spMkLst>
        </pc:spChg>
        <pc:spChg chg="add mod">
          <ac:chgData name="승헌 백" userId="931022ae5b107afa" providerId="LiveId" clId="{836EDDA3-A053-4F71-B60D-7AA63CF51978}" dt="2025-06-26T00:58:32.802" v="2274" actId="1076"/>
          <ac:spMkLst>
            <pc:docMk/>
            <pc:sldMk cId="1979675175" sldId="297"/>
            <ac:spMk id="67" creationId="{8554935E-CA3E-4C77-ECC2-E554D51361FC}"/>
          </ac:spMkLst>
        </pc:spChg>
        <pc:spChg chg="mod">
          <ac:chgData name="승헌 백" userId="931022ae5b107afa" providerId="LiveId" clId="{836EDDA3-A053-4F71-B60D-7AA63CF51978}" dt="2025-06-26T00:58:32.802" v="2274" actId="1076"/>
          <ac:spMkLst>
            <pc:docMk/>
            <pc:sldMk cId="1979675175" sldId="297"/>
            <ac:spMk id="68" creationId="{B5D6B9D5-C78D-EC1C-F6DE-11E2CC99BEF2}"/>
          </ac:spMkLst>
        </pc:spChg>
        <pc:spChg chg="add mod">
          <ac:chgData name="승헌 백" userId="931022ae5b107afa" providerId="LiveId" clId="{836EDDA3-A053-4F71-B60D-7AA63CF51978}" dt="2025-06-26T00:58:32.802" v="2274" actId="1076"/>
          <ac:spMkLst>
            <pc:docMk/>
            <pc:sldMk cId="1979675175" sldId="297"/>
            <ac:spMk id="69" creationId="{367368F1-33A5-5456-F929-31AE3DAA1A73}"/>
          </ac:spMkLst>
        </pc:spChg>
        <pc:spChg chg="mod">
          <ac:chgData name="승헌 백" userId="931022ae5b107afa" providerId="LiveId" clId="{836EDDA3-A053-4F71-B60D-7AA63CF51978}" dt="2025-06-26T00:58:32.802" v="2274" actId="1076"/>
          <ac:spMkLst>
            <pc:docMk/>
            <pc:sldMk cId="1979675175" sldId="297"/>
            <ac:spMk id="70" creationId="{576ADD98-B027-8051-01A0-33D97C19011E}"/>
          </ac:spMkLst>
        </pc:spChg>
        <pc:spChg chg="add mod">
          <ac:chgData name="승헌 백" userId="931022ae5b107afa" providerId="LiveId" clId="{836EDDA3-A053-4F71-B60D-7AA63CF51978}" dt="2025-06-26T00:58:32.802" v="2274" actId="1076"/>
          <ac:spMkLst>
            <pc:docMk/>
            <pc:sldMk cId="1979675175" sldId="297"/>
            <ac:spMk id="71" creationId="{306596CC-8B9B-8B54-581A-6DF8A9C5F2C5}"/>
          </ac:spMkLst>
        </pc:spChg>
        <pc:spChg chg="add del mod">
          <ac:chgData name="승헌 백" userId="931022ae5b107afa" providerId="LiveId" clId="{836EDDA3-A053-4F71-B60D-7AA63CF51978}" dt="2025-06-26T01:00:26.084" v="2314" actId="478"/>
          <ac:spMkLst>
            <pc:docMk/>
            <pc:sldMk cId="1979675175" sldId="297"/>
            <ac:spMk id="72" creationId="{06010FF5-23B8-3AF8-EC02-86B94B96EC64}"/>
          </ac:spMkLst>
        </pc:spChg>
        <pc:spChg chg="add del mod">
          <ac:chgData name="승헌 백" userId="931022ae5b107afa" providerId="LiveId" clId="{836EDDA3-A053-4F71-B60D-7AA63CF51978}" dt="2025-06-26T01:00:26.084" v="2314" actId="478"/>
          <ac:spMkLst>
            <pc:docMk/>
            <pc:sldMk cId="1979675175" sldId="297"/>
            <ac:spMk id="73" creationId="{4E93DDC2-3C2D-DFF0-DC6E-282ACF6ED239}"/>
          </ac:spMkLst>
        </pc:spChg>
        <pc:spChg chg="add del mod">
          <ac:chgData name="승헌 백" userId="931022ae5b107afa" providerId="LiveId" clId="{836EDDA3-A053-4F71-B60D-7AA63CF51978}" dt="2025-06-26T01:00:26.084" v="2314" actId="478"/>
          <ac:spMkLst>
            <pc:docMk/>
            <pc:sldMk cId="1979675175" sldId="297"/>
            <ac:spMk id="74" creationId="{EE253C14-DA45-FF56-7270-AC60CE87B333}"/>
          </ac:spMkLst>
        </pc:spChg>
        <pc:spChg chg="add del mod">
          <ac:chgData name="승헌 백" userId="931022ae5b107afa" providerId="LiveId" clId="{836EDDA3-A053-4F71-B60D-7AA63CF51978}" dt="2025-06-26T01:00:27.067" v="2315" actId="478"/>
          <ac:spMkLst>
            <pc:docMk/>
            <pc:sldMk cId="1979675175" sldId="297"/>
            <ac:spMk id="75" creationId="{0326F8EE-E0F6-10C5-EDCF-C28A2D0CE514}"/>
          </ac:spMkLst>
        </pc:spChg>
        <pc:spChg chg="add del mod">
          <ac:chgData name="승헌 백" userId="931022ae5b107afa" providerId="LiveId" clId="{836EDDA3-A053-4F71-B60D-7AA63CF51978}" dt="2025-06-26T01:03:54.572" v="2404" actId="478"/>
          <ac:spMkLst>
            <pc:docMk/>
            <pc:sldMk cId="1979675175" sldId="297"/>
            <ac:spMk id="78" creationId="{BC6FD8C0-E42B-5138-957B-AC281BBBB754}"/>
          </ac:spMkLst>
        </pc:spChg>
        <pc:spChg chg="add del mod">
          <ac:chgData name="승헌 백" userId="931022ae5b107afa" providerId="LiveId" clId="{836EDDA3-A053-4F71-B60D-7AA63CF51978}" dt="2025-06-26T01:03:54.388" v="2403" actId="478"/>
          <ac:spMkLst>
            <pc:docMk/>
            <pc:sldMk cId="1979675175" sldId="297"/>
            <ac:spMk id="80" creationId="{34B40C93-A3C2-4007-2BED-64992B29C736}"/>
          </ac:spMkLst>
        </pc:spChg>
        <pc:cxnChg chg="del">
          <ac:chgData name="승헌 백" userId="931022ae5b107afa" providerId="LiveId" clId="{836EDDA3-A053-4F71-B60D-7AA63CF51978}" dt="2025-06-26T01:01:21.043" v="2324" actId="478"/>
          <ac:cxnSpMkLst>
            <pc:docMk/>
            <pc:sldMk cId="1979675175" sldId="297"/>
            <ac:cxnSpMk id="6" creationId="{DA78EE8E-86C0-E328-8BF1-C0DBAEDFC915}"/>
          </ac:cxnSpMkLst>
        </pc:cxnChg>
        <pc:cxnChg chg="mod">
          <ac:chgData name="승헌 백" userId="931022ae5b107afa" providerId="LiveId" clId="{836EDDA3-A053-4F71-B60D-7AA63CF51978}" dt="2025-06-26T00:58:07.402" v="2269" actId="14100"/>
          <ac:cxnSpMkLst>
            <pc:docMk/>
            <pc:sldMk cId="1979675175" sldId="297"/>
            <ac:cxnSpMk id="12" creationId="{06653F3B-1E8F-DF44-6288-B31C9BD18B3D}"/>
          </ac:cxnSpMkLst>
        </pc:cxnChg>
        <pc:cxnChg chg="mod">
          <ac:chgData name="승헌 백" userId="931022ae5b107afa" providerId="LiveId" clId="{836EDDA3-A053-4F71-B60D-7AA63CF51978}" dt="2025-06-26T01:00:51.596" v="2320" actId="14100"/>
          <ac:cxnSpMkLst>
            <pc:docMk/>
            <pc:sldMk cId="1979675175" sldId="297"/>
            <ac:cxnSpMk id="14" creationId="{16479732-81C0-5C0F-D6A4-94818D5A6F4C}"/>
          </ac:cxnSpMkLst>
        </pc:cxnChg>
        <pc:cxnChg chg="del ord">
          <ac:chgData name="승헌 백" userId="931022ae5b107afa" providerId="LiveId" clId="{836EDDA3-A053-4F71-B60D-7AA63CF51978}" dt="2025-06-26T01:01:07.075" v="2321" actId="478"/>
          <ac:cxnSpMkLst>
            <pc:docMk/>
            <pc:sldMk cId="1979675175" sldId="297"/>
            <ac:cxnSpMk id="18" creationId="{B39E437F-B3F3-DB40-2B74-8BDBEAC54390}"/>
          </ac:cxnSpMkLst>
        </pc:cxnChg>
        <pc:cxnChg chg="add del mod ord">
          <ac:chgData name="승헌 백" userId="931022ae5b107afa" providerId="LiveId" clId="{836EDDA3-A053-4F71-B60D-7AA63CF51978}" dt="2025-06-26T01:03:54.903" v="2405" actId="478"/>
          <ac:cxnSpMkLst>
            <pc:docMk/>
            <pc:sldMk cId="1979675175" sldId="297"/>
            <ac:cxnSpMk id="77" creationId="{58B52E97-F4BB-40F9-B2BD-1F36835AA7C5}"/>
          </ac:cxnSpMkLst>
        </pc:cxnChg>
        <pc:cxnChg chg="add mod ord">
          <ac:chgData name="승헌 백" userId="931022ae5b107afa" providerId="LiveId" clId="{836EDDA3-A053-4F71-B60D-7AA63CF51978}" dt="2025-06-26T01:03:54.207" v="2402" actId="167"/>
          <ac:cxnSpMkLst>
            <pc:docMk/>
            <pc:sldMk cId="1979675175" sldId="297"/>
            <ac:cxnSpMk id="79" creationId="{2A3B0193-E3E8-B53C-2DBA-29069A6956D1}"/>
          </ac:cxnSpMkLst>
        </pc:cxnChg>
        <pc:cxnChg chg="add mod">
          <ac:chgData name="승헌 백" userId="931022ae5b107afa" providerId="LiveId" clId="{836EDDA3-A053-4F71-B60D-7AA63CF51978}" dt="2025-06-26T01:03:45.528" v="2397"/>
          <ac:cxnSpMkLst>
            <pc:docMk/>
            <pc:sldMk cId="1979675175" sldId="297"/>
            <ac:cxnSpMk id="81" creationId="{8063A5CC-C818-2047-80F5-6FB94690FAD9}"/>
          </ac:cxnSpMkLst>
        </pc:cxnChg>
      </pc:sldChg>
      <pc:sldChg chg="addSp delSp modSp add mod">
        <pc:chgData name="승헌 백" userId="931022ae5b107afa" providerId="LiveId" clId="{836EDDA3-A053-4F71-B60D-7AA63CF51978}" dt="2025-06-26T01:00:21.629" v="2313"/>
        <pc:sldMkLst>
          <pc:docMk/>
          <pc:sldMk cId="473457621" sldId="298"/>
        </pc:sldMkLst>
        <pc:spChg chg="add mod">
          <ac:chgData name="승헌 백" userId="931022ae5b107afa" providerId="LiveId" clId="{836EDDA3-A053-4F71-B60D-7AA63CF51978}" dt="2025-06-26T00:59:16.732" v="2293" actId="1076"/>
          <ac:spMkLst>
            <pc:docMk/>
            <pc:sldMk cId="473457621" sldId="298"/>
            <ac:spMk id="2" creationId="{028421BA-0F9B-B5E8-E223-187A71B6B430}"/>
          </ac:spMkLst>
        </pc:spChg>
        <pc:spChg chg="mod">
          <ac:chgData name="승헌 백" userId="931022ae5b107afa" providerId="LiveId" clId="{836EDDA3-A053-4F71-B60D-7AA63CF51978}" dt="2025-06-26T00:59:02.054" v="2286" actId="20577"/>
          <ac:spMkLst>
            <pc:docMk/>
            <pc:sldMk cId="473457621" sldId="298"/>
            <ac:spMk id="3" creationId="{F58C35D6-7875-923D-1E17-B06F44568197}"/>
          </ac:spMkLst>
        </pc:spChg>
        <pc:spChg chg="add del">
          <ac:chgData name="승헌 백" userId="931022ae5b107afa" providerId="LiveId" clId="{836EDDA3-A053-4F71-B60D-7AA63CF51978}" dt="2025-06-26T00:59:30.260" v="2300" actId="478"/>
          <ac:spMkLst>
            <pc:docMk/>
            <pc:sldMk cId="473457621" sldId="298"/>
            <ac:spMk id="4" creationId="{D9CBD481-BED2-DA35-4D30-C667FE05F674}"/>
          </ac:spMkLst>
        </pc:spChg>
        <pc:spChg chg="add del">
          <ac:chgData name="승헌 백" userId="931022ae5b107afa" providerId="LiveId" clId="{836EDDA3-A053-4F71-B60D-7AA63CF51978}" dt="2025-06-26T00:59:32.227" v="2301" actId="478"/>
          <ac:spMkLst>
            <pc:docMk/>
            <pc:sldMk cId="473457621" sldId="298"/>
            <ac:spMk id="5" creationId="{88CF0314-0A91-DEE1-789D-F20747426026}"/>
          </ac:spMkLst>
        </pc:spChg>
        <pc:spChg chg="mod">
          <ac:chgData name="승헌 백" userId="931022ae5b107afa" providerId="LiveId" clId="{836EDDA3-A053-4F71-B60D-7AA63CF51978}" dt="2025-06-26T00:59:36.960" v="2303" actId="1076"/>
          <ac:spMkLst>
            <pc:docMk/>
            <pc:sldMk cId="473457621" sldId="298"/>
            <ac:spMk id="8" creationId="{59A0D002-D5B6-950E-CDDB-FA187FA539CB}"/>
          </ac:spMkLst>
        </pc:spChg>
        <pc:spChg chg="add del">
          <ac:chgData name="승헌 백" userId="931022ae5b107afa" providerId="LiveId" clId="{836EDDA3-A053-4F71-B60D-7AA63CF51978}" dt="2025-06-26T00:59:41.586" v="2305" actId="478"/>
          <ac:spMkLst>
            <pc:docMk/>
            <pc:sldMk cId="473457621" sldId="298"/>
            <ac:spMk id="9" creationId="{84948109-D9D9-CAF9-B850-9ED298B710AD}"/>
          </ac:spMkLst>
        </pc:spChg>
        <pc:spChg chg="add mod">
          <ac:chgData name="승헌 백" userId="931022ae5b107afa" providerId="LiveId" clId="{836EDDA3-A053-4F71-B60D-7AA63CF51978}" dt="2025-06-26T00:59:16.732" v="2293" actId="1076"/>
          <ac:spMkLst>
            <pc:docMk/>
            <pc:sldMk cId="473457621" sldId="298"/>
            <ac:spMk id="10" creationId="{475366DE-F7B0-78FA-955E-88263CE40DF0}"/>
          </ac:spMkLst>
        </pc:spChg>
        <pc:spChg chg="add del">
          <ac:chgData name="승헌 백" userId="931022ae5b107afa" providerId="LiveId" clId="{836EDDA3-A053-4F71-B60D-7AA63CF51978}" dt="2025-06-26T00:59:29.860" v="2299" actId="478"/>
          <ac:spMkLst>
            <pc:docMk/>
            <pc:sldMk cId="473457621" sldId="298"/>
            <ac:spMk id="12" creationId="{7EFB988A-E92C-69A3-AB91-C7996015B209}"/>
          </ac:spMkLst>
        </pc:spChg>
        <pc:spChg chg="add mod">
          <ac:chgData name="승헌 백" userId="931022ae5b107afa" providerId="LiveId" clId="{836EDDA3-A053-4F71-B60D-7AA63CF51978}" dt="2025-06-26T00:59:16.732" v="2293" actId="1076"/>
          <ac:spMkLst>
            <pc:docMk/>
            <pc:sldMk cId="473457621" sldId="298"/>
            <ac:spMk id="13" creationId="{16B99FD5-B54B-2738-47AE-C6588FD6275B}"/>
          </ac:spMkLst>
        </pc:spChg>
        <pc:spChg chg="add mod">
          <ac:chgData name="승헌 백" userId="931022ae5b107afa" providerId="LiveId" clId="{836EDDA3-A053-4F71-B60D-7AA63CF51978}" dt="2025-06-26T00:59:16.732" v="2293" actId="1076"/>
          <ac:spMkLst>
            <pc:docMk/>
            <pc:sldMk cId="473457621" sldId="298"/>
            <ac:spMk id="14" creationId="{8DB46792-0DFE-A1CF-4D08-F87BA278213B}"/>
          </ac:spMkLst>
        </pc:spChg>
        <pc:spChg chg="add mod ord">
          <ac:chgData name="승헌 백" userId="931022ae5b107afa" providerId="LiveId" clId="{836EDDA3-A053-4F71-B60D-7AA63CF51978}" dt="2025-06-26T00:59:28.521" v="2298" actId="167"/>
          <ac:spMkLst>
            <pc:docMk/>
            <pc:sldMk cId="473457621" sldId="298"/>
            <ac:spMk id="15" creationId="{DC1E6A18-BD04-AAD3-60FF-63D44CBA4154}"/>
          </ac:spMkLst>
        </pc:spChg>
        <pc:spChg chg="add mod ord">
          <ac:chgData name="승헌 백" userId="931022ae5b107afa" providerId="LiveId" clId="{836EDDA3-A053-4F71-B60D-7AA63CF51978}" dt="2025-06-26T00:59:28.521" v="2298" actId="167"/>
          <ac:spMkLst>
            <pc:docMk/>
            <pc:sldMk cId="473457621" sldId="298"/>
            <ac:spMk id="16" creationId="{4A174A1F-7ED7-F8E4-A37C-C52A6D6CBDF0}"/>
          </ac:spMkLst>
        </pc:spChg>
        <pc:spChg chg="add mod ord">
          <ac:chgData name="승헌 백" userId="931022ae5b107afa" providerId="LiveId" clId="{836EDDA3-A053-4F71-B60D-7AA63CF51978}" dt="2025-06-26T00:59:28.521" v="2298" actId="167"/>
          <ac:spMkLst>
            <pc:docMk/>
            <pc:sldMk cId="473457621" sldId="298"/>
            <ac:spMk id="17" creationId="{6B59E331-9D9A-AB9B-3DEF-6F05B075A6C9}"/>
          </ac:spMkLst>
        </pc:spChg>
        <pc:spChg chg="add mod ord">
          <ac:chgData name="승헌 백" userId="931022ae5b107afa" providerId="LiveId" clId="{836EDDA3-A053-4F71-B60D-7AA63CF51978}" dt="2025-06-26T00:59:28.521" v="2298" actId="167"/>
          <ac:spMkLst>
            <pc:docMk/>
            <pc:sldMk cId="473457621" sldId="298"/>
            <ac:spMk id="19" creationId="{22A0C37F-6FC1-078E-0097-35F08FFAC953}"/>
          </ac:spMkLst>
        </pc:spChg>
        <pc:spChg chg="add mod">
          <ac:chgData name="승헌 백" userId="931022ae5b107afa" providerId="LiveId" clId="{836EDDA3-A053-4F71-B60D-7AA63CF51978}" dt="2025-06-26T01:00:21.629" v="2313"/>
          <ac:spMkLst>
            <pc:docMk/>
            <pc:sldMk cId="473457621" sldId="298"/>
            <ac:spMk id="22" creationId="{8000631C-012A-FF74-50D3-299F43B593DD}"/>
          </ac:spMkLst>
        </pc:spChg>
        <pc:cxnChg chg="add del mod">
          <ac:chgData name="승헌 백" userId="931022ae5b107afa" providerId="LiveId" clId="{836EDDA3-A053-4F71-B60D-7AA63CF51978}" dt="2025-06-26T00:59:38.876" v="2304" actId="14100"/>
          <ac:cxnSpMkLst>
            <pc:docMk/>
            <pc:sldMk cId="473457621" sldId="298"/>
            <ac:cxnSpMk id="7" creationId="{ACDCB087-0727-91EE-F445-7414870EEB73}"/>
          </ac:cxnSpMkLst>
        </pc:cxnChg>
      </pc:sldChg>
      <pc:sldChg chg="addSp delSp modSp add mod">
        <pc:chgData name="승헌 백" userId="931022ae5b107afa" providerId="LiveId" clId="{836EDDA3-A053-4F71-B60D-7AA63CF51978}" dt="2025-06-26T01:04:18.815" v="2429" actId="14100"/>
        <pc:sldMkLst>
          <pc:docMk/>
          <pc:sldMk cId="3386692358" sldId="299"/>
        </pc:sldMkLst>
        <pc:spChg chg="add mod">
          <ac:chgData name="승헌 백" userId="931022ae5b107afa" providerId="LiveId" clId="{836EDDA3-A053-4F71-B60D-7AA63CF51978}" dt="2025-06-26T01:02:59.767" v="2366" actId="1076"/>
          <ac:spMkLst>
            <pc:docMk/>
            <pc:sldMk cId="3386692358" sldId="299"/>
            <ac:spMk id="3" creationId="{A1C93B51-7075-07E8-D276-E93DC47EA6D9}"/>
          </ac:spMkLst>
        </pc:spChg>
        <pc:spChg chg="del">
          <ac:chgData name="승헌 백" userId="931022ae5b107afa" providerId="LiveId" clId="{836EDDA3-A053-4F71-B60D-7AA63CF51978}" dt="2025-06-26T01:02:16.845" v="2355" actId="478"/>
          <ac:spMkLst>
            <pc:docMk/>
            <pc:sldMk cId="3386692358" sldId="299"/>
            <ac:spMk id="4" creationId="{C8F54141-6579-DBAB-8983-D4147FB48780}"/>
          </ac:spMkLst>
        </pc:spChg>
        <pc:spChg chg="add mod">
          <ac:chgData name="승헌 백" userId="931022ae5b107afa" providerId="LiveId" clId="{836EDDA3-A053-4F71-B60D-7AA63CF51978}" dt="2025-06-26T01:02:59.767" v="2366" actId="1076"/>
          <ac:spMkLst>
            <pc:docMk/>
            <pc:sldMk cId="3386692358" sldId="299"/>
            <ac:spMk id="5" creationId="{095CFD11-7C22-5670-3F12-29A0D9E2C90B}"/>
          </ac:spMkLst>
        </pc:spChg>
        <pc:spChg chg="add mod">
          <ac:chgData name="승헌 백" userId="931022ae5b107afa" providerId="LiveId" clId="{836EDDA3-A053-4F71-B60D-7AA63CF51978}" dt="2025-06-26T01:02:59.767" v="2366" actId="1076"/>
          <ac:spMkLst>
            <pc:docMk/>
            <pc:sldMk cId="3386692358" sldId="299"/>
            <ac:spMk id="6" creationId="{61630E52-3A1E-89A3-B30E-37AB11C287D4}"/>
          </ac:spMkLst>
        </pc:spChg>
        <pc:spChg chg="del">
          <ac:chgData name="승헌 백" userId="931022ae5b107afa" providerId="LiveId" clId="{836EDDA3-A053-4F71-B60D-7AA63CF51978}" dt="2025-06-26T01:02:16.845" v="2355" actId="478"/>
          <ac:spMkLst>
            <pc:docMk/>
            <pc:sldMk cId="3386692358" sldId="299"/>
            <ac:spMk id="7" creationId="{B84A5B38-AA51-026B-8980-9B986B74EC85}"/>
          </ac:spMkLst>
        </pc:spChg>
        <pc:spChg chg="del">
          <ac:chgData name="승헌 백" userId="931022ae5b107afa" providerId="LiveId" clId="{836EDDA3-A053-4F71-B60D-7AA63CF51978}" dt="2025-06-26T01:02:16.845" v="2355" actId="478"/>
          <ac:spMkLst>
            <pc:docMk/>
            <pc:sldMk cId="3386692358" sldId="299"/>
            <ac:spMk id="8" creationId="{A79CFBE4-49DB-6DF5-5DA7-E5470F3FA683}"/>
          </ac:spMkLst>
        </pc:spChg>
        <pc:spChg chg="del">
          <ac:chgData name="승헌 백" userId="931022ae5b107afa" providerId="LiveId" clId="{836EDDA3-A053-4F71-B60D-7AA63CF51978}" dt="2025-06-26T01:02:16.845" v="2355" actId="478"/>
          <ac:spMkLst>
            <pc:docMk/>
            <pc:sldMk cId="3386692358" sldId="299"/>
            <ac:spMk id="9" creationId="{0C60E2DB-003A-96E5-5733-B6E2E26639A9}"/>
          </ac:spMkLst>
        </pc:spChg>
        <pc:spChg chg="del">
          <ac:chgData name="승헌 백" userId="931022ae5b107afa" providerId="LiveId" clId="{836EDDA3-A053-4F71-B60D-7AA63CF51978}" dt="2025-06-26T01:02:16.845" v="2355" actId="478"/>
          <ac:spMkLst>
            <pc:docMk/>
            <pc:sldMk cId="3386692358" sldId="299"/>
            <ac:spMk id="10" creationId="{68FAE042-BA69-6100-DCBB-3B239DFCC90F}"/>
          </ac:spMkLst>
        </pc:spChg>
        <pc:spChg chg="del">
          <ac:chgData name="승헌 백" userId="931022ae5b107afa" providerId="LiveId" clId="{836EDDA3-A053-4F71-B60D-7AA63CF51978}" dt="2025-06-26T01:02:16.845" v="2355" actId="478"/>
          <ac:spMkLst>
            <pc:docMk/>
            <pc:sldMk cId="3386692358" sldId="299"/>
            <ac:spMk id="11" creationId="{B9870BB3-4BA9-03A3-A233-BE36965D3DE2}"/>
          </ac:spMkLst>
        </pc:spChg>
        <pc:spChg chg="mod">
          <ac:chgData name="승헌 백" userId="931022ae5b107afa" providerId="LiveId" clId="{836EDDA3-A053-4F71-B60D-7AA63CF51978}" dt="2025-06-26T01:03:29.992" v="2396" actId="20577"/>
          <ac:spMkLst>
            <pc:docMk/>
            <pc:sldMk cId="3386692358" sldId="299"/>
            <ac:spMk id="15" creationId="{FF1F7ACD-EC54-DFCA-107D-E47B52ACCB76}"/>
          </ac:spMkLst>
        </pc:spChg>
        <pc:spChg chg="add mod">
          <ac:chgData name="승헌 백" userId="931022ae5b107afa" providerId="LiveId" clId="{836EDDA3-A053-4F71-B60D-7AA63CF51978}" dt="2025-06-26T01:03:01.636" v="2367" actId="571"/>
          <ac:spMkLst>
            <pc:docMk/>
            <pc:sldMk cId="3386692358" sldId="299"/>
            <ac:spMk id="16" creationId="{C0076DDD-59A2-C71E-9090-CDF989E9B0EF}"/>
          </ac:spMkLst>
        </pc:spChg>
        <pc:spChg chg="del">
          <ac:chgData name="승헌 백" userId="931022ae5b107afa" providerId="LiveId" clId="{836EDDA3-A053-4F71-B60D-7AA63CF51978}" dt="2025-06-26T01:02:16.845" v="2355" actId="478"/>
          <ac:spMkLst>
            <pc:docMk/>
            <pc:sldMk cId="3386692358" sldId="299"/>
            <ac:spMk id="17" creationId="{5B0981B3-5CD9-35B2-EB8D-13F0F1FA6DFE}"/>
          </ac:spMkLst>
        </pc:spChg>
        <pc:spChg chg="add mod">
          <ac:chgData name="승헌 백" userId="931022ae5b107afa" providerId="LiveId" clId="{836EDDA3-A053-4F71-B60D-7AA63CF51978}" dt="2025-06-26T01:03:05.540" v="2368" actId="1076"/>
          <ac:spMkLst>
            <pc:docMk/>
            <pc:sldMk cId="3386692358" sldId="299"/>
            <ac:spMk id="18" creationId="{023B99C8-2FFA-F126-ABD2-FD51DEF03E73}"/>
          </ac:spMkLst>
        </pc:spChg>
        <pc:spChg chg="del">
          <ac:chgData name="승헌 백" userId="931022ae5b107afa" providerId="LiveId" clId="{836EDDA3-A053-4F71-B60D-7AA63CF51978}" dt="2025-06-26T01:02:16.845" v="2355" actId="478"/>
          <ac:spMkLst>
            <pc:docMk/>
            <pc:sldMk cId="3386692358" sldId="299"/>
            <ac:spMk id="19" creationId="{1DC234DD-A3C6-BC53-BB69-59C667BA88A1}"/>
          </ac:spMkLst>
        </pc:spChg>
        <pc:spChg chg="mod">
          <ac:chgData name="승헌 백" userId="931022ae5b107afa" providerId="LiveId" clId="{836EDDA3-A053-4F71-B60D-7AA63CF51978}" dt="2025-06-26T01:04:09.397" v="2421" actId="20577"/>
          <ac:spMkLst>
            <pc:docMk/>
            <pc:sldMk cId="3386692358" sldId="299"/>
            <ac:spMk id="20" creationId="{66293BC3-8D6F-868F-297B-2F3BD7AB841A}"/>
          </ac:spMkLst>
        </pc:spChg>
        <pc:spChg chg="del">
          <ac:chgData name="승헌 백" userId="931022ae5b107afa" providerId="LiveId" clId="{836EDDA3-A053-4F71-B60D-7AA63CF51978}" dt="2025-06-26T01:02:16.845" v="2355" actId="478"/>
          <ac:spMkLst>
            <pc:docMk/>
            <pc:sldMk cId="3386692358" sldId="299"/>
            <ac:spMk id="22" creationId="{806F6B4A-AC20-A516-206F-DE57A95E36F0}"/>
          </ac:spMkLst>
        </pc:spChg>
        <pc:spChg chg="del mod">
          <ac:chgData name="승헌 백" userId="931022ae5b107afa" providerId="LiveId" clId="{836EDDA3-A053-4F71-B60D-7AA63CF51978}" dt="2025-06-26T01:03:10.691" v="2370" actId="478"/>
          <ac:spMkLst>
            <pc:docMk/>
            <pc:sldMk cId="3386692358" sldId="299"/>
            <ac:spMk id="23" creationId="{9BCAB59E-4EC3-A8B4-1358-33A7B3806C7A}"/>
          </ac:spMkLst>
        </pc:spChg>
        <pc:spChg chg="del mod">
          <ac:chgData name="승헌 백" userId="931022ae5b107afa" providerId="LiveId" clId="{836EDDA3-A053-4F71-B60D-7AA63CF51978}" dt="2025-06-26T01:03:10.691" v="2370" actId="478"/>
          <ac:spMkLst>
            <pc:docMk/>
            <pc:sldMk cId="3386692358" sldId="299"/>
            <ac:spMk id="24" creationId="{B7C94430-6AD1-8594-4990-C855B201B6D1}"/>
          </ac:spMkLst>
        </pc:spChg>
        <pc:spChg chg="del mod">
          <ac:chgData name="승헌 백" userId="931022ae5b107afa" providerId="LiveId" clId="{836EDDA3-A053-4F71-B60D-7AA63CF51978}" dt="2025-06-26T01:03:10.691" v="2370" actId="478"/>
          <ac:spMkLst>
            <pc:docMk/>
            <pc:sldMk cId="3386692358" sldId="299"/>
            <ac:spMk id="25" creationId="{55C8A906-E1EC-06CA-F866-F38624CC0F2B}"/>
          </ac:spMkLst>
        </pc:spChg>
        <pc:spChg chg="del mod">
          <ac:chgData name="승헌 백" userId="931022ae5b107afa" providerId="LiveId" clId="{836EDDA3-A053-4F71-B60D-7AA63CF51978}" dt="2025-06-26T01:03:10.691" v="2370" actId="478"/>
          <ac:spMkLst>
            <pc:docMk/>
            <pc:sldMk cId="3386692358" sldId="299"/>
            <ac:spMk id="26" creationId="{3DD02191-8651-A9F7-9090-E5F57E060178}"/>
          </ac:spMkLst>
        </pc:spChg>
        <pc:spChg chg="del mod">
          <ac:chgData name="승헌 백" userId="931022ae5b107afa" providerId="LiveId" clId="{836EDDA3-A053-4F71-B60D-7AA63CF51978}" dt="2025-06-26T01:03:10.691" v="2370" actId="478"/>
          <ac:spMkLst>
            <pc:docMk/>
            <pc:sldMk cId="3386692358" sldId="299"/>
            <ac:spMk id="27" creationId="{6312B4FF-B479-215F-8677-4A2636E5377D}"/>
          </ac:spMkLst>
        </pc:spChg>
        <pc:spChg chg="del mod">
          <ac:chgData name="승헌 백" userId="931022ae5b107afa" providerId="LiveId" clId="{836EDDA3-A053-4F71-B60D-7AA63CF51978}" dt="2025-06-26T01:03:10.691" v="2370" actId="478"/>
          <ac:spMkLst>
            <pc:docMk/>
            <pc:sldMk cId="3386692358" sldId="299"/>
            <ac:spMk id="28" creationId="{5C69DA90-2581-0CA6-E575-1E02FD96D3EF}"/>
          </ac:spMkLst>
        </pc:spChg>
        <pc:spChg chg="del mod">
          <ac:chgData name="승헌 백" userId="931022ae5b107afa" providerId="LiveId" clId="{836EDDA3-A053-4F71-B60D-7AA63CF51978}" dt="2025-06-26T01:03:10.691" v="2370" actId="478"/>
          <ac:spMkLst>
            <pc:docMk/>
            <pc:sldMk cId="3386692358" sldId="299"/>
            <ac:spMk id="29" creationId="{737E4827-8149-77CC-CF0A-C083C1605B51}"/>
          </ac:spMkLst>
        </pc:spChg>
        <pc:spChg chg="del mod">
          <ac:chgData name="승헌 백" userId="931022ae5b107afa" providerId="LiveId" clId="{836EDDA3-A053-4F71-B60D-7AA63CF51978}" dt="2025-06-26T01:03:10.691" v="2370" actId="478"/>
          <ac:spMkLst>
            <pc:docMk/>
            <pc:sldMk cId="3386692358" sldId="299"/>
            <ac:spMk id="30" creationId="{A68E9E36-29A6-C34F-10D8-4885C471003F}"/>
          </ac:spMkLst>
        </pc:spChg>
        <pc:spChg chg="del mod">
          <ac:chgData name="승헌 백" userId="931022ae5b107afa" providerId="LiveId" clId="{836EDDA3-A053-4F71-B60D-7AA63CF51978}" dt="2025-06-26T01:03:10.691" v="2370" actId="478"/>
          <ac:spMkLst>
            <pc:docMk/>
            <pc:sldMk cId="3386692358" sldId="299"/>
            <ac:spMk id="31" creationId="{DADEC4FC-677A-2E9D-31B4-287F158E15D3}"/>
          </ac:spMkLst>
        </pc:spChg>
        <pc:spChg chg="del">
          <ac:chgData name="승헌 백" userId="931022ae5b107afa" providerId="LiveId" clId="{836EDDA3-A053-4F71-B60D-7AA63CF51978}" dt="2025-06-26T01:02:14.333" v="2352" actId="478"/>
          <ac:spMkLst>
            <pc:docMk/>
            <pc:sldMk cId="3386692358" sldId="299"/>
            <ac:spMk id="39" creationId="{E4DC6964-6DEB-331D-34DF-1AD878458517}"/>
          </ac:spMkLst>
        </pc:spChg>
        <pc:spChg chg="del">
          <ac:chgData name="승헌 백" userId="931022ae5b107afa" providerId="LiveId" clId="{836EDDA3-A053-4F71-B60D-7AA63CF51978}" dt="2025-06-26T01:02:14.333" v="2352" actId="478"/>
          <ac:spMkLst>
            <pc:docMk/>
            <pc:sldMk cId="3386692358" sldId="299"/>
            <ac:spMk id="40" creationId="{D068D1BC-D29F-CC80-0EBA-336392CDD134}"/>
          </ac:spMkLst>
        </pc:spChg>
        <pc:spChg chg="del">
          <ac:chgData name="승헌 백" userId="931022ae5b107afa" providerId="LiveId" clId="{836EDDA3-A053-4F71-B60D-7AA63CF51978}" dt="2025-06-26T01:02:14.333" v="2352" actId="478"/>
          <ac:spMkLst>
            <pc:docMk/>
            <pc:sldMk cId="3386692358" sldId="299"/>
            <ac:spMk id="41" creationId="{44E0D6F5-C740-C3E2-521D-5C64EA713B1A}"/>
          </ac:spMkLst>
        </pc:spChg>
        <pc:spChg chg="del">
          <ac:chgData name="승헌 백" userId="931022ae5b107afa" providerId="LiveId" clId="{836EDDA3-A053-4F71-B60D-7AA63CF51978}" dt="2025-06-26T01:02:14.333" v="2352" actId="478"/>
          <ac:spMkLst>
            <pc:docMk/>
            <pc:sldMk cId="3386692358" sldId="299"/>
            <ac:spMk id="42" creationId="{D6F5A04E-8492-D952-766E-94DFBD5ACA87}"/>
          </ac:spMkLst>
        </pc:spChg>
        <pc:spChg chg="del">
          <ac:chgData name="승헌 백" userId="931022ae5b107afa" providerId="LiveId" clId="{836EDDA3-A053-4F71-B60D-7AA63CF51978}" dt="2025-06-26T01:02:14.333" v="2352" actId="478"/>
          <ac:spMkLst>
            <pc:docMk/>
            <pc:sldMk cId="3386692358" sldId="299"/>
            <ac:spMk id="43" creationId="{96547774-88B7-C65F-CB81-6DACC7C0FF71}"/>
          </ac:spMkLst>
        </pc:spChg>
        <pc:spChg chg="del">
          <ac:chgData name="승헌 백" userId="931022ae5b107afa" providerId="LiveId" clId="{836EDDA3-A053-4F71-B60D-7AA63CF51978}" dt="2025-06-26T01:02:14.333" v="2352" actId="478"/>
          <ac:spMkLst>
            <pc:docMk/>
            <pc:sldMk cId="3386692358" sldId="299"/>
            <ac:spMk id="45" creationId="{60343975-7C78-C125-5EE6-78D96288B27C}"/>
          </ac:spMkLst>
        </pc:spChg>
        <pc:spChg chg="del">
          <ac:chgData name="승헌 백" userId="931022ae5b107afa" providerId="LiveId" clId="{836EDDA3-A053-4F71-B60D-7AA63CF51978}" dt="2025-06-26T01:02:14.333" v="2352" actId="478"/>
          <ac:spMkLst>
            <pc:docMk/>
            <pc:sldMk cId="3386692358" sldId="299"/>
            <ac:spMk id="46" creationId="{BF1D274E-1D33-B461-AA32-E4E9B85C5F02}"/>
          </ac:spMkLst>
        </pc:spChg>
        <pc:spChg chg="del">
          <ac:chgData name="승헌 백" userId="931022ae5b107afa" providerId="LiveId" clId="{836EDDA3-A053-4F71-B60D-7AA63CF51978}" dt="2025-06-26T01:02:14.333" v="2352" actId="478"/>
          <ac:spMkLst>
            <pc:docMk/>
            <pc:sldMk cId="3386692358" sldId="299"/>
            <ac:spMk id="49" creationId="{4C206876-8C8A-521A-5EBB-D72A394ED6C4}"/>
          </ac:spMkLst>
        </pc:spChg>
        <pc:spChg chg="del">
          <ac:chgData name="승헌 백" userId="931022ae5b107afa" providerId="LiveId" clId="{836EDDA3-A053-4F71-B60D-7AA63CF51978}" dt="2025-06-26T01:02:14.333" v="2352" actId="478"/>
          <ac:spMkLst>
            <pc:docMk/>
            <pc:sldMk cId="3386692358" sldId="299"/>
            <ac:spMk id="51" creationId="{01D05F9F-A776-320D-C0C4-F23BEED71826}"/>
          </ac:spMkLst>
        </pc:spChg>
        <pc:spChg chg="del">
          <ac:chgData name="승헌 백" userId="931022ae5b107afa" providerId="LiveId" clId="{836EDDA3-A053-4F71-B60D-7AA63CF51978}" dt="2025-06-26T01:02:14.333" v="2352" actId="478"/>
          <ac:spMkLst>
            <pc:docMk/>
            <pc:sldMk cId="3386692358" sldId="299"/>
            <ac:spMk id="53" creationId="{D6BB12D1-9903-3C97-1F30-184808132AE5}"/>
          </ac:spMkLst>
        </pc:spChg>
        <pc:spChg chg="add mod">
          <ac:chgData name="승헌 백" userId="931022ae5b107afa" providerId="LiveId" clId="{836EDDA3-A053-4F71-B60D-7AA63CF51978}" dt="2025-06-26T01:03:07.935" v="2369" actId="1076"/>
          <ac:spMkLst>
            <pc:docMk/>
            <pc:sldMk cId="3386692358" sldId="299"/>
            <ac:spMk id="54" creationId="{20582F96-753D-3062-88FF-74AD78AD8CBE}"/>
          </ac:spMkLst>
        </pc:spChg>
        <pc:spChg chg="add mod">
          <ac:chgData name="승헌 백" userId="931022ae5b107afa" providerId="LiveId" clId="{836EDDA3-A053-4F71-B60D-7AA63CF51978}" dt="2025-06-26T01:04:15.946" v="2428" actId="1037"/>
          <ac:spMkLst>
            <pc:docMk/>
            <pc:sldMk cId="3386692358" sldId="299"/>
            <ac:spMk id="55" creationId="{09CFFD49-A572-B2AC-FEFE-0BE45E01D405}"/>
          </ac:spMkLst>
        </pc:spChg>
        <pc:spChg chg="add mod">
          <ac:chgData name="승헌 백" userId="931022ae5b107afa" providerId="LiveId" clId="{836EDDA3-A053-4F71-B60D-7AA63CF51978}" dt="2025-06-26T01:04:15.946" v="2428" actId="1037"/>
          <ac:spMkLst>
            <pc:docMk/>
            <pc:sldMk cId="3386692358" sldId="299"/>
            <ac:spMk id="56" creationId="{C4CCEAC5-EAF3-EACD-9F82-B700094E8C11}"/>
          </ac:spMkLst>
        </pc:spChg>
        <pc:spChg chg="add mod">
          <ac:chgData name="승헌 백" userId="931022ae5b107afa" providerId="LiveId" clId="{836EDDA3-A053-4F71-B60D-7AA63CF51978}" dt="2025-06-26T01:04:15.946" v="2428" actId="1037"/>
          <ac:spMkLst>
            <pc:docMk/>
            <pc:sldMk cId="3386692358" sldId="299"/>
            <ac:spMk id="57" creationId="{F56A38DA-1438-DB04-B20E-72726893E0F5}"/>
          </ac:spMkLst>
        </pc:spChg>
        <pc:spChg chg="add mod">
          <ac:chgData name="승헌 백" userId="931022ae5b107afa" providerId="LiveId" clId="{836EDDA3-A053-4F71-B60D-7AA63CF51978}" dt="2025-06-26T01:04:15.946" v="2428" actId="1037"/>
          <ac:spMkLst>
            <pc:docMk/>
            <pc:sldMk cId="3386692358" sldId="299"/>
            <ac:spMk id="58" creationId="{C14988B0-F2E3-BF32-AD50-0DB22C77E7BF}"/>
          </ac:spMkLst>
        </pc:spChg>
        <pc:spChg chg="add mod">
          <ac:chgData name="승헌 백" userId="931022ae5b107afa" providerId="LiveId" clId="{836EDDA3-A053-4F71-B60D-7AA63CF51978}" dt="2025-06-26T01:04:15.946" v="2428" actId="1037"/>
          <ac:spMkLst>
            <pc:docMk/>
            <pc:sldMk cId="3386692358" sldId="299"/>
            <ac:spMk id="59" creationId="{B52C601E-76AA-F88B-F0D7-42AC1B640D2D}"/>
          </ac:spMkLst>
        </pc:spChg>
        <pc:spChg chg="add mod">
          <ac:chgData name="승헌 백" userId="931022ae5b107afa" providerId="LiveId" clId="{836EDDA3-A053-4F71-B60D-7AA63CF51978}" dt="2025-06-26T01:04:15.946" v="2428" actId="1037"/>
          <ac:spMkLst>
            <pc:docMk/>
            <pc:sldMk cId="3386692358" sldId="299"/>
            <ac:spMk id="60" creationId="{0FB24C1F-554D-5EA2-2F13-81BDF9853E02}"/>
          </ac:spMkLst>
        </pc:spChg>
        <pc:spChg chg="add mod">
          <ac:chgData name="승헌 백" userId="931022ae5b107afa" providerId="LiveId" clId="{836EDDA3-A053-4F71-B60D-7AA63CF51978}" dt="2025-06-26T01:03:19.437" v="2372" actId="571"/>
          <ac:spMkLst>
            <pc:docMk/>
            <pc:sldMk cId="3386692358" sldId="299"/>
            <ac:spMk id="61" creationId="{68BC4F9C-49CB-83FD-668E-DAB7DDCCD455}"/>
          </ac:spMkLst>
        </pc:spChg>
        <pc:spChg chg="add mod">
          <ac:chgData name="승헌 백" userId="931022ae5b107afa" providerId="LiveId" clId="{836EDDA3-A053-4F71-B60D-7AA63CF51978}" dt="2025-06-26T01:03:19.437" v="2372" actId="571"/>
          <ac:spMkLst>
            <pc:docMk/>
            <pc:sldMk cId="3386692358" sldId="299"/>
            <ac:spMk id="62" creationId="{3D12239B-D849-2FDF-6325-96D08A103066}"/>
          </ac:spMkLst>
        </pc:spChg>
        <pc:spChg chg="del">
          <ac:chgData name="승헌 백" userId="931022ae5b107afa" providerId="LiveId" clId="{836EDDA3-A053-4F71-B60D-7AA63CF51978}" dt="2025-06-26T01:02:15.738" v="2354" actId="478"/>
          <ac:spMkLst>
            <pc:docMk/>
            <pc:sldMk cId="3386692358" sldId="299"/>
            <ac:spMk id="63" creationId="{AB67D9B3-FF29-42E6-D61C-96136C11FD12}"/>
          </ac:spMkLst>
        </pc:spChg>
        <pc:spChg chg="del">
          <ac:chgData name="승헌 백" userId="931022ae5b107afa" providerId="LiveId" clId="{836EDDA3-A053-4F71-B60D-7AA63CF51978}" dt="2025-06-26T01:02:15.738" v="2354" actId="478"/>
          <ac:spMkLst>
            <pc:docMk/>
            <pc:sldMk cId="3386692358" sldId="299"/>
            <ac:spMk id="64" creationId="{5E830B2C-19E5-ACD0-750B-55A2C373B6B9}"/>
          </ac:spMkLst>
        </pc:spChg>
        <pc:spChg chg="del">
          <ac:chgData name="승헌 백" userId="931022ae5b107afa" providerId="LiveId" clId="{836EDDA3-A053-4F71-B60D-7AA63CF51978}" dt="2025-06-26T01:02:15.738" v="2354" actId="478"/>
          <ac:spMkLst>
            <pc:docMk/>
            <pc:sldMk cId="3386692358" sldId="299"/>
            <ac:spMk id="65" creationId="{473FC354-C7F5-437D-EE42-369BEA9B0C57}"/>
          </ac:spMkLst>
        </pc:spChg>
        <pc:spChg chg="del">
          <ac:chgData name="승헌 백" userId="931022ae5b107afa" providerId="LiveId" clId="{836EDDA3-A053-4F71-B60D-7AA63CF51978}" dt="2025-06-26T01:02:15.738" v="2354" actId="478"/>
          <ac:spMkLst>
            <pc:docMk/>
            <pc:sldMk cId="3386692358" sldId="299"/>
            <ac:spMk id="66" creationId="{A716F254-F582-4E57-8FE9-61AB9D6E8083}"/>
          </ac:spMkLst>
        </pc:spChg>
        <pc:spChg chg="del">
          <ac:chgData name="승헌 백" userId="931022ae5b107afa" providerId="LiveId" clId="{836EDDA3-A053-4F71-B60D-7AA63CF51978}" dt="2025-06-26T01:02:15.738" v="2354" actId="478"/>
          <ac:spMkLst>
            <pc:docMk/>
            <pc:sldMk cId="3386692358" sldId="299"/>
            <ac:spMk id="67" creationId="{CD973FAD-0E99-833C-1559-76AA4A18F003}"/>
          </ac:spMkLst>
        </pc:spChg>
        <pc:spChg chg="del">
          <ac:chgData name="승헌 백" userId="931022ae5b107afa" providerId="LiveId" clId="{836EDDA3-A053-4F71-B60D-7AA63CF51978}" dt="2025-06-26T01:02:15.738" v="2354" actId="478"/>
          <ac:spMkLst>
            <pc:docMk/>
            <pc:sldMk cId="3386692358" sldId="299"/>
            <ac:spMk id="68" creationId="{F01CEC8D-077E-5BEE-C5B3-7A6EAABD459F}"/>
          </ac:spMkLst>
        </pc:spChg>
        <pc:spChg chg="del">
          <ac:chgData name="승헌 백" userId="931022ae5b107afa" providerId="LiveId" clId="{836EDDA3-A053-4F71-B60D-7AA63CF51978}" dt="2025-06-26T01:02:15.738" v="2354" actId="478"/>
          <ac:spMkLst>
            <pc:docMk/>
            <pc:sldMk cId="3386692358" sldId="299"/>
            <ac:spMk id="69" creationId="{675FCDF9-5355-1EB9-5FC8-FA695FB1BA69}"/>
          </ac:spMkLst>
        </pc:spChg>
        <pc:spChg chg="del">
          <ac:chgData name="승헌 백" userId="931022ae5b107afa" providerId="LiveId" clId="{836EDDA3-A053-4F71-B60D-7AA63CF51978}" dt="2025-06-26T01:02:14.818" v="2353" actId="478"/>
          <ac:spMkLst>
            <pc:docMk/>
            <pc:sldMk cId="3386692358" sldId="299"/>
            <ac:spMk id="70" creationId="{DE4AA326-BE98-C0C8-ABE9-B838E121049D}"/>
          </ac:spMkLst>
        </pc:spChg>
        <pc:spChg chg="del">
          <ac:chgData name="승헌 백" userId="931022ae5b107afa" providerId="LiveId" clId="{836EDDA3-A053-4F71-B60D-7AA63CF51978}" dt="2025-06-26T01:02:15.738" v="2354" actId="478"/>
          <ac:spMkLst>
            <pc:docMk/>
            <pc:sldMk cId="3386692358" sldId="299"/>
            <ac:spMk id="71" creationId="{D45D246B-B5E3-4ABE-405A-0DCEE1D6F005}"/>
          </ac:spMkLst>
        </pc:spChg>
        <pc:spChg chg="add mod">
          <ac:chgData name="승헌 백" userId="931022ae5b107afa" providerId="LiveId" clId="{836EDDA3-A053-4F71-B60D-7AA63CF51978}" dt="2025-06-26T01:03:19.437" v="2372" actId="571"/>
          <ac:spMkLst>
            <pc:docMk/>
            <pc:sldMk cId="3386692358" sldId="299"/>
            <ac:spMk id="72" creationId="{5A4424F1-2DFB-FBCE-843B-E310C54DF46C}"/>
          </ac:spMkLst>
        </pc:spChg>
        <pc:spChg chg="add mod">
          <ac:chgData name="승헌 백" userId="931022ae5b107afa" providerId="LiveId" clId="{836EDDA3-A053-4F71-B60D-7AA63CF51978}" dt="2025-06-26T01:03:19.437" v="2372" actId="571"/>
          <ac:spMkLst>
            <pc:docMk/>
            <pc:sldMk cId="3386692358" sldId="299"/>
            <ac:spMk id="73" creationId="{60FA998A-A0DD-367C-A58E-42E37B026565}"/>
          </ac:spMkLst>
        </pc:spChg>
        <pc:spChg chg="add mod">
          <ac:chgData name="승헌 백" userId="931022ae5b107afa" providerId="LiveId" clId="{836EDDA3-A053-4F71-B60D-7AA63CF51978}" dt="2025-06-26T01:03:19.437" v="2372" actId="571"/>
          <ac:spMkLst>
            <pc:docMk/>
            <pc:sldMk cId="3386692358" sldId="299"/>
            <ac:spMk id="74" creationId="{8B180DD4-7B91-36A4-A53C-B5995F64BD8A}"/>
          </ac:spMkLst>
        </pc:spChg>
        <pc:spChg chg="add mod">
          <ac:chgData name="승헌 백" userId="931022ae5b107afa" providerId="LiveId" clId="{836EDDA3-A053-4F71-B60D-7AA63CF51978}" dt="2025-06-26T01:03:19.437" v="2372" actId="571"/>
          <ac:spMkLst>
            <pc:docMk/>
            <pc:sldMk cId="3386692358" sldId="299"/>
            <ac:spMk id="75" creationId="{D060B9BE-C674-AC0E-A695-0EEBF5CE75D3}"/>
          </ac:spMkLst>
        </pc:spChg>
        <pc:spChg chg="del">
          <ac:chgData name="승헌 백" userId="931022ae5b107afa" providerId="LiveId" clId="{836EDDA3-A053-4F71-B60D-7AA63CF51978}" dt="2025-06-26T01:03:58.945" v="2407" actId="478"/>
          <ac:spMkLst>
            <pc:docMk/>
            <pc:sldMk cId="3386692358" sldId="299"/>
            <ac:spMk id="78" creationId="{51C560E6-A333-B69F-3F3E-579E5E33F31A}"/>
          </ac:spMkLst>
        </pc:spChg>
        <pc:spChg chg="add del mod">
          <ac:chgData name="승헌 백" userId="931022ae5b107afa" providerId="LiveId" clId="{836EDDA3-A053-4F71-B60D-7AA63CF51978}" dt="2025-06-26T01:04:01.173" v="2409" actId="478"/>
          <ac:spMkLst>
            <pc:docMk/>
            <pc:sldMk cId="3386692358" sldId="299"/>
            <ac:spMk id="79" creationId="{B7D9FEE8-EFFE-9779-213E-C2745D31983A}"/>
          </ac:spMkLst>
        </pc:spChg>
        <pc:cxnChg chg="mod">
          <ac:chgData name="승헌 백" userId="931022ae5b107afa" providerId="LiveId" clId="{836EDDA3-A053-4F71-B60D-7AA63CF51978}" dt="2025-06-26T01:03:22.432" v="2373" actId="1076"/>
          <ac:cxnSpMkLst>
            <pc:docMk/>
            <pc:sldMk cId="3386692358" sldId="299"/>
            <ac:cxnSpMk id="14" creationId="{194A1765-3CD9-4C1B-A4F1-F97591BAAC0C}"/>
          </ac:cxnSpMkLst>
        </pc:cxnChg>
        <pc:cxnChg chg="add mod ord">
          <ac:chgData name="승헌 백" userId="931022ae5b107afa" providerId="LiveId" clId="{836EDDA3-A053-4F71-B60D-7AA63CF51978}" dt="2025-06-26T01:04:18.815" v="2429" actId="14100"/>
          <ac:cxnSpMkLst>
            <pc:docMk/>
            <pc:sldMk cId="3386692358" sldId="299"/>
            <ac:cxnSpMk id="76" creationId="{1B3B3248-693F-5468-48E7-33B483DF8DC2}"/>
          </ac:cxnSpMkLst>
        </pc:cxnChg>
        <pc:cxnChg chg="del">
          <ac:chgData name="승헌 백" userId="931022ae5b107afa" providerId="LiveId" clId="{836EDDA3-A053-4F71-B60D-7AA63CF51978}" dt="2025-06-26T01:01:38.451" v="2335" actId="478"/>
          <ac:cxnSpMkLst>
            <pc:docMk/>
            <pc:sldMk cId="3386692358" sldId="299"/>
            <ac:cxnSpMk id="77" creationId="{DE8497BF-2F4C-9530-FC8F-4F5DA2D17986}"/>
          </ac:cxnSpMkLst>
        </pc:cxnChg>
        <pc:cxnChg chg="add mod">
          <ac:chgData name="승헌 백" userId="931022ae5b107afa" providerId="LiveId" clId="{836EDDA3-A053-4F71-B60D-7AA63CF51978}" dt="2025-06-26T01:03:56.927" v="2406"/>
          <ac:cxnSpMkLst>
            <pc:docMk/>
            <pc:sldMk cId="3386692358" sldId="299"/>
            <ac:cxnSpMk id="80" creationId="{53C68031-69F2-51F1-8775-A18EEF6F09DE}"/>
          </ac:cxnSpMkLst>
        </pc:cxnChg>
      </pc:sldChg>
      <pc:sldChg chg="addSp modSp new mod">
        <pc:chgData name="승헌 백" userId="931022ae5b107afa" providerId="LiveId" clId="{836EDDA3-A053-4F71-B60D-7AA63CF51978}" dt="2025-06-26T01:24:57.838" v="3010" actId="207"/>
        <pc:sldMkLst>
          <pc:docMk/>
          <pc:sldMk cId="3837662239" sldId="300"/>
        </pc:sldMkLst>
        <pc:spChg chg="add mod">
          <ac:chgData name="승헌 백" userId="931022ae5b107afa" providerId="LiveId" clId="{836EDDA3-A053-4F71-B60D-7AA63CF51978}" dt="2025-06-26T01:24:57.838" v="3010" actId="207"/>
          <ac:spMkLst>
            <pc:docMk/>
            <pc:sldMk cId="3837662239" sldId="300"/>
            <ac:spMk id="2" creationId="{B4FE1F17-E425-EA5A-8ED0-AEE705F4E2F5}"/>
          </ac:spMkLst>
        </pc:spChg>
      </pc:sldChg>
      <pc:sldChg chg="modSp add mod">
        <pc:chgData name="승헌 백" userId="931022ae5b107afa" providerId="LiveId" clId="{836EDDA3-A053-4F71-B60D-7AA63CF51978}" dt="2025-06-26T01:24:52.935" v="3009" actId="207"/>
        <pc:sldMkLst>
          <pc:docMk/>
          <pc:sldMk cId="1834869669" sldId="301"/>
        </pc:sldMkLst>
        <pc:spChg chg="mod">
          <ac:chgData name="승헌 백" userId="931022ae5b107afa" providerId="LiveId" clId="{836EDDA3-A053-4F71-B60D-7AA63CF51978}" dt="2025-06-26T01:24:52.935" v="3009" actId="207"/>
          <ac:spMkLst>
            <pc:docMk/>
            <pc:sldMk cId="1834869669" sldId="301"/>
            <ac:spMk id="2" creationId="{F756C7AE-A025-758C-B26F-7D3B69FCB74C}"/>
          </ac:spMkLst>
        </pc:spChg>
      </pc:sldChg>
      <pc:sldChg chg="modSp add mod">
        <pc:chgData name="승헌 백" userId="931022ae5b107afa" providerId="LiveId" clId="{836EDDA3-A053-4F71-B60D-7AA63CF51978}" dt="2025-06-26T01:24:46.987" v="3008" actId="20577"/>
        <pc:sldMkLst>
          <pc:docMk/>
          <pc:sldMk cId="4065125007" sldId="302"/>
        </pc:sldMkLst>
        <pc:spChg chg="mod">
          <ac:chgData name="승헌 백" userId="931022ae5b107afa" providerId="LiveId" clId="{836EDDA3-A053-4F71-B60D-7AA63CF51978}" dt="2025-06-26T01:24:46.987" v="3008" actId="20577"/>
          <ac:spMkLst>
            <pc:docMk/>
            <pc:sldMk cId="4065125007" sldId="302"/>
            <ac:spMk id="2" creationId="{E71C3544-9E45-8B71-7CB8-F7C4161FFEF1}"/>
          </ac:spMkLst>
        </pc:spChg>
      </pc:sldChg>
      <pc:sldChg chg="modSp add mod">
        <pc:chgData name="승헌 백" userId="931022ae5b107afa" providerId="LiveId" clId="{836EDDA3-A053-4F71-B60D-7AA63CF51978}" dt="2025-06-26T01:25:20.842" v="3032" actId="207"/>
        <pc:sldMkLst>
          <pc:docMk/>
          <pc:sldMk cId="3529740728" sldId="303"/>
        </pc:sldMkLst>
        <pc:spChg chg="mod">
          <ac:chgData name="승헌 백" userId="931022ae5b107afa" providerId="LiveId" clId="{836EDDA3-A053-4F71-B60D-7AA63CF51978}" dt="2025-06-26T01:25:20.842" v="3032" actId="207"/>
          <ac:spMkLst>
            <pc:docMk/>
            <pc:sldMk cId="3529740728" sldId="303"/>
            <ac:spMk id="2" creationId="{BCE060FD-46B5-31EC-862A-5C4CE1CB82E1}"/>
          </ac:spMkLst>
        </pc:spChg>
      </pc:sldChg>
      <pc:sldChg chg="addSp delSp modSp add mod">
        <pc:chgData name="승헌 백" userId="931022ae5b107afa" providerId="LiveId" clId="{836EDDA3-A053-4F71-B60D-7AA63CF51978}" dt="2025-06-26T01:34:08.621" v="3298" actId="20577"/>
        <pc:sldMkLst>
          <pc:docMk/>
          <pc:sldMk cId="1474256016" sldId="304"/>
        </pc:sldMkLst>
        <pc:spChg chg="del">
          <ac:chgData name="승헌 백" userId="931022ae5b107afa" providerId="LiveId" clId="{836EDDA3-A053-4F71-B60D-7AA63CF51978}" dt="2025-06-26T01:25:25.824" v="3034" actId="478"/>
          <ac:spMkLst>
            <pc:docMk/>
            <pc:sldMk cId="1474256016" sldId="304"/>
            <ac:spMk id="2" creationId="{2CE754FE-8421-85C7-9597-461C68BEE0F2}"/>
          </ac:spMkLst>
        </pc:spChg>
        <pc:spChg chg="mod">
          <ac:chgData name="승헌 백" userId="931022ae5b107afa" providerId="LiveId" clId="{836EDDA3-A053-4F71-B60D-7AA63CF51978}" dt="2025-06-26T01:25:53.718" v="3035"/>
          <ac:spMkLst>
            <pc:docMk/>
            <pc:sldMk cId="1474256016" sldId="304"/>
            <ac:spMk id="4" creationId="{26D82D11-CE09-66CE-12C4-D08877AFAEFA}"/>
          </ac:spMkLst>
        </pc:spChg>
        <pc:spChg chg="mod">
          <ac:chgData name="승헌 백" userId="931022ae5b107afa" providerId="LiveId" clId="{836EDDA3-A053-4F71-B60D-7AA63CF51978}" dt="2025-06-26T01:25:53.718" v="3035"/>
          <ac:spMkLst>
            <pc:docMk/>
            <pc:sldMk cId="1474256016" sldId="304"/>
            <ac:spMk id="9" creationId="{975CACC1-4543-BA74-4799-8EE33D84BB60}"/>
          </ac:spMkLst>
        </pc:spChg>
        <pc:spChg chg="mod">
          <ac:chgData name="승헌 백" userId="931022ae5b107afa" providerId="LiveId" clId="{836EDDA3-A053-4F71-B60D-7AA63CF51978}" dt="2025-06-26T01:25:53.718" v="3035"/>
          <ac:spMkLst>
            <pc:docMk/>
            <pc:sldMk cId="1474256016" sldId="304"/>
            <ac:spMk id="10" creationId="{92355F75-A721-301F-F182-27291045C70D}"/>
          </ac:spMkLst>
        </pc:spChg>
        <pc:spChg chg="mod">
          <ac:chgData name="승헌 백" userId="931022ae5b107afa" providerId="LiveId" clId="{836EDDA3-A053-4F71-B60D-7AA63CF51978}" dt="2025-06-26T01:25:53.718" v="3035"/>
          <ac:spMkLst>
            <pc:docMk/>
            <pc:sldMk cId="1474256016" sldId="304"/>
            <ac:spMk id="11" creationId="{E71BB58F-7A61-282C-9045-EA7817F1F5A2}"/>
          </ac:spMkLst>
        </pc:spChg>
        <pc:spChg chg="mod">
          <ac:chgData name="승헌 백" userId="931022ae5b107afa" providerId="LiveId" clId="{836EDDA3-A053-4F71-B60D-7AA63CF51978}" dt="2025-06-26T01:25:53.718" v="3035"/>
          <ac:spMkLst>
            <pc:docMk/>
            <pc:sldMk cId="1474256016" sldId="304"/>
            <ac:spMk id="12" creationId="{C78D77AC-CA23-ADA9-7889-2079716BEE7B}"/>
          </ac:spMkLst>
        </pc:spChg>
        <pc:spChg chg="mod">
          <ac:chgData name="승헌 백" userId="931022ae5b107afa" providerId="LiveId" clId="{836EDDA3-A053-4F71-B60D-7AA63CF51978}" dt="2025-06-26T01:25:53.718" v="3035"/>
          <ac:spMkLst>
            <pc:docMk/>
            <pc:sldMk cId="1474256016" sldId="304"/>
            <ac:spMk id="13" creationId="{FF6BA5FB-24E3-4097-8CFE-70D2A5EB90D5}"/>
          </ac:spMkLst>
        </pc:spChg>
        <pc:spChg chg="mod">
          <ac:chgData name="승헌 백" userId="931022ae5b107afa" providerId="LiveId" clId="{836EDDA3-A053-4F71-B60D-7AA63CF51978}" dt="2025-06-26T01:25:53.718" v="3035"/>
          <ac:spMkLst>
            <pc:docMk/>
            <pc:sldMk cId="1474256016" sldId="304"/>
            <ac:spMk id="14" creationId="{AB4EF948-2C1F-E0BB-9B32-F93BDA24A6CE}"/>
          </ac:spMkLst>
        </pc:spChg>
        <pc:spChg chg="mod">
          <ac:chgData name="승헌 백" userId="931022ae5b107afa" providerId="LiveId" clId="{836EDDA3-A053-4F71-B60D-7AA63CF51978}" dt="2025-06-26T01:25:53.718" v="3035"/>
          <ac:spMkLst>
            <pc:docMk/>
            <pc:sldMk cId="1474256016" sldId="304"/>
            <ac:spMk id="15" creationId="{E7FB4AAD-E48A-FB2F-865D-EFA9DBEBBD36}"/>
          </ac:spMkLst>
        </pc:spChg>
        <pc:spChg chg="mod">
          <ac:chgData name="승헌 백" userId="931022ae5b107afa" providerId="LiveId" clId="{836EDDA3-A053-4F71-B60D-7AA63CF51978}" dt="2025-06-26T01:25:53.718" v="3035"/>
          <ac:spMkLst>
            <pc:docMk/>
            <pc:sldMk cId="1474256016" sldId="304"/>
            <ac:spMk id="16" creationId="{40CD1D37-F8FE-31D2-50F2-005222386813}"/>
          </ac:spMkLst>
        </pc:spChg>
        <pc:spChg chg="add mod">
          <ac:chgData name="승헌 백" userId="931022ae5b107afa" providerId="LiveId" clId="{836EDDA3-A053-4F71-B60D-7AA63CF51978}" dt="2025-06-26T01:33:37.942" v="3249" actId="1076"/>
          <ac:spMkLst>
            <pc:docMk/>
            <pc:sldMk cId="1474256016" sldId="304"/>
            <ac:spMk id="17" creationId="{67910D06-46EA-208E-C79A-59A80D513D44}"/>
          </ac:spMkLst>
        </pc:spChg>
        <pc:spChg chg="add mod">
          <ac:chgData name="승헌 백" userId="931022ae5b107afa" providerId="LiveId" clId="{836EDDA3-A053-4F71-B60D-7AA63CF51978}" dt="2025-06-26T01:26:18.875" v="3065" actId="20577"/>
          <ac:spMkLst>
            <pc:docMk/>
            <pc:sldMk cId="1474256016" sldId="304"/>
            <ac:spMk id="18" creationId="{F7453256-D75F-85D1-1083-98F977002578}"/>
          </ac:spMkLst>
        </pc:spChg>
        <pc:spChg chg="add del">
          <ac:chgData name="승헌 백" userId="931022ae5b107afa" providerId="LiveId" clId="{836EDDA3-A053-4F71-B60D-7AA63CF51978}" dt="2025-06-26T01:33:41.331" v="3251" actId="478"/>
          <ac:spMkLst>
            <pc:docMk/>
            <pc:sldMk cId="1474256016" sldId="304"/>
            <ac:spMk id="20" creationId="{B2555D22-C770-4319-2C12-8B1C9A31DBC7}"/>
          </ac:spMkLst>
        </pc:spChg>
        <pc:spChg chg="add mod">
          <ac:chgData name="승헌 백" userId="931022ae5b107afa" providerId="LiveId" clId="{836EDDA3-A053-4F71-B60D-7AA63CF51978}" dt="2025-06-26T01:33:46.628" v="3254"/>
          <ac:spMkLst>
            <pc:docMk/>
            <pc:sldMk cId="1474256016" sldId="304"/>
            <ac:spMk id="21" creationId="{53D99DCF-AE21-1329-2A30-376396AE0729}"/>
          </ac:spMkLst>
        </pc:spChg>
        <pc:spChg chg="add mod">
          <ac:chgData name="승헌 백" userId="931022ae5b107afa" providerId="LiveId" clId="{836EDDA3-A053-4F71-B60D-7AA63CF51978}" dt="2025-06-26T01:33:58.875" v="3281" actId="1076"/>
          <ac:spMkLst>
            <pc:docMk/>
            <pc:sldMk cId="1474256016" sldId="304"/>
            <ac:spMk id="22" creationId="{2018503D-6B68-0D6C-6531-B3BECC48E9E4}"/>
          </ac:spMkLst>
        </pc:spChg>
        <pc:spChg chg="add mod">
          <ac:chgData name="승헌 백" userId="931022ae5b107afa" providerId="LiveId" clId="{836EDDA3-A053-4F71-B60D-7AA63CF51978}" dt="2025-06-26T01:34:08.621" v="3298" actId="20577"/>
          <ac:spMkLst>
            <pc:docMk/>
            <pc:sldMk cId="1474256016" sldId="304"/>
            <ac:spMk id="23" creationId="{E1D280AB-8779-8981-5337-EA1D9558B053}"/>
          </ac:spMkLst>
        </pc:spChg>
        <pc:grpChg chg="mod">
          <ac:chgData name="승헌 백" userId="931022ae5b107afa" providerId="LiveId" clId="{836EDDA3-A053-4F71-B60D-7AA63CF51978}" dt="2025-06-26T01:26:25.078" v="3066" actId="1076"/>
          <ac:grpSpMkLst>
            <pc:docMk/>
            <pc:sldMk cId="1474256016" sldId="304"/>
            <ac:grpSpMk id="3" creationId="{7C7D1472-31E1-7A00-9AFE-D749D042203A}"/>
          </ac:grpSpMkLst>
        </pc:grpChg>
        <pc:cxnChg chg="add mod">
          <ac:chgData name="승헌 백" userId="931022ae5b107afa" providerId="LiveId" clId="{836EDDA3-A053-4F71-B60D-7AA63CF51978}" dt="2025-06-26T01:26:12.648" v="3038"/>
          <ac:cxnSpMkLst>
            <pc:docMk/>
            <pc:sldMk cId="1474256016" sldId="304"/>
            <ac:cxnSpMk id="19" creationId="{D3D3368B-E678-01B0-EEF5-130EBD801D62}"/>
          </ac:cxnSpMkLst>
        </pc:cxnChg>
      </pc:sldChg>
      <pc:sldChg chg="addSp delSp modSp add mod">
        <pc:chgData name="승헌 백" userId="931022ae5b107afa" providerId="LiveId" clId="{836EDDA3-A053-4F71-B60D-7AA63CF51978}" dt="2025-06-26T01:28:12.537" v="3164" actId="207"/>
        <pc:sldMkLst>
          <pc:docMk/>
          <pc:sldMk cId="1737781342" sldId="305"/>
        </pc:sldMkLst>
        <pc:spChg chg="add mod">
          <ac:chgData name="승헌 백" userId="931022ae5b107afa" providerId="LiveId" clId="{836EDDA3-A053-4F71-B60D-7AA63CF51978}" dt="2025-06-26T01:26:46.764" v="3081" actId="20577"/>
          <ac:spMkLst>
            <pc:docMk/>
            <pc:sldMk cId="1737781342" sldId="305"/>
            <ac:spMk id="2" creationId="{53C6653D-00B8-D4A1-5999-46A1205AC61A}"/>
          </ac:spMkLst>
        </pc:spChg>
        <pc:spChg chg="mod ord topLvl">
          <ac:chgData name="승헌 백" userId="931022ae5b107afa" providerId="LiveId" clId="{836EDDA3-A053-4F71-B60D-7AA63CF51978}" dt="2025-06-26T01:28:12.537" v="3164" actId="207"/>
          <ac:spMkLst>
            <pc:docMk/>
            <pc:sldMk cId="1737781342" sldId="305"/>
            <ac:spMk id="4" creationId="{151D014F-DEBF-4E09-DD5A-7A0847837B01}"/>
          </ac:spMkLst>
        </pc:spChg>
        <pc:spChg chg="mod">
          <ac:chgData name="승헌 백" userId="931022ae5b107afa" providerId="LiveId" clId="{836EDDA3-A053-4F71-B60D-7AA63CF51978}" dt="2025-06-26T01:27:50.983" v="3131" actId="165"/>
          <ac:spMkLst>
            <pc:docMk/>
            <pc:sldMk cId="1737781342" sldId="305"/>
            <ac:spMk id="8" creationId="{003DEECA-FDED-870E-3C19-5AE31DFC6E50}"/>
          </ac:spMkLst>
        </pc:spChg>
        <pc:spChg chg="mod">
          <ac:chgData name="승헌 백" userId="931022ae5b107afa" providerId="LiveId" clId="{836EDDA3-A053-4F71-B60D-7AA63CF51978}" dt="2025-06-26T01:27:50.983" v="3131" actId="165"/>
          <ac:spMkLst>
            <pc:docMk/>
            <pc:sldMk cId="1737781342" sldId="305"/>
            <ac:spMk id="9" creationId="{B51D885F-BEB5-073B-FCA8-A9771E71F859}"/>
          </ac:spMkLst>
        </pc:spChg>
        <pc:spChg chg="mod">
          <ac:chgData name="승헌 백" userId="931022ae5b107afa" providerId="LiveId" clId="{836EDDA3-A053-4F71-B60D-7AA63CF51978}" dt="2025-06-26T01:27:50.983" v="3131" actId="165"/>
          <ac:spMkLst>
            <pc:docMk/>
            <pc:sldMk cId="1737781342" sldId="305"/>
            <ac:spMk id="10" creationId="{FF8560E7-33C2-7975-B356-725500694384}"/>
          </ac:spMkLst>
        </pc:spChg>
        <pc:spChg chg="mod">
          <ac:chgData name="승헌 백" userId="931022ae5b107afa" providerId="LiveId" clId="{836EDDA3-A053-4F71-B60D-7AA63CF51978}" dt="2025-06-26T01:27:50.983" v="3131" actId="165"/>
          <ac:spMkLst>
            <pc:docMk/>
            <pc:sldMk cId="1737781342" sldId="305"/>
            <ac:spMk id="11" creationId="{3076AAB1-16DC-5D89-EC12-A9965241EC72}"/>
          </ac:spMkLst>
        </pc:spChg>
        <pc:spChg chg="mod">
          <ac:chgData name="승헌 백" userId="931022ae5b107afa" providerId="LiveId" clId="{836EDDA3-A053-4F71-B60D-7AA63CF51978}" dt="2025-06-26T01:27:50.983" v="3131" actId="165"/>
          <ac:spMkLst>
            <pc:docMk/>
            <pc:sldMk cId="1737781342" sldId="305"/>
            <ac:spMk id="12" creationId="{24DFD3E3-BD35-5423-1D3E-E24429357E15}"/>
          </ac:spMkLst>
        </pc:spChg>
        <pc:spChg chg="mod">
          <ac:chgData name="승헌 백" userId="931022ae5b107afa" providerId="LiveId" clId="{836EDDA3-A053-4F71-B60D-7AA63CF51978}" dt="2025-06-26T01:27:50.983" v="3131" actId="165"/>
          <ac:spMkLst>
            <pc:docMk/>
            <pc:sldMk cId="1737781342" sldId="305"/>
            <ac:spMk id="13" creationId="{72C3E1B4-02AE-8DD2-4C07-0E20CDA9E48D}"/>
          </ac:spMkLst>
        </pc:spChg>
        <pc:spChg chg="mod">
          <ac:chgData name="승헌 백" userId="931022ae5b107afa" providerId="LiveId" clId="{836EDDA3-A053-4F71-B60D-7AA63CF51978}" dt="2025-06-26T01:27:50.983" v="3131" actId="165"/>
          <ac:spMkLst>
            <pc:docMk/>
            <pc:sldMk cId="1737781342" sldId="305"/>
            <ac:spMk id="14" creationId="{34530A26-6CD3-E707-0978-EABAB1C8F406}"/>
          </ac:spMkLst>
        </pc:spChg>
        <pc:spChg chg="mod">
          <ac:chgData name="승헌 백" userId="931022ae5b107afa" providerId="LiveId" clId="{836EDDA3-A053-4F71-B60D-7AA63CF51978}" dt="2025-06-26T01:27:50.983" v="3131" actId="165"/>
          <ac:spMkLst>
            <pc:docMk/>
            <pc:sldMk cId="1737781342" sldId="305"/>
            <ac:spMk id="15" creationId="{EBF8B0BB-0E74-6915-5809-D1969A41CA93}"/>
          </ac:spMkLst>
        </pc:spChg>
        <pc:spChg chg="mod">
          <ac:chgData name="승헌 백" userId="931022ae5b107afa" providerId="LiveId" clId="{836EDDA3-A053-4F71-B60D-7AA63CF51978}" dt="2025-06-26T01:27:50.983" v="3131" actId="165"/>
          <ac:spMkLst>
            <pc:docMk/>
            <pc:sldMk cId="1737781342" sldId="305"/>
            <ac:spMk id="16" creationId="{2E9ABD83-26EE-861D-3545-BF329CBFEEF6}"/>
          </ac:spMkLst>
        </pc:spChg>
        <pc:spChg chg="del mod">
          <ac:chgData name="승헌 백" userId="931022ae5b107afa" providerId="LiveId" clId="{836EDDA3-A053-4F71-B60D-7AA63CF51978}" dt="2025-06-26T01:27:27.476" v="3098" actId="478"/>
          <ac:spMkLst>
            <pc:docMk/>
            <pc:sldMk cId="1737781342" sldId="305"/>
            <ac:spMk id="17" creationId="{4A049581-531F-2B75-1631-CDC5A088D093}"/>
          </ac:spMkLst>
        </pc:spChg>
        <pc:spChg chg="add mod ord">
          <ac:chgData name="승헌 백" userId="931022ae5b107afa" providerId="LiveId" clId="{836EDDA3-A053-4F71-B60D-7AA63CF51978}" dt="2025-06-26T01:28:05.412" v="3132" actId="166"/>
          <ac:spMkLst>
            <pc:docMk/>
            <pc:sldMk cId="1737781342" sldId="305"/>
            <ac:spMk id="20" creationId="{5D7E2060-CC8A-4716-96B6-FB6841FAD272}"/>
          </ac:spMkLst>
        </pc:spChg>
        <pc:grpChg chg="ord">
          <ac:chgData name="승헌 백" userId="931022ae5b107afa" providerId="LiveId" clId="{836EDDA3-A053-4F71-B60D-7AA63CF51978}" dt="2025-06-26T01:27:35.497" v="3099" actId="166"/>
          <ac:grpSpMkLst>
            <pc:docMk/>
            <pc:sldMk cId="1737781342" sldId="305"/>
            <ac:grpSpMk id="3" creationId="{91A9A1D8-6BB3-B447-DA58-CB213995F2EC}"/>
          </ac:grpSpMkLst>
        </pc:grpChg>
      </pc:sldChg>
      <pc:sldChg chg="modSp add mod">
        <pc:chgData name="승헌 백" userId="931022ae5b107afa" providerId="LiveId" clId="{836EDDA3-A053-4F71-B60D-7AA63CF51978}" dt="2025-06-26T01:28:36.864" v="3171" actId="1076"/>
        <pc:sldMkLst>
          <pc:docMk/>
          <pc:sldMk cId="2292488423" sldId="306"/>
        </pc:sldMkLst>
        <pc:spChg chg="mod">
          <ac:chgData name="승헌 백" userId="931022ae5b107afa" providerId="LiveId" clId="{836EDDA3-A053-4F71-B60D-7AA63CF51978}" dt="2025-06-26T01:28:19.235" v="3167" actId="20577"/>
          <ac:spMkLst>
            <pc:docMk/>
            <pc:sldMk cId="2292488423" sldId="306"/>
            <ac:spMk id="2" creationId="{6506EF21-C812-876F-DBB0-191A282376F2}"/>
          </ac:spMkLst>
        </pc:spChg>
        <pc:spChg chg="mod">
          <ac:chgData name="승헌 백" userId="931022ae5b107afa" providerId="LiveId" clId="{836EDDA3-A053-4F71-B60D-7AA63CF51978}" dt="2025-06-26T01:28:36.864" v="3171" actId="1076"/>
          <ac:spMkLst>
            <pc:docMk/>
            <pc:sldMk cId="2292488423" sldId="306"/>
            <ac:spMk id="20" creationId="{384699E0-0E63-72FC-3BC5-BFEFC4508837}"/>
          </ac:spMkLst>
        </pc:spChg>
      </pc:sldChg>
      <pc:sldChg chg="addSp delSp modSp add mod">
        <pc:chgData name="승헌 백" userId="931022ae5b107afa" providerId="LiveId" clId="{836EDDA3-A053-4F71-B60D-7AA63CF51978}" dt="2025-06-26T01:28:55.837" v="3178"/>
        <pc:sldMkLst>
          <pc:docMk/>
          <pc:sldMk cId="1121079582" sldId="307"/>
        </pc:sldMkLst>
        <pc:spChg chg="mod">
          <ac:chgData name="승헌 백" userId="931022ae5b107afa" providerId="LiveId" clId="{836EDDA3-A053-4F71-B60D-7AA63CF51978}" dt="2025-06-26T01:28:47.412" v="3174" actId="20577"/>
          <ac:spMkLst>
            <pc:docMk/>
            <pc:sldMk cId="1121079582" sldId="307"/>
            <ac:spMk id="2" creationId="{6AF9D4D2-4F8D-53BA-457E-DEA964909F61}"/>
          </ac:spMkLst>
        </pc:spChg>
        <pc:spChg chg="add mod">
          <ac:chgData name="승헌 백" userId="931022ae5b107afa" providerId="LiveId" clId="{836EDDA3-A053-4F71-B60D-7AA63CF51978}" dt="2025-06-26T01:28:55.837" v="3178"/>
          <ac:spMkLst>
            <pc:docMk/>
            <pc:sldMk cId="1121079582" sldId="307"/>
            <ac:spMk id="3" creationId="{29E1B66F-7422-0086-8D2D-D1064D5FC5B6}"/>
          </ac:spMkLst>
        </pc:spChg>
        <pc:spChg chg="del">
          <ac:chgData name="승헌 백" userId="931022ae5b107afa" providerId="LiveId" clId="{836EDDA3-A053-4F71-B60D-7AA63CF51978}" dt="2025-06-26T01:28:50.780" v="3175" actId="478"/>
          <ac:spMkLst>
            <pc:docMk/>
            <pc:sldMk cId="1121079582" sldId="307"/>
            <ac:spMk id="20" creationId="{8EC1D8F8-E189-9187-AAB9-B377FC218E91}"/>
          </ac:spMkLst>
        </pc:spChg>
      </pc:sldChg>
      <pc:sldChg chg="modSp add mod">
        <pc:chgData name="승헌 백" userId="931022ae5b107afa" providerId="LiveId" clId="{836EDDA3-A053-4F71-B60D-7AA63CF51978}" dt="2025-06-26T01:29:09.775" v="3182" actId="196"/>
        <pc:sldMkLst>
          <pc:docMk/>
          <pc:sldMk cId="202733733" sldId="308"/>
        </pc:sldMkLst>
        <pc:spChg chg="mod">
          <ac:chgData name="승헌 백" userId="931022ae5b107afa" providerId="LiveId" clId="{836EDDA3-A053-4F71-B60D-7AA63CF51978}" dt="2025-06-26T01:29:04.531" v="3181" actId="20577"/>
          <ac:spMkLst>
            <pc:docMk/>
            <pc:sldMk cId="202733733" sldId="308"/>
            <ac:spMk id="2" creationId="{2F695874-ED84-95FD-89B1-49DA773648AE}"/>
          </ac:spMkLst>
        </pc:spChg>
        <pc:spChg chg="mod">
          <ac:chgData name="승헌 백" userId="931022ae5b107afa" providerId="LiveId" clId="{836EDDA3-A053-4F71-B60D-7AA63CF51978}" dt="2025-06-26T01:29:09.775" v="3182" actId="196"/>
          <ac:spMkLst>
            <pc:docMk/>
            <pc:sldMk cId="202733733" sldId="308"/>
            <ac:spMk id="3" creationId="{0A44F079-9982-0D08-D2A0-EFD66E2D2AA0}"/>
          </ac:spMkLst>
        </pc:spChg>
      </pc:sldChg>
      <pc:sldChg chg="modSp add mod">
        <pc:chgData name="승헌 백" userId="931022ae5b107afa" providerId="LiveId" clId="{836EDDA3-A053-4F71-B60D-7AA63CF51978}" dt="2025-06-26T01:29:41.826" v="3192" actId="20577"/>
        <pc:sldMkLst>
          <pc:docMk/>
          <pc:sldMk cId="2994605506" sldId="309"/>
        </pc:sldMkLst>
        <pc:spChg chg="mod">
          <ac:chgData name="승헌 백" userId="931022ae5b107afa" providerId="LiveId" clId="{836EDDA3-A053-4F71-B60D-7AA63CF51978}" dt="2025-06-26T01:29:41.826" v="3192" actId="20577"/>
          <ac:spMkLst>
            <pc:docMk/>
            <pc:sldMk cId="2994605506" sldId="309"/>
            <ac:spMk id="2" creationId="{A947A7AB-B1E5-FDCD-12A7-B6C291AF2CAA}"/>
          </ac:spMkLst>
        </pc:spChg>
        <pc:spChg chg="mod">
          <ac:chgData name="승헌 백" userId="931022ae5b107afa" providerId="LiveId" clId="{836EDDA3-A053-4F71-B60D-7AA63CF51978}" dt="2025-06-26T01:29:35.542" v="3190" actId="1076"/>
          <ac:spMkLst>
            <pc:docMk/>
            <pc:sldMk cId="2994605506" sldId="309"/>
            <ac:spMk id="3" creationId="{65BC5A56-DC45-1022-7D04-974D8C1F0560}"/>
          </ac:spMkLst>
        </pc:spChg>
      </pc:sldChg>
      <pc:sldChg chg="modSp add mod">
        <pc:chgData name="승헌 백" userId="931022ae5b107afa" providerId="LiveId" clId="{836EDDA3-A053-4F71-B60D-7AA63CF51978}" dt="2025-06-26T01:31:06.125" v="3217" actId="20577"/>
        <pc:sldMkLst>
          <pc:docMk/>
          <pc:sldMk cId="2442611116" sldId="310"/>
        </pc:sldMkLst>
        <pc:spChg chg="mod">
          <ac:chgData name="승헌 백" userId="931022ae5b107afa" providerId="LiveId" clId="{836EDDA3-A053-4F71-B60D-7AA63CF51978}" dt="2025-06-26T01:31:06.125" v="3217" actId="20577"/>
          <ac:spMkLst>
            <pc:docMk/>
            <pc:sldMk cId="2442611116" sldId="310"/>
            <ac:spMk id="2" creationId="{E92940C3-B164-C9B0-B0A1-50796480A111}"/>
          </ac:spMkLst>
        </pc:spChg>
        <pc:spChg chg="mod">
          <ac:chgData name="승헌 백" userId="931022ae5b107afa" providerId="LiveId" clId="{836EDDA3-A053-4F71-B60D-7AA63CF51978}" dt="2025-06-26T01:30:10.538" v="3199" actId="1076"/>
          <ac:spMkLst>
            <pc:docMk/>
            <pc:sldMk cId="2442611116" sldId="310"/>
            <ac:spMk id="3" creationId="{5C0C7E58-7CB7-F04B-B1B0-174E593BEA39}"/>
          </ac:spMkLst>
        </pc:spChg>
      </pc:sldChg>
      <pc:sldChg chg="addSp delSp modSp add mod ord">
        <pc:chgData name="승헌 백" userId="931022ae5b107afa" providerId="LiveId" clId="{836EDDA3-A053-4F71-B60D-7AA63CF51978}" dt="2025-06-26T01:30:33.743" v="3208"/>
        <pc:sldMkLst>
          <pc:docMk/>
          <pc:sldMk cId="3656778120" sldId="311"/>
        </pc:sldMkLst>
        <pc:spChg chg="mod">
          <ac:chgData name="승헌 백" userId="931022ae5b107afa" providerId="LiveId" clId="{836EDDA3-A053-4F71-B60D-7AA63CF51978}" dt="2025-06-26T01:30:28.586" v="3206" actId="20577"/>
          <ac:spMkLst>
            <pc:docMk/>
            <pc:sldMk cId="3656778120" sldId="311"/>
            <ac:spMk id="2" creationId="{7A5999CC-A35A-D5DB-DBF6-CA3B831AA9B4}"/>
          </ac:spMkLst>
        </pc:spChg>
        <pc:spChg chg="del">
          <ac:chgData name="승헌 백" userId="931022ae5b107afa" providerId="LiveId" clId="{836EDDA3-A053-4F71-B60D-7AA63CF51978}" dt="2025-06-26T01:30:18.859" v="3201" actId="478"/>
          <ac:spMkLst>
            <pc:docMk/>
            <pc:sldMk cId="3656778120" sldId="311"/>
            <ac:spMk id="3" creationId="{A6BE8C17-B218-C803-F875-7975DE740575}"/>
          </ac:spMkLst>
        </pc:spChg>
        <pc:spChg chg="add mod">
          <ac:chgData name="승헌 백" userId="931022ae5b107afa" providerId="LiveId" clId="{836EDDA3-A053-4F71-B60D-7AA63CF51978}" dt="2025-06-26T01:30:24.022" v="3204"/>
          <ac:spMkLst>
            <pc:docMk/>
            <pc:sldMk cId="3656778120" sldId="311"/>
            <ac:spMk id="17" creationId="{2A17A891-5B49-D44F-4F3D-E7715B999CFE}"/>
          </ac:spMkLst>
        </pc:spChg>
      </pc:sldChg>
      <pc:sldChg chg="addSp delSp modSp add mod">
        <pc:chgData name="승헌 백" userId="931022ae5b107afa" providerId="LiveId" clId="{836EDDA3-A053-4F71-B60D-7AA63CF51978}" dt="2025-06-26T01:30:46.988" v="3215" actId="20577"/>
        <pc:sldMkLst>
          <pc:docMk/>
          <pc:sldMk cId="1166631581" sldId="312"/>
        </pc:sldMkLst>
        <pc:spChg chg="mod">
          <ac:chgData name="승헌 백" userId="931022ae5b107afa" providerId="LiveId" clId="{836EDDA3-A053-4F71-B60D-7AA63CF51978}" dt="2025-06-26T01:30:46.988" v="3215" actId="20577"/>
          <ac:spMkLst>
            <pc:docMk/>
            <pc:sldMk cId="1166631581" sldId="312"/>
            <ac:spMk id="2" creationId="{83BCB5D1-9AC9-C7B9-407C-55FD0DFCD43E}"/>
          </ac:spMkLst>
        </pc:spChg>
        <pc:spChg chg="del">
          <ac:chgData name="승헌 백" userId="931022ae5b107afa" providerId="LiveId" clId="{836EDDA3-A053-4F71-B60D-7AA63CF51978}" dt="2025-06-26T01:30:39.117" v="3210" actId="478"/>
          <ac:spMkLst>
            <pc:docMk/>
            <pc:sldMk cId="1166631581" sldId="312"/>
            <ac:spMk id="3" creationId="{E80BAB67-26E7-C2CF-D753-4525CA535F67}"/>
          </ac:spMkLst>
        </pc:spChg>
        <pc:spChg chg="add mod">
          <ac:chgData name="승헌 백" userId="931022ae5b107afa" providerId="LiveId" clId="{836EDDA3-A053-4F71-B60D-7AA63CF51978}" dt="2025-06-26T01:30:43.468" v="3213"/>
          <ac:spMkLst>
            <pc:docMk/>
            <pc:sldMk cId="1166631581" sldId="312"/>
            <ac:spMk id="17" creationId="{DB9F99F8-4743-7F17-5110-5DA2E515BEEC}"/>
          </ac:spMkLst>
        </pc:spChg>
      </pc:sldChg>
      <pc:sldChg chg="addSp delSp modSp add mod">
        <pc:chgData name="승헌 백" userId="931022ae5b107afa" providerId="LiveId" clId="{836EDDA3-A053-4F71-B60D-7AA63CF51978}" dt="2025-06-26T01:32:04.964" v="3226" actId="20577"/>
        <pc:sldMkLst>
          <pc:docMk/>
          <pc:sldMk cId="3311378021" sldId="313"/>
        </pc:sldMkLst>
        <pc:spChg chg="mod">
          <ac:chgData name="승헌 백" userId="931022ae5b107afa" providerId="LiveId" clId="{836EDDA3-A053-4F71-B60D-7AA63CF51978}" dt="2025-06-26T01:32:04.964" v="3226" actId="20577"/>
          <ac:spMkLst>
            <pc:docMk/>
            <pc:sldMk cId="3311378021" sldId="313"/>
            <ac:spMk id="2" creationId="{E268D8A6-E252-DCD3-2A1A-0A2BD00A0A98}"/>
          </ac:spMkLst>
        </pc:spChg>
        <pc:spChg chg="del">
          <ac:chgData name="승헌 백" userId="931022ae5b107afa" providerId="LiveId" clId="{836EDDA3-A053-4F71-B60D-7AA63CF51978}" dt="2025-06-26T01:31:46.988" v="3221" actId="478"/>
          <ac:spMkLst>
            <pc:docMk/>
            <pc:sldMk cId="3311378021" sldId="313"/>
            <ac:spMk id="3" creationId="{4169993A-D8AE-1893-585E-1C8454D57533}"/>
          </ac:spMkLst>
        </pc:spChg>
        <pc:spChg chg="add del">
          <ac:chgData name="승헌 백" userId="931022ae5b107afa" providerId="LiveId" clId="{836EDDA3-A053-4F71-B60D-7AA63CF51978}" dt="2025-06-26T01:31:30.468" v="3220" actId="478"/>
          <ac:spMkLst>
            <pc:docMk/>
            <pc:sldMk cId="3311378021" sldId="313"/>
            <ac:spMk id="4" creationId="{CF59DB3D-F82A-ECB4-DFEE-397C5214E6BB}"/>
          </ac:spMkLst>
        </pc:spChg>
        <pc:spChg chg="add mod">
          <ac:chgData name="승헌 백" userId="931022ae5b107afa" providerId="LiveId" clId="{836EDDA3-A053-4F71-B60D-7AA63CF51978}" dt="2025-06-26T01:31:59.738" v="3224"/>
          <ac:spMkLst>
            <pc:docMk/>
            <pc:sldMk cId="3311378021" sldId="313"/>
            <ac:spMk id="17" creationId="{6D3EF041-37BA-E977-EB0A-0012C091BC95}"/>
          </ac:spMkLst>
        </pc:spChg>
      </pc:sldChg>
      <pc:sldChg chg="modSp add mod">
        <pc:chgData name="승헌 백" userId="931022ae5b107afa" providerId="LiveId" clId="{836EDDA3-A053-4F71-B60D-7AA63CF51978}" dt="2025-06-26T01:33:02.796" v="3242" actId="20577"/>
        <pc:sldMkLst>
          <pc:docMk/>
          <pc:sldMk cId="2526870183" sldId="314"/>
        </pc:sldMkLst>
        <pc:spChg chg="mod">
          <ac:chgData name="승헌 백" userId="931022ae5b107afa" providerId="LiveId" clId="{836EDDA3-A053-4F71-B60D-7AA63CF51978}" dt="2025-06-26T01:33:02.796" v="3242" actId="20577"/>
          <ac:spMkLst>
            <pc:docMk/>
            <pc:sldMk cId="2526870183" sldId="314"/>
            <ac:spMk id="2" creationId="{EA90C9B4-5CDD-DF46-9579-EB8BFE6D4A0C}"/>
          </ac:spMkLst>
        </pc:spChg>
        <pc:spChg chg="mod">
          <ac:chgData name="승헌 백" userId="931022ae5b107afa" providerId="LiveId" clId="{836EDDA3-A053-4F71-B60D-7AA63CF51978}" dt="2025-06-26T01:32:21.399" v="3230" actId="14100"/>
          <ac:spMkLst>
            <pc:docMk/>
            <pc:sldMk cId="2526870183" sldId="314"/>
            <ac:spMk id="17" creationId="{39602823-45EA-6B31-D3E1-98EE97F4C43B}"/>
          </ac:spMkLst>
        </pc:spChg>
      </pc:sldChg>
      <pc:sldChg chg="modSp add mod">
        <pc:chgData name="승헌 백" userId="931022ae5b107afa" providerId="LiveId" clId="{836EDDA3-A053-4F71-B60D-7AA63CF51978}" dt="2025-06-26T01:32:57.072" v="3240" actId="196"/>
        <pc:sldMkLst>
          <pc:docMk/>
          <pc:sldMk cId="1021008759" sldId="315"/>
        </pc:sldMkLst>
        <pc:spChg chg="mod">
          <ac:chgData name="승헌 백" userId="931022ae5b107afa" providerId="LiveId" clId="{836EDDA3-A053-4F71-B60D-7AA63CF51978}" dt="2025-06-26T01:32:51.444" v="3239" actId="20577"/>
          <ac:spMkLst>
            <pc:docMk/>
            <pc:sldMk cId="1021008759" sldId="315"/>
            <ac:spMk id="2" creationId="{3E055996-7189-9E34-917C-664EB5A28097}"/>
          </ac:spMkLst>
        </pc:spChg>
        <pc:spChg chg="mod">
          <ac:chgData name="승헌 백" userId="931022ae5b107afa" providerId="LiveId" clId="{836EDDA3-A053-4F71-B60D-7AA63CF51978}" dt="2025-06-26T01:32:57.072" v="3240" actId="196"/>
          <ac:spMkLst>
            <pc:docMk/>
            <pc:sldMk cId="1021008759" sldId="315"/>
            <ac:spMk id="17" creationId="{37219BE6-3D55-6A83-1A34-5EEC3503CB63}"/>
          </ac:spMkLst>
        </pc:spChg>
      </pc:sldChg>
      <pc:sldChg chg="modSp add mod">
        <pc:chgData name="승헌 백" userId="931022ae5b107afa" providerId="LiveId" clId="{836EDDA3-A053-4F71-B60D-7AA63CF51978}" dt="2025-06-26T01:33:22.853" v="3248" actId="14100"/>
        <pc:sldMkLst>
          <pc:docMk/>
          <pc:sldMk cId="2308120502" sldId="316"/>
        </pc:sldMkLst>
        <pc:spChg chg="mod">
          <ac:chgData name="승헌 백" userId="931022ae5b107afa" providerId="LiveId" clId="{836EDDA3-A053-4F71-B60D-7AA63CF51978}" dt="2025-06-26T01:33:08.899" v="3245" actId="20577"/>
          <ac:spMkLst>
            <pc:docMk/>
            <pc:sldMk cId="2308120502" sldId="316"/>
            <ac:spMk id="2" creationId="{D7193FA5-96F1-E040-D4CC-F43206026C07}"/>
          </ac:spMkLst>
        </pc:spChg>
        <pc:spChg chg="mod">
          <ac:chgData name="승헌 백" userId="931022ae5b107afa" providerId="LiveId" clId="{836EDDA3-A053-4F71-B60D-7AA63CF51978}" dt="2025-06-26T01:33:22.853" v="3248" actId="14100"/>
          <ac:spMkLst>
            <pc:docMk/>
            <pc:sldMk cId="2308120502" sldId="316"/>
            <ac:spMk id="17" creationId="{CD5C18B3-0E0A-98E1-49E2-AE067156FD5F}"/>
          </ac:spMkLst>
        </pc:spChg>
      </pc:sldChg>
      <pc:sldChg chg="addSp delSp modSp add mod">
        <pc:chgData name="승헌 백" userId="931022ae5b107afa" providerId="LiveId" clId="{836EDDA3-A053-4F71-B60D-7AA63CF51978}" dt="2025-06-26T01:35:09.677" v="3309"/>
        <pc:sldMkLst>
          <pc:docMk/>
          <pc:sldMk cId="4163514545" sldId="317"/>
        </pc:sldMkLst>
        <pc:spChg chg="mod">
          <ac:chgData name="승헌 백" userId="931022ae5b107afa" providerId="LiveId" clId="{836EDDA3-A053-4F71-B60D-7AA63CF51978}" dt="2025-06-26T01:34:48.539" v="3301" actId="20577"/>
          <ac:spMkLst>
            <pc:docMk/>
            <pc:sldMk cId="4163514545" sldId="317"/>
            <ac:spMk id="2" creationId="{98D885B0-75A0-0AE0-4568-F900EF0A449C}"/>
          </ac:spMkLst>
        </pc:spChg>
        <pc:spChg chg="add del mod">
          <ac:chgData name="승헌 백" userId="931022ae5b107afa" providerId="LiveId" clId="{836EDDA3-A053-4F71-B60D-7AA63CF51978}" dt="2025-06-26T01:35:02.156" v="3306" actId="478"/>
          <ac:spMkLst>
            <pc:docMk/>
            <pc:sldMk cId="4163514545" sldId="317"/>
            <ac:spMk id="3" creationId="{DD70F46B-C742-9867-7F62-271DBB8D8F07}"/>
          </ac:spMkLst>
        </pc:spChg>
        <pc:spChg chg="del">
          <ac:chgData name="승헌 백" userId="931022ae5b107afa" providerId="LiveId" clId="{836EDDA3-A053-4F71-B60D-7AA63CF51978}" dt="2025-06-26T01:34:50.814" v="3302" actId="478"/>
          <ac:spMkLst>
            <pc:docMk/>
            <pc:sldMk cId="4163514545" sldId="317"/>
            <ac:spMk id="17" creationId="{464BDB75-F13F-F35A-5442-E2AFE05B7ED5}"/>
          </ac:spMkLst>
        </pc:spChg>
        <pc:spChg chg="add mod">
          <ac:chgData name="승헌 백" userId="931022ae5b107afa" providerId="LiveId" clId="{836EDDA3-A053-4F71-B60D-7AA63CF51978}" dt="2025-06-26T01:35:09.677" v="3309"/>
          <ac:spMkLst>
            <pc:docMk/>
            <pc:sldMk cId="4163514545" sldId="317"/>
            <ac:spMk id="20" creationId="{E0548113-B2B7-24DB-BC7F-3526C86FCFE3}"/>
          </ac:spMkLst>
        </pc:spChg>
      </pc:sldChg>
      <pc:sldChg chg="modSp add mod">
        <pc:chgData name="승헌 백" userId="931022ae5b107afa" providerId="LiveId" clId="{836EDDA3-A053-4F71-B60D-7AA63CF51978}" dt="2025-06-26T01:35:25.401" v="3314" actId="1076"/>
        <pc:sldMkLst>
          <pc:docMk/>
          <pc:sldMk cId="906429538" sldId="318"/>
        </pc:sldMkLst>
        <pc:spChg chg="mod">
          <ac:chgData name="승헌 백" userId="931022ae5b107afa" providerId="LiveId" clId="{836EDDA3-A053-4F71-B60D-7AA63CF51978}" dt="2025-06-26T01:35:16.883" v="3312" actId="20577"/>
          <ac:spMkLst>
            <pc:docMk/>
            <pc:sldMk cId="906429538" sldId="318"/>
            <ac:spMk id="2" creationId="{DA48DAF3-0961-5A70-78BB-8BD2C5D5BFBB}"/>
          </ac:spMkLst>
        </pc:spChg>
        <pc:spChg chg="mod">
          <ac:chgData name="승헌 백" userId="931022ae5b107afa" providerId="LiveId" clId="{836EDDA3-A053-4F71-B60D-7AA63CF51978}" dt="2025-06-26T01:35:25.401" v="3314" actId="1076"/>
          <ac:spMkLst>
            <pc:docMk/>
            <pc:sldMk cId="906429538" sldId="318"/>
            <ac:spMk id="20" creationId="{B245F343-1414-3749-F617-B40EDA4A08A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DB48AB-C410-B74E-227A-74D3CDC29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A1CC9AB-811C-7B7C-A289-67C1AF4C9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6DE60C-E1C4-944B-B08E-12699A1CC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C7FA-8BF3-49CF-A7EF-8E49EF05E857}" type="datetimeFigureOut">
              <a:rPr lang="ko-KR" altLang="en-US" smtClean="0"/>
              <a:t>2025-07-03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20248-510A-9660-0F87-6742EB797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782797-088C-F092-461F-59B66E11B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24E8-8268-4171-93DE-B4B7D06B2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92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B6FC7-8957-3EEA-62D5-BF88CAD62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AA6716-D9F0-1FBC-9FA8-3C1E2D73F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EA08A7-B106-96B6-5E21-60F65C885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C7FA-8BF3-49CF-A7EF-8E49EF05E857}" type="datetimeFigureOut">
              <a:rPr lang="ko-KR" altLang="en-US" smtClean="0"/>
              <a:t>2025-07-03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BFA071-4EFD-A604-B2B4-7DD072329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FF51EB-3488-64D6-02D8-08B193DB2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24E8-8268-4171-93DE-B4B7D06B2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625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8C146DB-0D58-91B6-BA68-56B58940A6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9F9A03-AAAF-C040-2C7F-8311B6062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058C1F-7D0B-FF8D-3853-CE69E2313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C7FA-8BF3-49CF-A7EF-8E49EF05E857}" type="datetimeFigureOut">
              <a:rPr lang="ko-KR" altLang="en-US" smtClean="0"/>
              <a:t>2025-07-03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CAC06A-F2C4-AC82-491A-CD1D9A4E7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AD75CF-85B5-0277-E037-6F6F2F81E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24E8-8268-4171-93DE-B4B7D06B2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43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4D89B-00AC-8F8D-8C71-1CFA35D0A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5BEA21-0122-243A-83DD-0D5751281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E68378-D272-56CE-241E-DF4B5A262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C7FA-8BF3-49CF-A7EF-8E49EF05E857}" type="datetimeFigureOut">
              <a:rPr lang="ko-KR" altLang="en-US" smtClean="0"/>
              <a:t>2025-07-03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A7800F-C6AD-B367-9960-0E1AFE5A7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B4A611-72CF-D20E-9C5C-18073F325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24E8-8268-4171-93DE-B4B7D06B2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954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C46CF0-D8A8-6B30-74BE-D6D448A10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0F78B2-2AE5-365D-6E8B-6609A8D66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3506B1-9DE4-F3C0-98B3-B2CFBD3AB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C7FA-8BF3-49CF-A7EF-8E49EF05E857}" type="datetimeFigureOut">
              <a:rPr lang="ko-KR" altLang="en-US" smtClean="0"/>
              <a:t>2025-07-03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7FC191-F987-6EC1-4F05-0F358D218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E7B20E-A8B0-B688-0076-ED7C44845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24E8-8268-4171-93DE-B4B7D06B2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270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C9BBD5-1899-2096-9E67-22EF4BDD8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450F84-ECC9-D320-EC45-808C0CDBC0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32ECBA-930E-6C49-2C7D-A64BAB104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44357D-8E6F-5542-FED4-38A18174F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C7FA-8BF3-49CF-A7EF-8E49EF05E857}" type="datetimeFigureOut">
              <a:rPr lang="ko-KR" altLang="en-US" smtClean="0"/>
              <a:t>2025-07-03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C8F949-E2B3-D4F2-E17B-FFB4F7495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463C55-FEE4-C663-757D-1861D9D42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24E8-8268-4171-93DE-B4B7D06B2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660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C3D91-40DA-CBFD-B130-651D7A964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F65909-C87A-6257-FC1C-999A5817D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88F23C-16F9-A78B-CDA0-F0DD53439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C8C15A-FCFC-1D16-9D7B-50720F12FB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CF2D815-B925-BE8A-3670-2EB1D1FAD6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7CF26E-5553-003B-8D44-D099F12A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C7FA-8BF3-49CF-A7EF-8E49EF05E857}" type="datetimeFigureOut">
              <a:rPr lang="ko-KR" altLang="en-US" smtClean="0"/>
              <a:t>2025-07-03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8022DC-E912-6080-48B2-21A4A5D56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EDC9232-F255-2B7B-6463-625A76D34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24E8-8268-4171-93DE-B4B7D06B2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645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0E67AD-CB44-F205-93CA-BE0E07B98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DF35B9-32AF-31F1-460B-7D91E1A69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C7FA-8BF3-49CF-A7EF-8E49EF05E857}" type="datetimeFigureOut">
              <a:rPr lang="ko-KR" altLang="en-US" smtClean="0"/>
              <a:t>2025-07-03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2E3167-121C-FBBB-EFE4-7C8E910F0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3154B9-A15C-F889-082F-15489CE3B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24E8-8268-4171-93DE-B4B7D06B2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054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5630CF-86D9-B074-0C32-8EF667C7F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C7FA-8BF3-49CF-A7EF-8E49EF05E857}" type="datetimeFigureOut">
              <a:rPr lang="ko-KR" altLang="en-US" smtClean="0"/>
              <a:t>2025-07-03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E72B70-7685-61EA-DA57-81A862E6E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BE75E5-5ACE-02D1-CE22-12C6CFCDD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24E8-8268-4171-93DE-B4B7D06B2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918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EE511-274C-101D-7908-3E64AE077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2A4252-F470-886C-7E74-CC15DC584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1205B9-65FA-4B19-B3C5-BE56D3760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A228B8-07E2-7CCB-8B51-814BF0362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C7FA-8BF3-49CF-A7EF-8E49EF05E857}" type="datetimeFigureOut">
              <a:rPr lang="ko-KR" altLang="en-US" smtClean="0"/>
              <a:t>2025-07-03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AC98B1-11E9-923F-F1A4-AD4795774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F4652D-928A-64F1-04F8-03E9F93FA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24E8-8268-4171-93DE-B4B7D06B2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554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7E6ED8-0880-88E5-5E90-7CA7E9576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906ED4-02B0-6850-72AE-0C9050BA6D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8A6F93-BBBC-557C-96AE-96C6BCE7A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CD0E32-93FA-122D-AB8F-235DD5538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C7FA-8BF3-49CF-A7EF-8E49EF05E857}" type="datetimeFigureOut">
              <a:rPr lang="ko-KR" altLang="en-US" smtClean="0"/>
              <a:t>2025-07-03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FE79D9-29B2-988F-85C8-E6EE30D31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46CF37-AADA-2E54-5575-B93C48C88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24E8-8268-4171-93DE-B4B7D06B2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511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6FE750-F4E8-13ED-7462-165F73AAA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8F45AD-F8D8-0E9A-10CA-2FA89D66A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337C76-F966-3480-DBE5-64CE22D070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EAC7FA-8BF3-49CF-A7EF-8E49EF05E857}" type="datetimeFigureOut">
              <a:rPr lang="ko-KR" altLang="en-US" smtClean="0"/>
              <a:t>2025-07-03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96B720-2C78-5CEB-82B8-BBD7DA4B9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556A9E-84EF-E197-858B-F5A251A294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F824E8-8268-4171-93DE-B4B7D06B2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555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FD8B2A-4FC0-DB22-08B2-8AD41909B183}"/>
              </a:ext>
            </a:extLst>
          </p:cNvPr>
          <p:cNvSpPr txBox="1"/>
          <p:nvPr/>
        </p:nvSpPr>
        <p:spPr>
          <a:xfrm>
            <a:off x="2775527" y="3075057"/>
            <a:ext cx="66409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/>
              <a:t>스테이지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399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85AED-B39B-7BD6-1CBB-E6B014883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73A36F7-D9A7-0A22-A025-393FC8A4FE8E}"/>
              </a:ext>
            </a:extLst>
          </p:cNvPr>
          <p:cNvSpPr/>
          <p:nvPr/>
        </p:nvSpPr>
        <p:spPr>
          <a:xfrm>
            <a:off x="136259" y="503562"/>
            <a:ext cx="2214996" cy="8621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1Stage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482FEE-E1B0-A855-73D7-A15D653467AC}"/>
              </a:ext>
            </a:extLst>
          </p:cNvPr>
          <p:cNvSpPr txBox="1"/>
          <p:nvPr/>
        </p:nvSpPr>
        <p:spPr>
          <a:xfrm>
            <a:off x="1181100" y="3429000"/>
            <a:ext cx="9982200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accent5"/>
                </a:solidFill>
              </a:rPr>
              <a:t>엘리트 몬스터</a:t>
            </a:r>
            <a:r>
              <a:rPr lang="ko-KR" altLang="en-US" dirty="0"/>
              <a:t>의 등장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accent5"/>
                </a:solidFill>
              </a:rPr>
              <a:t>엘리트 몬스터</a:t>
            </a:r>
            <a:r>
              <a:rPr lang="ko-KR" altLang="en-US" dirty="0"/>
              <a:t>는 </a:t>
            </a:r>
            <a:r>
              <a:rPr lang="en-US" altLang="ko-KR" dirty="0"/>
              <a:t>30</a:t>
            </a:r>
            <a:r>
              <a:rPr lang="ko-KR" altLang="en-US" dirty="0"/>
              <a:t>초 중에 </a:t>
            </a:r>
            <a:r>
              <a:rPr lang="en-US" altLang="ko-KR" dirty="0"/>
              <a:t>25</a:t>
            </a:r>
            <a:r>
              <a:rPr lang="ko-KR" altLang="en-US" dirty="0"/>
              <a:t>초 안으로 처치 되도록 설계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6F7F92F-C9FC-C9D6-2DA9-21BF7789F0C3}"/>
              </a:ext>
            </a:extLst>
          </p:cNvPr>
          <p:cNvSpPr/>
          <p:nvPr/>
        </p:nvSpPr>
        <p:spPr>
          <a:xfrm>
            <a:off x="136259" y="1613325"/>
            <a:ext cx="2214996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1 - 2 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FCB21B-10E2-506C-4694-D8FCEFB81A58}"/>
              </a:ext>
            </a:extLst>
          </p:cNvPr>
          <p:cNvSpPr txBox="1"/>
          <p:nvPr/>
        </p:nvSpPr>
        <p:spPr>
          <a:xfrm>
            <a:off x="239579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595C74C-4483-2CAF-C539-DAD65C0DA029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968878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D992119-8340-4BA9-C0BC-C339E1541B12}"/>
              </a:ext>
            </a:extLst>
          </p:cNvPr>
          <p:cNvSpPr txBox="1"/>
          <p:nvPr/>
        </p:nvSpPr>
        <p:spPr>
          <a:xfrm>
            <a:off x="2236287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C0A3869-3D4C-95FF-2AE0-9A3BFC090562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965587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7D26CDC-DD09-418B-EC0A-79CB75487EA9}"/>
              </a:ext>
            </a:extLst>
          </p:cNvPr>
          <p:cNvSpPr txBox="1"/>
          <p:nvPr/>
        </p:nvSpPr>
        <p:spPr>
          <a:xfrm>
            <a:off x="4232996" y="2660196"/>
            <a:ext cx="172929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D4E8C50-211D-443E-B506-3C5F5B2FFC5B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5962296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604C831-2FCC-908A-687A-056E1F79AECB}"/>
              </a:ext>
            </a:extLst>
          </p:cNvPr>
          <p:cNvSpPr txBox="1"/>
          <p:nvPr/>
        </p:nvSpPr>
        <p:spPr>
          <a:xfrm>
            <a:off x="6229704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6C74615-A903-C585-71FA-4D2598E4000F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7959004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DFB1F87-574F-E990-42FF-DB945DDD1927}"/>
              </a:ext>
            </a:extLst>
          </p:cNvPr>
          <p:cNvSpPr txBox="1"/>
          <p:nvPr/>
        </p:nvSpPr>
        <p:spPr>
          <a:xfrm>
            <a:off x="8226413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종료</a:t>
            </a:r>
            <a:endParaRPr lang="en-US" altLang="ko-KR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487D068-D93F-F7B3-4288-5070A3D359E2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9955713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CA5B811-F83E-A5BE-4767-CB6568EE00FF}"/>
              </a:ext>
            </a:extLst>
          </p:cNvPr>
          <p:cNvSpPr txBox="1"/>
          <p:nvPr/>
        </p:nvSpPr>
        <p:spPr>
          <a:xfrm>
            <a:off x="10223122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3DEFB6-23F6-ABBE-F04C-3C6161FE2E68}"/>
              </a:ext>
            </a:extLst>
          </p:cNvPr>
          <p:cNvSpPr/>
          <p:nvPr/>
        </p:nvSpPr>
        <p:spPr>
          <a:xfrm>
            <a:off x="1285753" y="4851529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 ~ 30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D4A7E29-4087-E091-B489-764EA160954B}"/>
              </a:ext>
            </a:extLst>
          </p:cNvPr>
          <p:cNvSpPr/>
          <p:nvPr/>
        </p:nvSpPr>
        <p:spPr>
          <a:xfrm>
            <a:off x="1285753" y="5450828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1A4F82-787D-A981-6C40-216EC6AE9BC2}"/>
              </a:ext>
            </a:extLst>
          </p:cNvPr>
          <p:cNvSpPr/>
          <p:nvPr/>
        </p:nvSpPr>
        <p:spPr>
          <a:xfrm>
            <a:off x="1285753" y="6047987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46E9A5-1BC5-DE25-8C9B-8D9ED1436DBB}"/>
              </a:ext>
            </a:extLst>
          </p:cNvPr>
          <p:cNvSpPr/>
          <p:nvPr/>
        </p:nvSpPr>
        <p:spPr>
          <a:xfrm>
            <a:off x="3177380" y="4851529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accent5"/>
                </a:solidFill>
              </a:rPr>
              <a:t>엘리트 몬스터 등장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EC0D643-582F-C415-EB48-D61FA060F9CA}"/>
              </a:ext>
            </a:extLst>
          </p:cNvPr>
          <p:cNvSpPr/>
          <p:nvPr/>
        </p:nvSpPr>
        <p:spPr>
          <a:xfrm>
            <a:off x="3177380" y="5450827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9B0B122-AF05-709E-0326-C16DB83F2D17}"/>
              </a:ext>
            </a:extLst>
          </p:cNvPr>
          <p:cNvSpPr/>
          <p:nvPr/>
        </p:nvSpPr>
        <p:spPr>
          <a:xfrm>
            <a:off x="3177380" y="6047986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1AB7C07-B2FE-7A93-264E-DFA95C67E0C7}"/>
              </a:ext>
            </a:extLst>
          </p:cNvPr>
          <p:cNvSpPr/>
          <p:nvPr/>
        </p:nvSpPr>
        <p:spPr>
          <a:xfrm>
            <a:off x="7495136" y="4851529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0369DD1-41FE-2C0B-54EC-1E78EE5E795C}"/>
              </a:ext>
            </a:extLst>
          </p:cNvPr>
          <p:cNvSpPr/>
          <p:nvPr/>
        </p:nvSpPr>
        <p:spPr>
          <a:xfrm>
            <a:off x="7495136" y="5450827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1AF576C-D671-011E-847F-EB9719BBBDE4}"/>
              </a:ext>
            </a:extLst>
          </p:cNvPr>
          <p:cNvSpPr/>
          <p:nvPr/>
        </p:nvSpPr>
        <p:spPr>
          <a:xfrm>
            <a:off x="7495136" y="6047985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BBEC66-F387-204F-CB3D-F2EEC155F522}"/>
              </a:ext>
            </a:extLst>
          </p:cNvPr>
          <p:cNvSpPr txBox="1"/>
          <p:nvPr/>
        </p:nvSpPr>
        <p:spPr>
          <a:xfrm>
            <a:off x="4610100" y="660400"/>
            <a:ext cx="7277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스테이지 클리어 조건</a:t>
            </a:r>
            <a:r>
              <a:rPr lang="en-US" altLang="ko-KR" b="1" dirty="0"/>
              <a:t>: </a:t>
            </a:r>
            <a:r>
              <a:rPr lang="ko-KR" altLang="en-US" b="1" dirty="0">
                <a:solidFill>
                  <a:schemeClr val="accent5"/>
                </a:solidFill>
              </a:rPr>
              <a:t>엘리트 몬스터 처치</a:t>
            </a:r>
            <a:endParaRPr lang="en-US" altLang="ko-KR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207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2B4A82-ACAD-858D-F612-A9332EFB7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4B138A0-757E-1E72-1FA6-7008426287D7}"/>
              </a:ext>
            </a:extLst>
          </p:cNvPr>
          <p:cNvSpPr/>
          <p:nvPr/>
        </p:nvSpPr>
        <p:spPr>
          <a:xfrm>
            <a:off x="136259" y="503562"/>
            <a:ext cx="2214996" cy="8621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1Stage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555FFE-6E85-1359-24B8-2944CC7DC375}"/>
              </a:ext>
            </a:extLst>
          </p:cNvPr>
          <p:cNvSpPr txBox="1"/>
          <p:nvPr/>
        </p:nvSpPr>
        <p:spPr>
          <a:xfrm>
            <a:off x="1181100" y="3429000"/>
            <a:ext cx="9982200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엘리트 몬스터 처치 후 </a:t>
            </a:r>
            <a:r>
              <a:rPr lang="ko-KR" altLang="en-US" b="1" dirty="0">
                <a:solidFill>
                  <a:srgbClr val="FF0000"/>
                </a:solidFill>
              </a:rPr>
              <a:t>휴식을 가지는 단계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난이도는 이전보다 낮도록 설정하여 엘리트 몬스터에 대한 </a:t>
            </a:r>
            <a:r>
              <a:rPr lang="ko-KR" altLang="en-US" b="1" dirty="0">
                <a:solidFill>
                  <a:srgbClr val="FF0000"/>
                </a:solidFill>
              </a:rPr>
              <a:t>긴장감 완화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BF507-C106-64E5-37AC-CAA3ABE2E73A}"/>
              </a:ext>
            </a:extLst>
          </p:cNvPr>
          <p:cNvSpPr/>
          <p:nvPr/>
        </p:nvSpPr>
        <p:spPr>
          <a:xfrm>
            <a:off x="136259" y="1613325"/>
            <a:ext cx="2214996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1 - 2 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08ED80-C853-B0BD-391C-B24280A757C4}"/>
              </a:ext>
            </a:extLst>
          </p:cNvPr>
          <p:cNvSpPr txBox="1"/>
          <p:nvPr/>
        </p:nvSpPr>
        <p:spPr>
          <a:xfrm>
            <a:off x="239579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25F0531-5080-009B-E895-FE278193C2B6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968878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CB812EC-D3DD-62BD-4D84-E08CE236BA93}"/>
              </a:ext>
            </a:extLst>
          </p:cNvPr>
          <p:cNvSpPr txBox="1"/>
          <p:nvPr/>
        </p:nvSpPr>
        <p:spPr>
          <a:xfrm>
            <a:off x="2236287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7E4FF59-0852-7483-6F34-91884EDB81AE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965587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C5511F1-EB50-2C25-AAB1-B09B704C88E3}"/>
              </a:ext>
            </a:extLst>
          </p:cNvPr>
          <p:cNvSpPr txBox="1"/>
          <p:nvPr/>
        </p:nvSpPr>
        <p:spPr>
          <a:xfrm>
            <a:off x="4232996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D5DC530-B300-019A-DC6D-CBD56DD5F7B7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5962296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51CA922-5B8E-14FF-793C-9754651857A3}"/>
              </a:ext>
            </a:extLst>
          </p:cNvPr>
          <p:cNvSpPr txBox="1"/>
          <p:nvPr/>
        </p:nvSpPr>
        <p:spPr>
          <a:xfrm>
            <a:off x="6229704" y="2660196"/>
            <a:ext cx="172929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09357BA-3E85-3568-F7F6-501C2BAA607D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7959004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329CCB-CEF8-8FB1-39C2-3F4304C88AE1}"/>
              </a:ext>
            </a:extLst>
          </p:cNvPr>
          <p:cNvSpPr txBox="1"/>
          <p:nvPr/>
        </p:nvSpPr>
        <p:spPr>
          <a:xfrm>
            <a:off x="8226413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종료</a:t>
            </a:r>
            <a:endParaRPr lang="en-US" altLang="ko-KR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73612A2-FA3B-3AEE-73BD-F2351AB5CDC0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9955713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3A957D2-0E97-9015-57E1-A4EF5DC751B7}"/>
              </a:ext>
            </a:extLst>
          </p:cNvPr>
          <p:cNvSpPr txBox="1"/>
          <p:nvPr/>
        </p:nvSpPr>
        <p:spPr>
          <a:xfrm>
            <a:off x="10223122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080546D-B01C-00BE-678F-59F68F3B0FFE}"/>
              </a:ext>
            </a:extLst>
          </p:cNvPr>
          <p:cNvSpPr/>
          <p:nvPr/>
        </p:nvSpPr>
        <p:spPr>
          <a:xfrm>
            <a:off x="1285753" y="4851529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 ~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10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EB0B28E-299D-7AF6-F3EC-0837A90DC674}"/>
              </a:ext>
            </a:extLst>
          </p:cNvPr>
          <p:cNvSpPr/>
          <p:nvPr/>
        </p:nvSpPr>
        <p:spPr>
          <a:xfrm>
            <a:off x="1285753" y="5450828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 ~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20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5FE540C-9841-E3DB-212A-DB68D82B5CFC}"/>
              </a:ext>
            </a:extLst>
          </p:cNvPr>
          <p:cNvSpPr/>
          <p:nvPr/>
        </p:nvSpPr>
        <p:spPr>
          <a:xfrm>
            <a:off x="1285753" y="6047987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 ~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30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B3393B9-6C8C-FE60-93AF-EE663B1ECFE5}"/>
              </a:ext>
            </a:extLst>
          </p:cNvPr>
          <p:cNvSpPr/>
          <p:nvPr/>
        </p:nvSpPr>
        <p:spPr>
          <a:xfrm>
            <a:off x="3177380" y="4851529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초마다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마리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46392BC-176E-8EA5-9633-50281EDCADD1}"/>
              </a:ext>
            </a:extLst>
          </p:cNvPr>
          <p:cNvSpPr/>
          <p:nvPr/>
        </p:nvSpPr>
        <p:spPr>
          <a:xfrm>
            <a:off x="3177380" y="5450827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초마다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마리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3808E84-2AFF-79A8-AE91-3952A791AB15}"/>
              </a:ext>
            </a:extLst>
          </p:cNvPr>
          <p:cNvSpPr/>
          <p:nvPr/>
        </p:nvSpPr>
        <p:spPr>
          <a:xfrm>
            <a:off x="3177380" y="6047986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초마다 </a:t>
            </a:r>
            <a:r>
              <a:rPr lang="en-US" altLang="ko-KR" dirty="0">
                <a:solidFill>
                  <a:schemeClr val="tx1"/>
                </a:solidFill>
              </a:rPr>
              <a:t>4</a:t>
            </a:r>
            <a:r>
              <a:rPr lang="ko-KR" altLang="en-US" dirty="0">
                <a:solidFill>
                  <a:schemeClr val="tx1"/>
                </a:solidFill>
              </a:rPr>
              <a:t>마리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002C79-BAF3-54CF-E8AF-1E6B09062D37}"/>
              </a:ext>
            </a:extLst>
          </p:cNvPr>
          <p:cNvSpPr/>
          <p:nvPr/>
        </p:nvSpPr>
        <p:spPr>
          <a:xfrm>
            <a:off x="7495136" y="4851529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 </a:t>
            </a:r>
            <a:r>
              <a:rPr lang="en-US" altLang="ko-KR" dirty="0">
                <a:solidFill>
                  <a:schemeClr val="tx1"/>
                </a:solidFill>
              </a:rPr>
              <a:t>30</a:t>
            </a:r>
            <a:r>
              <a:rPr lang="ko-KR" altLang="en-US" dirty="0">
                <a:solidFill>
                  <a:schemeClr val="tx1"/>
                </a:solidFill>
              </a:rPr>
              <a:t>마리만 처치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054540-467C-20E8-8BDB-EB551194890E}"/>
              </a:ext>
            </a:extLst>
          </p:cNvPr>
          <p:cNvSpPr/>
          <p:nvPr/>
        </p:nvSpPr>
        <p:spPr>
          <a:xfrm>
            <a:off x="7495136" y="5450827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 </a:t>
            </a:r>
            <a:r>
              <a:rPr lang="en-US" altLang="ko-KR" dirty="0">
                <a:solidFill>
                  <a:schemeClr val="tx1"/>
                </a:solidFill>
              </a:rPr>
              <a:t>30</a:t>
            </a:r>
            <a:r>
              <a:rPr lang="ko-KR" altLang="en-US" dirty="0">
                <a:solidFill>
                  <a:schemeClr val="tx1"/>
                </a:solidFill>
              </a:rPr>
              <a:t>마리만 처치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9D033C1-B2A8-E84F-DB94-113494E7F1C0}"/>
              </a:ext>
            </a:extLst>
          </p:cNvPr>
          <p:cNvSpPr/>
          <p:nvPr/>
        </p:nvSpPr>
        <p:spPr>
          <a:xfrm>
            <a:off x="7495136" y="6047985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 </a:t>
            </a:r>
            <a:r>
              <a:rPr lang="en-US" altLang="ko-KR" dirty="0">
                <a:solidFill>
                  <a:schemeClr val="tx1"/>
                </a:solidFill>
              </a:rPr>
              <a:t>40</a:t>
            </a:r>
            <a:r>
              <a:rPr lang="ko-KR" altLang="en-US" dirty="0">
                <a:solidFill>
                  <a:schemeClr val="tx1"/>
                </a:solidFill>
              </a:rPr>
              <a:t>마리만 처치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B2DAA3-9C9C-EC08-B78A-66965C1FC17D}"/>
              </a:ext>
            </a:extLst>
          </p:cNvPr>
          <p:cNvSpPr txBox="1"/>
          <p:nvPr/>
        </p:nvSpPr>
        <p:spPr>
          <a:xfrm>
            <a:off x="4610100" y="660400"/>
            <a:ext cx="7277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스테이지 클리어 조건</a:t>
            </a:r>
            <a:r>
              <a:rPr lang="en-US" altLang="ko-KR" b="1" dirty="0"/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처치 수 도달 시 </a:t>
            </a:r>
            <a:r>
              <a:rPr lang="ko-KR" altLang="en-US" b="1" dirty="0"/>
              <a:t>다음 스테이지로 넘어간다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4792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7263E6-4C32-5115-79A7-EC4CB48A31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69A94A2-E24A-F398-E7EB-A417FA0388B5}"/>
              </a:ext>
            </a:extLst>
          </p:cNvPr>
          <p:cNvSpPr/>
          <p:nvPr/>
        </p:nvSpPr>
        <p:spPr>
          <a:xfrm>
            <a:off x="136259" y="503562"/>
            <a:ext cx="2214996" cy="8621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1Stage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C3AF8E-AE69-AE70-7C39-8C57D497A2A0}"/>
              </a:ext>
            </a:extLst>
          </p:cNvPr>
          <p:cNvSpPr txBox="1"/>
          <p:nvPr/>
        </p:nvSpPr>
        <p:spPr>
          <a:xfrm>
            <a:off x="1181100" y="3429000"/>
            <a:ext cx="9982200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3</a:t>
            </a:r>
            <a:r>
              <a:rPr lang="ko-KR" altLang="en-US" dirty="0"/>
              <a:t>초 동안 다음 스테이지 진입을 위한 준비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추가적인 몬스터 생성 없음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F894CE9-5FB6-7E39-37E5-74B5FC18CC66}"/>
              </a:ext>
            </a:extLst>
          </p:cNvPr>
          <p:cNvSpPr/>
          <p:nvPr/>
        </p:nvSpPr>
        <p:spPr>
          <a:xfrm>
            <a:off x="136259" y="1613325"/>
            <a:ext cx="2214996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1 - 2 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CAE358-2E71-E154-A1D1-B86B6DB9FF43}"/>
              </a:ext>
            </a:extLst>
          </p:cNvPr>
          <p:cNvSpPr txBox="1"/>
          <p:nvPr/>
        </p:nvSpPr>
        <p:spPr>
          <a:xfrm>
            <a:off x="239579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96FA019-0A13-3E13-1374-F45749C35A43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968878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127CF42-76D0-2C4A-2C1F-3593A9E66BA5}"/>
              </a:ext>
            </a:extLst>
          </p:cNvPr>
          <p:cNvSpPr txBox="1"/>
          <p:nvPr/>
        </p:nvSpPr>
        <p:spPr>
          <a:xfrm>
            <a:off x="2236287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929579A-5C20-4A06-7C12-8F406CEB715A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965587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9B7440A-AE52-D91D-4A64-23D5B633F8F0}"/>
              </a:ext>
            </a:extLst>
          </p:cNvPr>
          <p:cNvSpPr txBox="1"/>
          <p:nvPr/>
        </p:nvSpPr>
        <p:spPr>
          <a:xfrm>
            <a:off x="4232996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EB38F24-32B0-6C02-21E0-646843DB8B0B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5962296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991B2FC-4878-2396-EA22-399E3526F06D}"/>
              </a:ext>
            </a:extLst>
          </p:cNvPr>
          <p:cNvSpPr txBox="1"/>
          <p:nvPr/>
        </p:nvSpPr>
        <p:spPr>
          <a:xfrm>
            <a:off x="6229704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E2AD618-662C-F1A6-A9AB-3EF3B09601EC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7959004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9532879-A0D4-8210-061D-352526921D12}"/>
              </a:ext>
            </a:extLst>
          </p:cNvPr>
          <p:cNvSpPr txBox="1"/>
          <p:nvPr/>
        </p:nvSpPr>
        <p:spPr>
          <a:xfrm>
            <a:off x="8226413" y="2660196"/>
            <a:ext cx="172929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종료</a:t>
            </a:r>
            <a:endParaRPr lang="en-US" altLang="ko-KR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AB50306-64FB-26DF-82FF-30636D47F714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9955713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112F04E-10F9-CEB7-EA21-D15EB1A2FF78}"/>
              </a:ext>
            </a:extLst>
          </p:cNvPr>
          <p:cNvSpPr txBox="1"/>
          <p:nvPr/>
        </p:nvSpPr>
        <p:spPr>
          <a:xfrm>
            <a:off x="10223122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6022F3-6A86-C8E0-C218-D4ACE521A386}"/>
              </a:ext>
            </a:extLst>
          </p:cNvPr>
          <p:cNvSpPr/>
          <p:nvPr/>
        </p:nvSpPr>
        <p:spPr>
          <a:xfrm>
            <a:off x="1285753" y="4851529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 ~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3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2F4702F-B513-38FF-659C-A5158F88FB48}"/>
              </a:ext>
            </a:extLst>
          </p:cNvPr>
          <p:cNvSpPr/>
          <p:nvPr/>
        </p:nvSpPr>
        <p:spPr>
          <a:xfrm>
            <a:off x="1285753" y="5450828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688074-7CAE-C46B-883E-1B5C7AB858C1}"/>
              </a:ext>
            </a:extLst>
          </p:cNvPr>
          <p:cNvSpPr/>
          <p:nvPr/>
        </p:nvSpPr>
        <p:spPr>
          <a:xfrm>
            <a:off x="1285753" y="6047987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D5F7EC7-AFA7-E292-4047-3B8A2901AAAB}"/>
              </a:ext>
            </a:extLst>
          </p:cNvPr>
          <p:cNvSpPr/>
          <p:nvPr/>
        </p:nvSpPr>
        <p:spPr>
          <a:xfrm>
            <a:off x="3177380" y="4851529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남은 몬스터 제거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및 대기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4C2F10E-E492-6F11-7ECF-61D6634DD123}"/>
              </a:ext>
            </a:extLst>
          </p:cNvPr>
          <p:cNvSpPr/>
          <p:nvPr/>
        </p:nvSpPr>
        <p:spPr>
          <a:xfrm>
            <a:off x="3177380" y="5450827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4E0F53-604B-38BB-884C-7002651E3C7A}"/>
              </a:ext>
            </a:extLst>
          </p:cNvPr>
          <p:cNvSpPr/>
          <p:nvPr/>
        </p:nvSpPr>
        <p:spPr>
          <a:xfrm>
            <a:off x="3177380" y="6047986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23FAA8D-E968-0B77-414D-4C8C3F0CFE24}"/>
              </a:ext>
            </a:extLst>
          </p:cNvPr>
          <p:cNvSpPr/>
          <p:nvPr/>
        </p:nvSpPr>
        <p:spPr>
          <a:xfrm>
            <a:off x="7495136" y="4851529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추가 몬스터 없음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B16BA69-A50F-BDFF-5C41-E1751097B104}"/>
              </a:ext>
            </a:extLst>
          </p:cNvPr>
          <p:cNvSpPr/>
          <p:nvPr/>
        </p:nvSpPr>
        <p:spPr>
          <a:xfrm>
            <a:off x="7495136" y="5450827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632966E-62CC-60FA-9B2E-B7AE315EB75D}"/>
              </a:ext>
            </a:extLst>
          </p:cNvPr>
          <p:cNvSpPr/>
          <p:nvPr/>
        </p:nvSpPr>
        <p:spPr>
          <a:xfrm>
            <a:off x="7495136" y="6047985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86B17F-8C4B-A889-E0C0-59A63BBC0C74}"/>
              </a:ext>
            </a:extLst>
          </p:cNvPr>
          <p:cNvSpPr txBox="1"/>
          <p:nvPr/>
        </p:nvSpPr>
        <p:spPr>
          <a:xfrm>
            <a:off x="4610100" y="660400"/>
            <a:ext cx="7277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스테이지 클리어 조건</a:t>
            </a:r>
            <a:r>
              <a:rPr lang="en-US" altLang="ko-KR" b="1" dirty="0"/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처치 수 도달 시 </a:t>
            </a:r>
            <a:r>
              <a:rPr lang="ko-KR" altLang="en-US" b="1" dirty="0"/>
              <a:t>다음 스테이지로 넘어간다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7044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629933-8100-273D-C03A-0A7507FA3B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A231D9B-7256-8479-65A6-4FC5E52A2BE4}"/>
              </a:ext>
            </a:extLst>
          </p:cNvPr>
          <p:cNvSpPr/>
          <p:nvPr/>
        </p:nvSpPr>
        <p:spPr>
          <a:xfrm>
            <a:off x="136259" y="503562"/>
            <a:ext cx="2214996" cy="8621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1Stage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CD9A64-9A16-957A-7A0E-CCC398D8AC55}"/>
              </a:ext>
            </a:extLst>
          </p:cNvPr>
          <p:cNvSpPr txBox="1"/>
          <p:nvPr/>
        </p:nvSpPr>
        <p:spPr>
          <a:xfrm>
            <a:off x="1181100" y="3429000"/>
            <a:ext cx="9982200" cy="2774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스테이지 진입 후 </a:t>
            </a:r>
            <a:r>
              <a:rPr lang="en-US" altLang="ko-KR" dirty="0"/>
              <a:t>2</a:t>
            </a:r>
            <a:r>
              <a:rPr lang="ko-KR" altLang="en-US" dirty="0"/>
              <a:t>초 딜레이 타임 이후 </a:t>
            </a:r>
            <a:r>
              <a:rPr lang="en-US" altLang="ko-KR" dirty="0"/>
              <a:t>1</a:t>
            </a:r>
            <a:r>
              <a:rPr lang="ko-KR" altLang="en-US" dirty="0"/>
              <a:t>차 웨이브 시작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 – 3 </a:t>
            </a:r>
            <a:r>
              <a:rPr lang="ko-KR" altLang="en-US" dirty="0"/>
              <a:t>스테이지는 향상된 플레이어의 실력을 감안하여 전체 난이도 상승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일반 몬스터에 대한 완벽한 적응 및 패턴 학습을 유도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난이도는 웨이브가 진행될수록 증가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62B2618-2BA3-46B9-6E5F-54744B06B997}"/>
              </a:ext>
            </a:extLst>
          </p:cNvPr>
          <p:cNvSpPr/>
          <p:nvPr/>
        </p:nvSpPr>
        <p:spPr>
          <a:xfrm>
            <a:off x="136259" y="1613325"/>
            <a:ext cx="2214996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1 - 3 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944F3616-6BF2-F848-1CB3-A180A21C9762}"/>
              </a:ext>
            </a:extLst>
          </p:cNvPr>
          <p:cNvGrpSpPr/>
          <p:nvPr/>
        </p:nvGrpSpPr>
        <p:grpSpPr>
          <a:xfrm>
            <a:off x="239579" y="2660196"/>
            <a:ext cx="11712842" cy="369332"/>
            <a:chOff x="0" y="2263854"/>
            <a:chExt cx="12192000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BC6140E-C743-E0E2-4AB5-E99F3E8A5BE4}"/>
                </a:ext>
              </a:extLst>
            </p:cNvPr>
            <p:cNvSpPr txBox="1"/>
            <p:nvPr/>
          </p:nvSpPr>
          <p:spPr>
            <a:xfrm>
              <a:off x="0" y="2263854"/>
              <a:ext cx="1800043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스테이지 진입</a:t>
              </a:r>
              <a:endParaRPr lang="en-US" altLang="ko-KR" dirty="0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61EF7DE4-0F9D-F5AC-BF0A-F5200A91569E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1800043" y="2448520"/>
              <a:ext cx="278349" cy="0"/>
            </a:xfrm>
            <a:prstGeom prst="straightConnector1">
              <a:avLst/>
            </a:prstGeom>
            <a:ln w="38100">
              <a:solidFill>
                <a:schemeClr val="dk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54327FB-4040-04E9-B938-EF1A1037784C}"/>
                </a:ext>
              </a:extLst>
            </p:cNvPr>
            <p:cNvSpPr txBox="1"/>
            <p:nvPr/>
          </p:nvSpPr>
          <p:spPr>
            <a:xfrm>
              <a:off x="2078391" y="2263854"/>
              <a:ext cx="1800043" cy="369332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1</a:t>
              </a:r>
              <a:r>
                <a:rPr lang="ko-KR" altLang="en-US" dirty="0"/>
                <a:t>차 웨이브</a:t>
              </a:r>
              <a:endParaRPr lang="en-US" altLang="ko-KR" dirty="0"/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2B2B1DB5-37AB-4087-A154-14C5261654C2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>
              <a:off x="3878434" y="2448520"/>
              <a:ext cx="278349" cy="0"/>
            </a:xfrm>
            <a:prstGeom prst="straightConnector1">
              <a:avLst/>
            </a:prstGeom>
            <a:ln w="38100">
              <a:solidFill>
                <a:schemeClr val="dk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1D49F3D-FD6E-53E0-5092-98DA8DCBAF6A}"/>
                </a:ext>
              </a:extLst>
            </p:cNvPr>
            <p:cNvSpPr txBox="1"/>
            <p:nvPr/>
          </p:nvSpPr>
          <p:spPr>
            <a:xfrm>
              <a:off x="4156783" y="2263854"/>
              <a:ext cx="1800043" cy="369332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2</a:t>
              </a:r>
              <a:r>
                <a:rPr lang="ko-KR" altLang="en-US" dirty="0"/>
                <a:t>차 웨이브</a:t>
              </a:r>
              <a:endParaRPr lang="en-US" altLang="ko-KR" dirty="0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053904D7-A1DF-C0C5-FC0F-1F9813300DEC}"/>
                </a:ext>
              </a:extLst>
            </p:cNvPr>
            <p:cNvCxnSpPr>
              <a:cxnSpLocks/>
              <a:stCxn id="31" idx="3"/>
            </p:cNvCxnSpPr>
            <p:nvPr/>
          </p:nvCxnSpPr>
          <p:spPr>
            <a:xfrm>
              <a:off x="5956826" y="2448520"/>
              <a:ext cx="278349" cy="0"/>
            </a:xfrm>
            <a:prstGeom prst="straightConnector1">
              <a:avLst/>
            </a:prstGeom>
            <a:ln w="38100">
              <a:solidFill>
                <a:schemeClr val="dk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3686BF6-54E2-ABF4-5D68-0EABAB9017DF}"/>
                </a:ext>
              </a:extLst>
            </p:cNvPr>
            <p:cNvSpPr txBox="1"/>
            <p:nvPr/>
          </p:nvSpPr>
          <p:spPr>
            <a:xfrm>
              <a:off x="6235174" y="2263854"/>
              <a:ext cx="1800043" cy="369332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3</a:t>
              </a:r>
              <a:r>
                <a:rPr lang="ko-KR" altLang="en-US" dirty="0"/>
                <a:t>차 웨이브</a:t>
              </a:r>
              <a:endParaRPr lang="en-US" altLang="ko-KR" dirty="0"/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A9EF6A2F-D42E-11EF-37C7-5CE049F2B542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8035217" y="2448520"/>
              <a:ext cx="278349" cy="0"/>
            </a:xfrm>
            <a:prstGeom prst="straightConnector1">
              <a:avLst/>
            </a:prstGeom>
            <a:ln w="38100">
              <a:solidFill>
                <a:schemeClr val="dk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035041C-F7B5-2F48-CA7D-C995FA2370CF}"/>
                </a:ext>
              </a:extLst>
            </p:cNvPr>
            <p:cNvSpPr txBox="1"/>
            <p:nvPr/>
          </p:nvSpPr>
          <p:spPr>
            <a:xfrm>
              <a:off x="8313566" y="2263854"/>
              <a:ext cx="1800043" cy="369332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종료</a:t>
              </a:r>
              <a:endParaRPr lang="en-US" altLang="ko-KR" dirty="0"/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0FB866A0-F4DB-1E43-2135-061EC6603918}"/>
                </a:ext>
              </a:extLst>
            </p:cNvPr>
            <p:cNvCxnSpPr>
              <a:cxnSpLocks/>
              <a:stCxn id="35" idx="3"/>
            </p:cNvCxnSpPr>
            <p:nvPr/>
          </p:nvCxnSpPr>
          <p:spPr>
            <a:xfrm>
              <a:off x="10113609" y="2448520"/>
              <a:ext cx="278349" cy="0"/>
            </a:xfrm>
            <a:prstGeom prst="straightConnector1">
              <a:avLst/>
            </a:prstGeom>
            <a:ln w="38100">
              <a:solidFill>
                <a:schemeClr val="dk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0871FB4-543B-D96E-0C61-AA3312CDAC66}"/>
                </a:ext>
              </a:extLst>
            </p:cNvPr>
            <p:cNvSpPr txBox="1"/>
            <p:nvPr/>
          </p:nvSpPr>
          <p:spPr>
            <a:xfrm>
              <a:off x="10391957" y="2263854"/>
              <a:ext cx="1800043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스테이지 진입</a:t>
              </a:r>
              <a:endParaRPr lang="en-US" altLang="ko-KR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90CFC64-857D-0892-F5D1-8B73D74951D4}"/>
              </a:ext>
            </a:extLst>
          </p:cNvPr>
          <p:cNvSpPr txBox="1"/>
          <p:nvPr/>
        </p:nvSpPr>
        <p:spPr>
          <a:xfrm>
            <a:off x="4610100" y="660400"/>
            <a:ext cx="7277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스테이지 클리어 조건</a:t>
            </a:r>
            <a:r>
              <a:rPr lang="en-US" altLang="ko-KR" b="1" dirty="0"/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처치 수 도달 시 </a:t>
            </a:r>
            <a:r>
              <a:rPr lang="ko-KR" altLang="en-US" b="1" dirty="0"/>
              <a:t>다음 스테이지로 넘어간다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667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83F792-6EC5-C362-339C-C3EA7841B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5DA4512-ECCA-908E-B869-343A494E332E}"/>
              </a:ext>
            </a:extLst>
          </p:cNvPr>
          <p:cNvSpPr/>
          <p:nvPr/>
        </p:nvSpPr>
        <p:spPr>
          <a:xfrm>
            <a:off x="136259" y="503562"/>
            <a:ext cx="2214996" cy="8621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1Stage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B1149B-C642-86C7-6BCF-55076E80CFA9}"/>
              </a:ext>
            </a:extLst>
          </p:cNvPr>
          <p:cNvSpPr txBox="1"/>
          <p:nvPr/>
        </p:nvSpPr>
        <p:spPr>
          <a:xfrm>
            <a:off x="1181100" y="3429000"/>
            <a:ext cx="9982200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 – 3</a:t>
            </a:r>
            <a:r>
              <a:rPr lang="ko-KR" altLang="en-US" dirty="0"/>
              <a:t>의 스테이지는 일반 몬스터에 대한 완벽한 적응을 목표로 한다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난이도는 작은 폭으로 점차 상승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53D69F8-5E68-4336-6826-7EB9EEDC5B76}"/>
              </a:ext>
            </a:extLst>
          </p:cNvPr>
          <p:cNvSpPr/>
          <p:nvPr/>
        </p:nvSpPr>
        <p:spPr>
          <a:xfrm>
            <a:off x="136259" y="1613325"/>
            <a:ext cx="2214996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1 - 3 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965ADD-9F49-8FF6-BC65-A3E4710FAE58}"/>
              </a:ext>
            </a:extLst>
          </p:cNvPr>
          <p:cNvSpPr txBox="1"/>
          <p:nvPr/>
        </p:nvSpPr>
        <p:spPr>
          <a:xfrm>
            <a:off x="239579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4EF6477-24FE-08FA-04C3-22A2B23B5A08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968878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0429E58-0044-3A2C-0F11-4D250068B859}"/>
              </a:ext>
            </a:extLst>
          </p:cNvPr>
          <p:cNvSpPr txBox="1"/>
          <p:nvPr/>
        </p:nvSpPr>
        <p:spPr>
          <a:xfrm>
            <a:off x="2236287" y="2660196"/>
            <a:ext cx="172929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FAC7661-0520-DC04-4AA7-B2001A2FF304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965587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CFC7DEA-E5B7-7E38-5603-7BC81046BEC0}"/>
              </a:ext>
            </a:extLst>
          </p:cNvPr>
          <p:cNvSpPr txBox="1"/>
          <p:nvPr/>
        </p:nvSpPr>
        <p:spPr>
          <a:xfrm>
            <a:off x="4232996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943224E-CBC8-9380-189C-443DF98D6814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5962296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7A7787F-B2BE-D1B3-E214-A89B1EA9429F}"/>
              </a:ext>
            </a:extLst>
          </p:cNvPr>
          <p:cNvSpPr txBox="1"/>
          <p:nvPr/>
        </p:nvSpPr>
        <p:spPr>
          <a:xfrm>
            <a:off x="6229704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7026A57-4558-BEC9-FCC6-B86F10DD6392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7959004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7670621-F146-A4A5-7E80-0A12E3046E2E}"/>
              </a:ext>
            </a:extLst>
          </p:cNvPr>
          <p:cNvSpPr txBox="1"/>
          <p:nvPr/>
        </p:nvSpPr>
        <p:spPr>
          <a:xfrm>
            <a:off x="8226413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종료</a:t>
            </a:r>
            <a:endParaRPr lang="en-US" altLang="ko-KR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CF96A0A-653D-949A-694B-56A4065552C9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9955713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B43F9A3-0ECE-DF29-8755-FB089E619849}"/>
              </a:ext>
            </a:extLst>
          </p:cNvPr>
          <p:cNvSpPr txBox="1"/>
          <p:nvPr/>
        </p:nvSpPr>
        <p:spPr>
          <a:xfrm>
            <a:off x="10223122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7E09E7B-9303-A2BE-868C-0DAC0682FBDA}"/>
              </a:ext>
            </a:extLst>
          </p:cNvPr>
          <p:cNvSpPr/>
          <p:nvPr/>
        </p:nvSpPr>
        <p:spPr>
          <a:xfrm>
            <a:off x="1285753" y="4851529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 ~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10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00A6AD1-D852-5C1E-0C71-E16D01400DE5}"/>
              </a:ext>
            </a:extLst>
          </p:cNvPr>
          <p:cNvSpPr/>
          <p:nvPr/>
        </p:nvSpPr>
        <p:spPr>
          <a:xfrm>
            <a:off x="1285753" y="5450828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 ~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20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BEF911-E84F-38A9-649A-D35D6C7F11A0}"/>
              </a:ext>
            </a:extLst>
          </p:cNvPr>
          <p:cNvSpPr/>
          <p:nvPr/>
        </p:nvSpPr>
        <p:spPr>
          <a:xfrm>
            <a:off x="1285753" y="6047987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 ~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30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65202B-F7A4-4C01-F563-76D9CA575FF4}"/>
              </a:ext>
            </a:extLst>
          </p:cNvPr>
          <p:cNvSpPr/>
          <p:nvPr/>
        </p:nvSpPr>
        <p:spPr>
          <a:xfrm>
            <a:off x="3177380" y="4851529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초마다 </a:t>
            </a:r>
            <a:r>
              <a:rPr lang="en-US" altLang="ko-KR" dirty="0">
                <a:solidFill>
                  <a:schemeClr val="tx1"/>
                </a:solidFill>
              </a:rPr>
              <a:t>4</a:t>
            </a:r>
            <a:r>
              <a:rPr lang="ko-KR" altLang="en-US" dirty="0">
                <a:solidFill>
                  <a:schemeClr val="tx1"/>
                </a:solidFill>
              </a:rPr>
              <a:t>마리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1AA09FD-8DE3-D0B6-CE43-51C22E4B20D3}"/>
              </a:ext>
            </a:extLst>
          </p:cNvPr>
          <p:cNvSpPr/>
          <p:nvPr/>
        </p:nvSpPr>
        <p:spPr>
          <a:xfrm>
            <a:off x="3177380" y="5450827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초마다 </a:t>
            </a:r>
            <a:r>
              <a:rPr lang="en-US" altLang="ko-KR" dirty="0">
                <a:solidFill>
                  <a:schemeClr val="tx1"/>
                </a:solidFill>
              </a:rPr>
              <a:t>5</a:t>
            </a:r>
            <a:r>
              <a:rPr lang="ko-KR" altLang="en-US" dirty="0">
                <a:solidFill>
                  <a:schemeClr val="tx1"/>
                </a:solidFill>
              </a:rPr>
              <a:t>마리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750B24E-6D19-0B78-3C64-19D3B85170BB}"/>
              </a:ext>
            </a:extLst>
          </p:cNvPr>
          <p:cNvSpPr/>
          <p:nvPr/>
        </p:nvSpPr>
        <p:spPr>
          <a:xfrm>
            <a:off x="3177380" y="6047986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초마다 </a:t>
            </a:r>
            <a:r>
              <a:rPr lang="en-US" altLang="ko-KR" dirty="0">
                <a:solidFill>
                  <a:schemeClr val="tx1"/>
                </a:solidFill>
              </a:rPr>
              <a:t>6</a:t>
            </a:r>
            <a:r>
              <a:rPr lang="ko-KR" altLang="en-US" dirty="0">
                <a:solidFill>
                  <a:schemeClr val="tx1"/>
                </a:solidFill>
              </a:rPr>
              <a:t>마리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56B236A-8D22-556B-F690-1F6BDA420AA7}"/>
              </a:ext>
            </a:extLst>
          </p:cNvPr>
          <p:cNvSpPr/>
          <p:nvPr/>
        </p:nvSpPr>
        <p:spPr>
          <a:xfrm>
            <a:off x="7495136" y="4851529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 </a:t>
            </a:r>
            <a:r>
              <a:rPr lang="en-US" altLang="ko-KR" dirty="0">
                <a:solidFill>
                  <a:schemeClr val="tx1"/>
                </a:solidFill>
              </a:rPr>
              <a:t>40</a:t>
            </a:r>
            <a:r>
              <a:rPr lang="ko-KR" altLang="en-US" dirty="0">
                <a:solidFill>
                  <a:schemeClr val="tx1"/>
                </a:solidFill>
              </a:rPr>
              <a:t>마리만 처치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4ED44B0-B8B2-F229-F028-992AFCF6BCF3}"/>
              </a:ext>
            </a:extLst>
          </p:cNvPr>
          <p:cNvSpPr/>
          <p:nvPr/>
        </p:nvSpPr>
        <p:spPr>
          <a:xfrm>
            <a:off x="7495136" y="5450827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 </a:t>
            </a:r>
            <a:r>
              <a:rPr lang="en-US" altLang="ko-KR" dirty="0">
                <a:solidFill>
                  <a:schemeClr val="tx1"/>
                </a:solidFill>
              </a:rPr>
              <a:t>50</a:t>
            </a:r>
            <a:r>
              <a:rPr lang="ko-KR" altLang="en-US" dirty="0">
                <a:solidFill>
                  <a:schemeClr val="tx1"/>
                </a:solidFill>
              </a:rPr>
              <a:t>마리만 처치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403B7C3-906E-761A-64E0-602D998E4837}"/>
              </a:ext>
            </a:extLst>
          </p:cNvPr>
          <p:cNvSpPr/>
          <p:nvPr/>
        </p:nvSpPr>
        <p:spPr>
          <a:xfrm>
            <a:off x="7495136" y="6047985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 </a:t>
            </a:r>
            <a:r>
              <a:rPr lang="en-US" altLang="ko-KR" dirty="0">
                <a:solidFill>
                  <a:schemeClr val="tx1"/>
                </a:solidFill>
              </a:rPr>
              <a:t>60</a:t>
            </a:r>
            <a:r>
              <a:rPr lang="ko-KR" altLang="en-US" dirty="0">
                <a:solidFill>
                  <a:schemeClr val="tx1"/>
                </a:solidFill>
              </a:rPr>
              <a:t>마리만 처치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718AD4-59E5-0026-C961-91AC44CEA237}"/>
              </a:ext>
            </a:extLst>
          </p:cNvPr>
          <p:cNvSpPr txBox="1"/>
          <p:nvPr/>
        </p:nvSpPr>
        <p:spPr>
          <a:xfrm>
            <a:off x="4610100" y="660400"/>
            <a:ext cx="7277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스테이지 클리어 조건</a:t>
            </a:r>
            <a:r>
              <a:rPr lang="en-US" altLang="ko-KR" b="1" dirty="0"/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처치 수 도달 시 </a:t>
            </a:r>
            <a:r>
              <a:rPr lang="ko-KR" altLang="en-US" b="1" dirty="0"/>
              <a:t>다음 스테이지로 넘어간다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7142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E51E70-42C6-983D-73F6-6BA719424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2655862-ABB9-32DC-3683-058201D125F9}"/>
              </a:ext>
            </a:extLst>
          </p:cNvPr>
          <p:cNvSpPr/>
          <p:nvPr/>
        </p:nvSpPr>
        <p:spPr>
          <a:xfrm>
            <a:off x="136259" y="503562"/>
            <a:ext cx="2214996" cy="8621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1Stage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43DD57-5F75-EFB5-9A42-1FAE58B0231F}"/>
              </a:ext>
            </a:extLst>
          </p:cNvPr>
          <p:cNvSpPr txBox="1"/>
          <p:nvPr/>
        </p:nvSpPr>
        <p:spPr>
          <a:xfrm>
            <a:off x="1181100" y="3429000"/>
            <a:ext cx="9982200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 – 3</a:t>
            </a:r>
            <a:r>
              <a:rPr lang="ko-KR" altLang="en-US" dirty="0"/>
              <a:t>의 스테이지는 일반 몬스터에 대한 완벽한 적응을 목표로 한다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난이도는 작은 폭으로 점차 상승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0AA98B-51A6-10DC-F676-76085DA26A37}"/>
              </a:ext>
            </a:extLst>
          </p:cNvPr>
          <p:cNvSpPr/>
          <p:nvPr/>
        </p:nvSpPr>
        <p:spPr>
          <a:xfrm>
            <a:off x="136259" y="1613325"/>
            <a:ext cx="2214996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1 - 3 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810C02-205E-CE72-AE69-290795AC0224}"/>
              </a:ext>
            </a:extLst>
          </p:cNvPr>
          <p:cNvSpPr txBox="1"/>
          <p:nvPr/>
        </p:nvSpPr>
        <p:spPr>
          <a:xfrm>
            <a:off x="239579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6B6A7A6-C53F-8D2A-84C3-86FA0D7344E8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968878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2C22A8A-C439-A149-28D4-6F48D92B9102}"/>
              </a:ext>
            </a:extLst>
          </p:cNvPr>
          <p:cNvSpPr txBox="1"/>
          <p:nvPr/>
        </p:nvSpPr>
        <p:spPr>
          <a:xfrm>
            <a:off x="2236287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8385336-0486-F4E4-041F-AD387D7B6B38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965587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A141DE0-1FFB-6A6F-432F-93F81890CF55}"/>
              </a:ext>
            </a:extLst>
          </p:cNvPr>
          <p:cNvSpPr txBox="1"/>
          <p:nvPr/>
        </p:nvSpPr>
        <p:spPr>
          <a:xfrm>
            <a:off x="4232996" y="2660196"/>
            <a:ext cx="172929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79BAF32-7749-D43C-8097-C366187BC747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5962296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C678900-250A-AB65-7402-BBF425C9DCE0}"/>
              </a:ext>
            </a:extLst>
          </p:cNvPr>
          <p:cNvSpPr txBox="1"/>
          <p:nvPr/>
        </p:nvSpPr>
        <p:spPr>
          <a:xfrm>
            <a:off x="6229704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883267C-C348-0582-94A0-DE7F325F6811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7959004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724EFB7-1981-A045-03C3-2E9DECB8A504}"/>
              </a:ext>
            </a:extLst>
          </p:cNvPr>
          <p:cNvSpPr txBox="1"/>
          <p:nvPr/>
        </p:nvSpPr>
        <p:spPr>
          <a:xfrm>
            <a:off x="8226413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종료</a:t>
            </a:r>
            <a:endParaRPr lang="en-US" altLang="ko-KR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799D69E-6452-869C-805D-F88C6DCDD326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9955713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89869FD-E41D-988B-79BA-4E5CA7C39ED0}"/>
              </a:ext>
            </a:extLst>
          </p:cNvPr>
          <p:cNvSpPr txBox="1"/>
          <p:nvPr/>
        </p:nvSpPr>
        <p:spPr>
          <a:xfrm>
            <a:off x="10223122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7BF21E3-1A11-F260-C85C-1F5551D2C1E4}"/>
              </a:ext>
            </a:extLst>
          </p:cNvPr>
          <p:cNvSpPr/>
          <p:nvPr/>
        </p:nvSpPr>
        <p:spPr>
          <a:xfrm>
            <a:off x="1285753" y="4851529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 ~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10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773E434-86C4-D905-8876-6D0B95BA7780}"/>
              </a:ext>
            </a:extLst>
          </p:cNvPr>
          <p:cNvSpPr/>
          <p:nvPr/>
        </p:nvSpPr>
        <p:spPr>
          <a:xfrm>
            <a:off x="1285753" y="5450828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 ~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20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8CA2458-B0AD-3E55-3F68-11870E231361}"/>
              </a:ext>
            </a:extLst>
          </p:cNvPr>
          <p:cNvSpPr/>
          <p:nvPr/>
        </p:nvSpPr>
        <p:spPr>
          <a:xfrm>
            <a:off x="1285753" y="6047987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 ~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30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8094512-B7D1-E74E-EF91-825A19A61FEE}"/>
              </a:ext>
            </a:extLst>
          </p:cNvPr>
          <p:cNvSpPr/>
          <p:nvPr/>
        </p:nvSpPr>
        <p:spPr>
          <a:xfrm>
            <a:off x="3177380" y="4851529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초마다 </a:t>
            </a:r>
            <a:r>
              <a:rPr lang="en-US" altLang="ko-KR" dirty="0">
                <a:solidFill>
                  <a:schemeClr val="tx1"/>
                </a:solidFill>
              </a:rPr>
              <a:t>6</a:t>
            </a:r>
            <a:r>
              <a:rPr lang="ko-KR" altLang="en-US" dirty="0">
                <a:solidFill>
                  <a:schemeClr val="tx1"/>
                </a:solidFill>
              </a:rPr>
              <a:t>마리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4DDE515-4F4F-454F-D26F-2B315FAF1B6B}"/>
              </a:ext>
            </a:extLst>
          </p:cNvPr>
          <p:cNvSpPr/>
          <p:nvPr/>
        </p:nvSpPr>
        <p:spPr>
          <a:xfrm>
            <a:off x="3177380" y="5450827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초마다 </a:t>
            </a:r>
            <a:r>
              <a:rPr lang="en-US" altLang="ko-KR" dirty="0">
                <a:solidFill>
                  <a:schemeClr val="tx1"/>
                </a:solidFill>
              </a:rPr>
              <a:t>7</a:t>
            </a:r>
            <a:r>
              <a:rPr lang="ko-KR" altLang="en-US" dirty="0">
                <a:solidFill>
                  <a:schemeClr val="tx1"/>
                </a:solidFill>
              </a:rPr>
              <a:t>마리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A3FB11-FECD-FC47-6724-FB03507E4357}"/>
              </a:ext>
            </a:extLst>
          </p:cNvPr>
          <p:cNvSpPr/>
          <p:nvPr/>
        </p:nvSpPr>
        <p:spPr>
          <a:xfrm>
            <a:off x="3177380" y="6047986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초마다 </a:t>
            </a:r>
            <a:r>
              <a:rPr lang="en-US" altLang="ko-KR" dirty="0">
                <a:solidFill>
                  <a:schemeClr val="tx1"/>
                </a:solidFill>
              </a:rPr>
              <a:t>8</a:t>
            </a:r>
            <a:r>
              <a:rPr lang="ko-KR" altLang="en-US" dirty="0">
                <a:solidFill>
                  <a:schemeClr val="tx1"/>
                </a:solidFill>
              </a:rPr>
              <a:t>마리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474BCEE-D713-6862-8779-3E2FD057BE15}"/>
              </a:ext>
            </a:extLst>
          </p:cNvPr>
          <p:cNvSpPr/>
          <p:nvPr/>
        </p:nvSpPr>
        <p:spPr>
          <a:xfrm>
            <a:off x="7495136" y="4851529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 </a:t>
            </a:r>
            <a:r>
              <a:rPr lang="en-US" altLang="ko-KR" dirty="0">
                <a:solidFill>
                  <a:schemeClr val="tx1"/>
                </a:solidFill>
              </a:rPr>
              <a:t>60</a:t>
            </a:r>
            <a:r>
              <a:rPr lang="ko-KR" altLang="en-US" dirty="0">
                <a:solidFill>
                  <a:schemeClr val="tx1"/>
                </a:solidFill>
              </a:rPr>
              <a:t>마리만 처치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65AAF3A-70FD-35C5-3C5A-97152744AD71}"/>
              </a:ext>
            </a:extLst>
          </p:cNvPr>
          <p:cNvSpPr/>
          <p:nvPr/>
        </p:nvSpPr>
        <p:spPr>
          <a:xfrm>
            <a:off x="7495136" y="5450827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 </a:t>
            </a:r>
            <a:r>
              <a:rPr lang="en-US" altLang="ko-KR" dirty="0">
                <a:solidFill>
                  <a:schemeClr val="tx1"/>
                </a:solidFill>
              </a:rPr>
              <a:t>70</a:t>
            </a:r>
            <a:r>
              <a:rPr lang="ko-KR" altLang="en-US" dirty="0">
                <a:solidFill>
                  <a:schemeClr val="tx1"/>
                </a:solidFill>
              </a:rPr>
              <a:t>마리만 처치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3BFFB14-6B27-9355-E6F1-C44ECDA5B8B7}"/>
              </a:ext>
            </a:extLst>
          </p:cNvPr>
          <p:cNvSpPr/>
          <p:nvPr/>
        </p:nvSpPr>
        <p:spPr>
          <a:xfrm>
            <a:off x="7495136" y="6047985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 </a:t>
            </a:r>
            <a:r>
              <a:rPr lang="en-US" altLang="ko-KR" dirty="0">
                <a:solidFill>
                  <a:schemeClr val="tx1"/>
                </a:solidFill>
              </a:rPr>
              <a:t>80</a:t>
            </a:r>
            <a:r>
              <a:rPr lang="ko-KR" altLang="en-US" dirty="0">
                <a:solidFill>
                  <a:schemeClr val="tx1"/>
                </a:solidFill>
              </a:rPr>
              <a:t>마리만 처치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2C818D-BBB8-E6AD-C940-7076DF09011F}"/>
              </a:ext>
            </a:extLst>
          </p:cNvPr>
          <p:cNvSpPr txBox="1"/>
          <p:nvPr/>
        </p:nvSpPr>
        <p:spPr>
          <a:xfrm>
            <a:off x="4610100" y="660400"/>
            <a:ext cx="7277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스테이지 클리어 조건</a:t>
            </a:r>
            <a:r>
              <a:rPr lang="en-US" altLang="ko-KR" b="1" dirty="0"/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처치 수 도달 시 </a:t>
            </a:r>
            <a:r>
              <a:rPr lang="ko-KR" altLang="en-US" b="1" dirty="0"/>
              <a:t>다음 스테이지로 넘어간다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350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D7E30F-1ECE-AFBF-D3A2-3389806CB3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8F7B8D8-6CC2-DBB8-C87A-0A9531640DDF}"/>
              </a:ext>
            </a:extLst>
          </p:cNvPr>
          <p:cNvSpPr/>
          <p:nvPr/>
        </p:nvSpPr>
        <p:spPr>
          <a:xfrm>
            <a:off x="136259" y="503562"/>
            <a:ext cx="2214996" cy="8621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1Stage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E44327-CE16-0846-D416-F12DE5A84CDA}"/>
              </a:ext>
            </a:extLst>
          </p:cNvPr>
          <p:cNvSpPr txBox="1"/>
          <p:nvPr/>
        </p:nvSpPr>
        <p:spPr>
          <a:xfrm>
            <a:off x="1181100" y="3429000"/>
            <a:ext cx="9982200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 – 3</a:t>
            </a:r>
            <a:r>
              <a:rPr lang="ko-KR" altLang="en-US" dirty="0"/>
              <a:t>의 스테이지는 일반 몬스터에 대한 완벽한 적응을 목표로 한다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3</a:t>
            </a:r>
            <a:r>
              <a:rPr lang="ko-KR" altLang="en-US" dirty="0"/>
              <a:t>차 웨이브는 동일한 난이도로 상승되던 난이도에서 잠시 적응할 수 있도록 한다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E7DB5BD-3D6B-ED7C-284C-AE225F01974B}"/>
              </a:ext>
            </a:extLst>
          </p:cNvPr>
          <p:cNvSpPr/>
          <p:nvPr/>
        </p:nvSpPr>
        <p:spPr>
          <a:xfrm>
            <a:off x="136259" y="1613325"/>
            <a:ext cx="2214996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1 - 3 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EBF716-84F9-F17D-A5D6-C2A5275F87A4}"/>
              </a:ext>
            </a:extLst>
          </p:cNvPr>
          <p:cNvSpPr txBox="1"/>
          <p:nvPr/>
        </p:nvSpPr>
        <p:spPr>
          <a:xfrm>
            <a:off x="239579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DA2A7C2-F5F5-3077-0C22-A810ECF1E69A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968878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C768732-8C84-8765-21BE-DD7D8E8D5A84}"/>
              </a:ext>
            </a:extLst>
          </p:cNvPr>
          <p:cNvSpPr txBox="1"/>
          <p:nvPr/>
        </p:nvSpPr>
        <p:spPr>
          <a:xfrm>
            <a:off x="2236287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A39C089-23B5-B444-5558-14C29632FB0E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965587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A6E23BA-9047-110A-76A5-A0457A85B3F1}"/>
              </a:ext>
            </a:extLst>
          </p:cNvPr>
          <p:cNvSpPr txBox="1"/>
          <p:nvPr/>
        </p:nvSpPr>
        <p:spPr>
          <a:xfrm>
            <a:off x="4232996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0E20183-3AAC-5C88-90B3-F6C8B79FD5A6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5962296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4992CED-D31F-855A-7795-742EBA9EE842}"/>
              </a:ext>
            </a:extLst>
          </p:cNvPr>
          <p:cNvSpPr txBox="1"/>
          <p:nvPr/>
        </p:nvSpPr>
        <p:spPr>
          <a:xfrm>
            <a:off x="6229704" y="2660196"/>
            <a:ext cx="172929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6C4952C-B260-5E30-7175-95713797D0CD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7959004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2544E90-3EE9-0DCC-C201-E3996787A340}"/>
              </a:ext>
            </a:extLst>
          </p:cNvPr>
          <p:cNvSpPr txBox="1"/>
          <p:nvPr/>
        </p:nvSpPr>
        <p:spPr>
          <a:xfrm>
            <a:off x="8226413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종료</a:t>
            </a:r>
            <a:endParaRPr lang="en-US" altLang="ko-KR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3F1702A-2BCF-3E74-8CB2-EF19F97F0FCA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9955713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B744253-43BC-AAB9-DFE8-E113E9656A83}"/>
              </a:ext>
            </a:extLst>
          </p:cNvPr>
          <p:cNvSpPr txBox="1"/>
          <p:nvPr/>
        </p:nvSpPr>
        <p:spPr>
          <a:xfrm>
            <a:off x="10223122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A10641-ADB8-480A-D9A8-B24197F8C4FA}"/>
              </a:ext>
            </a:extLst>
          </p:cNvPr>
          <p:cNvSpPr txBox="1"/>
          <p:nvPr/>
        </p:nvSpPr>
        <p:spPr>
          <a:xfrm>
            <a:off x="5131848" y="660400"/>
            <a:ext cx="67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스테이지 클리어 조건</a:t>
            </a:r>
            <a:r>
              <a:rPr lang="en-US" altLang="ko-KR" b="1" dirty="0"/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시간 초과 시 </a:t>
            </a:r>
            <a:r>
              <a:rPr lang="ko-KR" altLang="en-US" b="1" dirty="0"/>
              <a:t>다음 스테이지로 넘어간다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F47B5D-7C59-63D3-866C-78E4AE42AF6D}"/>
              </a:ext>
            </a:extLst>
          </p:cNvPr>
          <p:cNvSpPr/>
          <p:nvPr/>
        </p:nvSpPr>
        <p:spPr>
          <a:xfrm>
            <a:off x="1285753" y="4851529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 ~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30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8F7660A-EFDD-61C7-EF49-3ED69F54105E}"/>
              </a:ext>
            </a:extLst>
          </p:cNvPr>
          <p:cNvSpPr/>
          <p:nvPr/>
        </p:nvSpPr>
        <p:spPr>
          <a:xfrm>
            <a:off x="1285753" y="5450828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DF9E758-1771-DEA3-7A19-5D907F3BF245}"/>
              </a:ext>
            </a:extLst>
          </p:cNvPr>
          <p:cNvSpPr/>
          <p:nvPr/>
        </p:nvSpPr>
        <p:spPr>
          <a:xfrm>
            <a:off x="1285753" y="6047987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590E305-FDED-3925-31B5-753E5673369C}"/>
              </a:ext>
            </a:extLst>
          </p:cNvPr>
          <p:cNvSpPr/>
          <p:nvPr/>
        </p:nvSpPr>
        <p:spPr>
          <a:xfrm>
            <a:off x="3177380" y="4851529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초마다 </a:t>
            </a:r>
            <a:r>
              <a:rPr lang="en-US" altLang="ko-KR" dirty="0">
                <a:solidFill>
                  <a:schemeClr val="tx1"/>
                </a:solidFill>
              </a:rPr>
              <a:t>8</a:t>
            </a:r>
            <a:r>
              <a:rPr lang="ko-KR" altLang="en-US" dirty="0">
                <a:solidFill>
                  <a:schemeClr val="tx1"/>
                </a:solidFill>
              </a:rPr>
              <a:t>마리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A98D32-921C-89A2-DC0C-4EB099F89EA9}"/>
              </a:ext>
            </a:extLst>
          </p:cNvPr>
          <p:cNvSpPr/>
          <p:nvPr/>
        </p:nvSpPr>
        <p:spPr>
          <a:xfrm>
            <a:off x="3177380" y="5450827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4289E9C-A0B4-7B73-2EB2-716E3B0F0913}"/>
              </a:ext>
            </a:extLst>
          </p:cNvPr>
          <p:cNvSpPr/>
          <p:nvPr/>
        </p:nvSpPr>
        <p:spPr>
          <a:xfrm>
            <a:off x="3177380" y="6047986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9DA97F4-E76E-8FEA-EA17-A1358F72CD5E}"/>
              </a:ext>
            </a:extLst>
          </p:cNvPr>
          <p:cNvSpPr/>
          <p:nvPr/>
        </p:nvSpPr>
        <p:spPr>
          <a:xfrm>
            <a:off x="7495136" y="4851529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 </a:t>
            </a:r>
            <a:r>
              <a:rPr lang="en-US" altLang="ko-KR" dirty="0">
                <a:solidFill>
                  <a:schemeClr val="tx1"/>
                </a:solidFill>
              </a:rPr>
              <a:t>80</a:t>
            </a:r>
            <a:r>
              <a:rPr lang="ko-KR" altLang="en-US" dirty="0">
                <a:solidFill>
                  <a:schemeClr val="tx1"/>
                </a:solidFill>
              </a:rPr>
              <a:t>마리만 처치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765BA86-E977-2492-D096-E8328FB2204C}"/>
              </a:ext>
            </a:extLst>
          </p:cNvPr>
          <p:cNvSpPr/>
          <p:nvPr/>
        </p:nvSpPr>
        <p:spPr>
          <a:xfrm>
            <a:off x="7495136" y="5450827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C79DE7-B011-E125-193A-60C510AFD3CC}"/>
              </a:ext>
            </a:extLst>
          </p:cNvPr>
          <p:cNvSpPr/>
          <p:nvPr/>
        </p:nvSpPr>
        <p:spPr>
          <a:xfrm>
            <a:off x="7495136" y="6047985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50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D166B1-FEA4-0E6D-641B-5FF9E4FBE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668F3B3-74DD-8EFF-7CC5-170EC02E3145}"/>
              </a:ext>
            </a:extLst>
          </p:cNvPr>
          <p:cNvSpPr/>
          <p:nvPr/>
        </p:nvSpPr>
        <p:spPr>
          <a:xfrm>
            <a:off x="136259" y="503562"/>
            <a:ext cx="2214996" cy="8621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1Stage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5366CC-56FA-2F2F-FA60-4D79C4C4965E}"/>
              </a:ext>
            </a:extLst>
          </p:cNvPr>
          <p:cNvSpPr txBox="1"/>
          <p:nvPr/>
        </p:nvSpPr>
        <p:spPr>
          <a:xfrm>
            <a:off x="1181100" y="3429000"/>
            <a:ext cx="9982200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3</a:t>
            </a:r>
            <a:r>
              <a:rPr lang="ko-KR" altLang="en-US" dirty="0"/>
              <a:t>초 동안 다음 스테이지 진입을 위한 준비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추가적인 몬스터 생성 없음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C4451A-74B7-A20A-DE1D-E3C263868827}"/>
              </a:ext>
            </a:extLst>
          </p:cNvPr>
          <p:cNvSpPr/>
          <p:nvPr/>
        </p:nvSpPr>
        <p:spPr>
          <a:xfrm>
            <a:off x="136259" y="1613325"/>
            <a:ext cx="2214996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1 - 3 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BADEDF-46D1-C418-4F18-D7C258395FB9}"/>
              </a:ext>
            </a:extLst>
          </p:cNvPr>
          <p:cNvSpPr txBox="1"/>
          <p:nvPr/>
        </p:nvSpPr>
        <p:spPr>
          <a:xfrm>
            <a:off x="239579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FFB1CC4-C8B1-86A2-4A5B-EDC6D6B2858E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968878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75A8D81-21B5-2530-CED5-602AC7024788}"/>
              </a:ext>
            </a:extLst>
          </p:cNvPr>
          <p:cNvSpPr txBox="1"/>
          <p:nvPr/>
        </p:nvSpPr>
        <p:spPr>
          <a:xfrm>
            <a:off x="2236287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97A933E-71AF-EED9-E9F7-477EC31D6DC2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965587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C2E0A36-4C4F-5C15-68C5-5A433162C894}"/>
              </a:ext>
            </a:extLst>
          </p:cNvPr>
          <p:cNvSpPr txBox="1"/>
          <p:nvPr/>
        </p:nvSpPr>
        <p:spPr>
          <a:xfrm>
            <a:off x="4232996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DB363C8-BEA4-A803-B4A0-D89CF8C6BFE0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5962296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7102DE6-9C13-283D-3F82-BC89E15FCC81}"/>
              </a:ext>
            </a:extLst>
          </p:cNvPr>
          <p:cNvSpPr txBox="1"/>
          <p:nvPr/>
        </p:nvSpPr>
        <p:spPr>
          <a:xfrm>
            <a:off x="6229704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C159307-5A4E-5883-FBE7-C30A6A60411D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7959004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8280C97-C360-A2B9-8111-E12CE83A8569}"/>
              </a:ext>
            </a:extLst>
          </p:cNvPr>
          <p:cNvSpPr txBox="1"/>
          <p:nvPr/>
        </p:nvSpPr>
        <p:spPr>
          <a:xfrm>
            <a:off x="8226413" y="2660196"/>
            <a:ext cx="172929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종료</a:t>
            </a:r>
            <a:endParaRPr lang="en-US" altLang="ko-KR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668064A-AC1D-1884-06C6-1F6961BB30B9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9955713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BF4C1AB-34D4-2484-3682-58BFF5121E1B}"/>
              </a:ext>
            </a:extLst>
          </p:cNvPr>
          <p:cNvSpPr txBox="1"/>
          <p:nvPr/>
        </p:nvSpPr>
        <p:spPr>
          <a:xfrm>
            <a:off x="10223122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AEEC1F-76C9-D280-C54C-EC5290E7B28A}"/>
              </a:ext>
            </a:extLst>
          </p:cNvPr>
          <p:cNvSpPr/>
          <p:nvPr/>
        </p:nvSpPr>
        <p:spPr>
          <a:xfrm>
            <a:off x="1285753" y="4851529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 ~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3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472534C-9E6A-9D8C-C7B3-19A86C549C69}"/>
              </a:ext>
            </a:extLst>
          </p:cNvPr>
          <p:cNvSpPr/>
          <p:nvPr/>
        </p:nvSpPr>
        <p:spPr>
          <a:xfrm>
            <a:off x="1285753" y="5450828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121D9DA-9BBD-B480-BA92-F5925E751DEA}"/>
              </a:ext>
            </a:extLst>
          </p:cNvPr>
          <p:cNvSpPr/>
          <p:nvPr/>
        </p:nvSpPr>
        <p:spPr>
          <a:xfrm>
            <a:off x="1285753" y="6047987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106555-CDB6-55D4-887C-13C6EF02670F}"/>
              </a:ext>
            </a:extLst>
          </p:cNvPr>
          <p:cNvSpPr/>
          <p:nvPr/>
        </p:nvSpPr>
        <p:spPr>
          <a:xfrm>
            <a:off x="3177380" y="4851529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남은 몬스터 제거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및 대기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BDA0673-F7B0-0496-3557-FE1FF9CB5450}"/>
              </a:ext>
            </a:extLst>
          </p:cNvPr>
          <p:cNvSpPr/>
          <p:nvPr/>
        </p:nvSpPr>
        <p:spPr>
          <a:xfrm>
            <a:off x="3177380" y="5450827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DE96C1-9EDE-3D31-C47D-BA4BC62E47CF}"/>
              </a:ext>
            </a:extLst>
          </p:cNvPr>
          <p:cNvSpPr/>
          <p:nvPr/>
        </p:nvSpPr>
        <p:spPr>
          <a:xfrm>
            <a:off x="3177380" y="6047986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D5D7BD-28F0-15C6-256F-344ED01DE93A}"/>
              </a:ext>
            </a:extLst>
          </p:cNvPr>
          <p:cNvSpPr/>
          <p:nvPr/>
        </p:nvSpPr>
        <p:spPr>
          <a:xfrm>
            <a:off x="7495136" y="4851529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추가 몬스터 없음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F8D9DED-04DD-AC2B-4F3A-E58AE75D03C5}"/>
              </a:ext>
            </a:extLst>
          </p:cNvPr>
          <p:cNvSpPr/>
          <p:nvPr/>
        </p:nvSpPr>
        <p:spPr>
          <a:xfrm>
            <a:off x="7495136" y="5450827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0B7A8E-1282-9A9E-94DD-46C581B2462A}"/>
              </a:ext>
            </a:extLst>
          </p:cNvPr>
          <p:cNvSpPr/>
          <p:nvPr/>
        </p:nvSpPr>
        <p:spPr>
          <a:xfrm>
            <a:off x="7495136" y="6047985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93DA4E-66F8-3B8E-2700-D7F3841595F1}"/>
              </a:ext>
            </a:extLst>
          </p:cNvPr>
          <p:cNvSpPr txBox="1"/>
          <p:nvPr/>
        </p:nvSpPr>
        <p:spPr>
          <a:xfrm>
            <a:off x="4610100" y="660400"/>
            <a:ext cx="7277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스테이지 클리어 조건</a:t>
            </a:r>
            <a:r>
              <a:rPr lang="en-US" altLang="ko-KR" b="1" dirty="0"/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처치 수 도달 시 </a:t>
            </a:r>
            <a:r>
              <a:rPr lang="ko-KR" altLang="en-US" b="1" dirty="0"/>
              <a:t>다음 스테이지로 넘어간다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4697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19DD59-013A-A34E-F889-DC6B906E10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7B602E4-F0BA-956E-17AB-716FE64DD678}"/>
              </a:ext>
            </a:extLst>
          </p:cNvPr>
          <p:cNvSpPr/>
          <p:nvPr/>
        </p:nvSpPr>
        <p:spPr>
          <a:xfrm>
            <a:off x="136259" y="503562"/>
            <a:ext cx="2214996" cy="8621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1Stage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587790-FDB1-86E7-0CF8-6B950D593A7B}"/>
              </a:ext>
            </a:extLst>
          </p:cNvPr>
          <p:cNvSpPr txBox="1"/>
          <p:nvPr/>
        </p:nvSpPr>
        <p:spPr>
          <a:xfrm>
            <a:off x="1181100" y="3429000"/>
            <a:ext cx="9982200" cy="2774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스테이지 진입 후 </a:t>
            </a:r>
            <a:r>
              <a:rPr lang="en-US" altLang="ko-KR" dirty="0"/>
              <a:t>2</a:t>
            </a:r>
            <a:r>
              <a:rPr lang="ko-KR" altLang="en-US" dirty="0"/>
              <a:t>초 딜레이 타임 이후 </a:t>
            </a:r>
            <a:r>
              <a:rPr lang="en-US" altLang="ko-KR" dirty="0"/>
              <a:t>1</a:t>
            </a:r>
            <a:r>
              <a:rPr lang="ko-KR" altLang="en-US" dirty="0"/>
              <a:t>차 웨이브 시작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 – 4</a:t>
            </a:r>
            <a:r>
              <a:rPr lang="ko-KR" altLang="en-US" dirty="0"/>
              <a:t> 에서는 </a:t>
            </a:r>
            <a:r>
              <a:rPr lang="ko-KR" altLang="en-US" b="1" dirty="0">
                <a:solidFill>
                  <a:schemeClr val="accent5"/>
                </a:solidFill>
              </a:rPr>
              <a:t>엘리트 몬스터</a:t>
            </a:r>
            <a:r>
              <a:rPr lang="ko-KR" altLang="en-US" dirty="0"/>
              <a:t>가 등장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</a:t>
            </a:r>
            <a:r>
              <a:rPr lang="ko-KR" altLang="en-US" dirty="0"/>
              <a:t>차 웨이브는 </a:t>
            </a:r>
            <a:r>
              <a:rPr lang="en-US" altLang="ko-KR" dirty="0"/>
              <a:t>1 -3  </a:t>
            </a:r>
            <a:r>
              <a:rPr lang="ko-KR" altLang="en-US" dirty="0"/>
              <a:t>에서의 피로도를 낮출 수 있도록 난이도 소폭 하락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2</a:t>
            </a:r>
            <a:r>
              <a:rPr lang="ko-KR" altLang="en-US" dirty="0"/>
              <a:t>차 웨이브는 엘리트 몬스터를 대비하여 난이도 점차 상승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3</a:t>
            </a:r>
            <a:r>
              <a:rPr lang="ko-KR" altLang="en-US" dirty="0"/>
              <a:t>차 웨이브는 </a:t>
            </a:r>
            <a:r>
              <a:rPr lang="ko-KR" altLang="en-US" b="1" dirty="0">
                <a:solidFill>
                  <a:schemeClr val="accent5"/>
                </a:solidFill>
              </a:rPr>
              <a:t>엘리트 몬스터 </a:t>
            </a:r>
            <a:r>
              <a:rPr lang="ko-KR" altLang="en-US" dirty="0"/>
              <a:t>등장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C0978A9-C0E1-AA5E-DDAF-46AE4675DA01}"/>
              </a:ext>
            </a:extLst>
          </p:cNvPr>
          <p:cNvSpPr/>
          <p:nvPr/>
        </p:nvSpPr>
        <p:spPr>
          <a:xfrm>
            <a:off x="136259" y="1613325"/>
            <a:ext cx="2214996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1 - 4 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219E8FA-9546-7D37-5322-9680A8321088}"/>
              </a:ext>
            </a:extLst>
          </p:cNvPr>
          <p:cNvGrpSpPr/>
          <p:nvPr/>
        </p:nvGrpSpPr>
        <p:grpSpPr>
          <a:xfrm>
            <a:off x="239579" y="2660196"/>
            <a:ext cx="11712842" cy="369332"/>
            <a:chOff x="0" y="2263854"/>
            <a:chExt cx="12192000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E1025D1-17D8-E3E8-B711-641B66757BE6}"/>
                </a:ext>
              </a:extLst>
            </p:cNvPr>
            <p:cNvSpPr txBox="1"/>
            <p:nvPr/>
          </p:nvSpPr>
          <p:spPr>
            <a:xfrm>
              <a:off x="0" y="2263854"/>
              <a:ext cx="1800043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스테이지 진입</a:t>
              </a:r>
              <a:endParaRPr lang="en-US" altLang="ko-KR" dirty="0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636B63FC-F0E3-BB1D-36F7-52329074B497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1800043" y="2448520"/>
              <a:ext cx="278349" cy="0"/>
            </a:xfrm>
            <a:prstGeom prst="straightConnector1">
              <a:avLst/>
            </a:prstGeom>
            <a:ln w="38100">
              <a:solidFill>
                <a:schemeClr val="dk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FDE5E65-481C-00BB-B7D7-2E1E80943914}"/>
                </a:ext>
              </a:extLst>
            </p:cNvPr>
            <p:cNvSpPr txBox="1"/>
            <p:nvPr/>
          </p:nvSpPr>
          <p:spPr>
            <a:xfrm>
              <a:off x="2078391" y="2263854"/>
              <a:ext cx="1800043" cy="369332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1</a:t>
              </a:r>
              <a:r>
                <a:rPr lang="ko-KR" altLang="en-US" dirty="0"/>
                <a:t>차 웨이브</a:t>
              </a:r>
              <a:endParaRPr lang="en-US" altLang="ko-KR" dirty="0"/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0108E364-3F07-9C9E-6795-F0DB348EA20C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>
              <a:off x="3878434" y="2448520"/>
              <a:ext cx="278349" cy="0"/>
            </a:xfrm>
            <a:prstGeom prst="straightConnector1">
              <a:avLst/>
            </a:prstGeom>
            <a:ln w="38100">
              <a:solidFill>
                <a:schemeClr val="dk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6CFBB2E-D98B-7833-40AA-96345D30B4C0}"/>
                </a:ext>
              </a:extLst>
            </p:cNvPr>
            <p:cNvSpPr txBox="1"/>
            <p:nvPr/>
          </p:nvSpPr>
          <p:spPr>
            <a:xfrm>
              <a:off x="4156783" y="2263854"/>
              <a:ext cx="1800043" cy="369332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2</a:t>
              </a:r>
              <a:r>
                <a:rPr lang="ko-KR" altLang="en-US" dirty="0"/>
                <a:t>차 웨이브</a:t>
              </a:r>
              <a:endParaRPr lang="en-US" altLang="ko-KR" dirty="0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27432FE6-4A73-9D9D-F49B-7E307EE71D8F}"/>
                </a:ext>
              </a:extLst>
            </p:cNvPr>
            <p:cNvCxnSpPr>
              <a:cxnSpLocks/>
              <a:stCxn id="31" idx="3"/>
            </p:cNvCxnSpPr>
            <p:nvPr/>
          </p:nvCxnSpPr>
          <p:spPr>
            <a:xfrm>
              <a:off x="5956826" y="2448520"/>
              <a:ext cx="278349" cy="0"/>
            </a:xfrm>
            <a:prstGeom prst="straightConnector1">
              <a:avLst/>
            </a:prstGeom>
            <a:ln w="38100">
              <a:solidFill>
                <a:schemeClr val="dk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CAED4BB-E4F0-1225-6160-43F8217C0394}"/>
                </a:ext>
              </a:extLst>
            </p:cNvPr>
            <p:cNvSpPr txBox="1"/>
            <p:nvPr/>
          </p:nvSpPr>
          <p:spPr>
            <a:xfrm>
              <a:off x="6235174" y="2263854"/>
              <a:ext cx="1800043" cy="369332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3</a:t>
              </a:r>
              <a:r>
                <a:rPr lang="ko-KR" altLang="en-US" dirty="0"/>
                <a:t>차 웨이브</a:t>
              </a:r>
              <a:endParaRPr lang="en-US" altLang="ko-KR" dirty="0"/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5E83D805-57F1-CDB3-469B-FBD1BBC466AC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8035217" y="2448520"/>
              <a:ext cx="278349" cy="0"/>
            </a:xfrm>
            <a:prstGeom prst="straightConnector1">
              <a:avLst/>
            </a:prstGeom>
            <a:ln w="38100">
              <a:solidFill>
                <a:schemeClr val="dk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F16427F-57AE-102D-38C9-B134FA7DD857}"/>
                </a:ext>
              </a:extLst>
            </p:cNvPr>
            <p:cNvSpPr txBox="1"/>
            <p:nvPr/>
          </p:nvSpPr>
          <p:spPr>
            <a:xfrm>
              <a:off x="8313566" y="2263854"/>
              <a:ext cx="1800043" cy="369332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종료</a:t>
              </a:r>
              <a:endParaRPr lang="en-US" altLang="ko-KR" dirty="0"/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B8917195-58F1-BE86-D9AE-350477874441}"/>
                </a:ext>
              </a:extLst>
            </p:cNvPr>
            <p:cNvCxnSpPr>
              <a:cxnSpLocks/>
              <a:stCxn id="35" idx="3"/>
            </p:cNvCxnSpPr>
            <p:nvPr/>
          </p:nvCxnSpPr>
          <p:spPr>
            <a:xfrm>
              <a:off x="10113609" y="2448520"/>
              <a:ext cx="278349" cy="0"/>
            </a:xfrm>
            <a:prstGeom prst="straightConnector1">
              <a:avLst/>
            </a:prstGeom>
            <a:ln w="38100">
              <a:solidFill>
                <a:schemeClr val="dk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700A3C4-F285-EB1F-6327-651DC1CFC1C8}"/>
                </a:ext>
              </a:extLst>
            </p:cNvPr>
            <p:cNvSpPr txBox="1"/>
            <p:nvPr/>
          </p:nvSpPr>
          <p:spPr>
            <a:xfrm>
              <a:off x="10391957" y="2263854"/>
              <a:ext cx="1800043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스테이지 진입</a:t>
              </a:r>
              <a:endParaRPr lang="en-US" altLang="ko-KR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F38E3D0-8B89-6A16-7C48-1E177802F4B5}"/>
              </a:ext>
            </a:extLst>
          </p:cNvPr>
          <p:cNvSpPr txBox="1"/>
          <p:nvPr/>
        </p:nvSpPr>
        <p:spPr>
          <a:xfrm>
            <a:off x="4610100" y="660400"/>
            <a:ext cx="7277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스테이지 클리어 조건</a:t>
            </a:r>
            <a:r>
              <a:rPr lang="en-US" altLang="ko-KR" b="1" dirty="0"/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처치 수 도달 시 </a:t>
            </a:r>
            <a:r>
              <a:rPr lang="ko-KR" altLang="en-US" b="1" dirty="0"/>
              <a:t>다음 스테이지로 넘어간다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6341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8F3141-41B3-0E21-DF72-D999D013A7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18C264A-9B84-F6DD-989D-6B79F6E44D23}"/>
              </a:ext>
            </a:extLst>
          </p:cNvPr>
          <p:cNvSpPr/>
          <p:nvPr/>
        </p:nvSpPr>
        <p:spPr>
          <a:xfrm>
            <a:off x="136259" y="503562"/>
            <a:ext cx="2214996" cy="8621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1Stage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730B1D-4DE0-FD47-AD0D-5683110FD9CA}"/>
              </a:ext>
            </a:extLst>
          </p:cNvPr>
          <p:cNvSpPr txBox="1"/>
          <p:nvPr/>
        </p:nvSpPr>
        <p:spPr>
          <a:xfrm>
            <a:off x="1181100" y="3429000"/>
            <a:ext cx="9982200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 – 4</a:t>
            </a:r>
            <a:r>
              <a:rPr lang="ko-KR" altLang="en-US" dirty="0"/>
              <a:t>의 </a:t>
            </a:r>
            <a:r>
              <a:rPr lang="en-US" altLang="ko-KR" dirty="0"/>
              <a:t>1</a:t>
            </a:r>
            <a:r>
              <a:rPr lang="ko-KR" altLang="en-US" dirty="0"/>
              <a:t>차 웨이브는  </a:t>
            </a:r>
            <a:r>
              <a:rPr lang="en-US" altLang="ko-KR" dirty="0"/>
              <a:t>1 – 3</a:t>
            </a:r>
            <a:r>
              <a:rPr lang="ko-KR" altLang="en-US" dirty="0"/>
              <a:t>에서의 피로도를 낮추도록 설계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난이도는 일정하도록 하여 휴식 단계를 가짐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547B70F-4A94-CD1D-44FD-0B6E214F8C61}"/>
              </a:ext>
            </a:extLst>
          </p:cNvPr>
          <p:cNvSpPr/>
          <p:nvPr/>
        </p:nvSpPr>
        <p:spPr>
          <a:xfrm>
            <a:off x="136259" y="1613325"/>
            <a:ext cx="2214996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1 - 4 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245AF8-6C91-39A9-1BE8-F56A2CCF09D4}"/>
              </a:ext>
            </a:extLst>
          </p:cNvPr>
          <p:cNvSpPr txBox="1"/>
          <p:nvPr/>
        </p:nvSpPr>
        <p:spPr>
          <a:xfrm>
            <a:off x="239579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A05D3F9-0858-1DB0-EA98-B5D76F9E2703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968878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2137723-F741-0630-3B98-D8A9393A0079}"/>
              </a:ext>
            </a:extLst>
          </p:cNvPr>
          <p:cNvSpPr txBox="1"/>
          <p:nvPr/>
        </p:nvSpPr>
        <p:spPr>
          <a:xfrm>
            <a:off x="2236287" y="2660196"/>
            <a:ext cx="172929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06A95B7-5438-133C-BA15-F40F69547D23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965587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713448F-41C2-0747-6211-F2BA2E9836C9}"/>
              </a:ext>
            </a:extLst>
          </p:cNvPr>
          <p:cNvSpPr txBox="1"/>
          <p:nvPr/>
        </p:nvSpPr>
        <p:spPr>
          <a:xfrm>
            <a:off x="4232996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0ACD4B3-CDAB-E49C-800F-E815A2ADDAAB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5962296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6B1CA5E-7EBB-ECA5-CF28-4DC3B2C87DE8}"/>
              </a:ext>
            </a:extLst>
          </p:cNvPr>
          <p:cNvSpPr txBox="1"/>
          <p:nvPr/>
        </p:nvSpPr>
        <p:spPr>
          <a:xfrm>
            <a:off x="6229704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0686015-70E3-BB30-1D22-391EB291CE14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7959004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E822C45-460D-CB7F-46B4-26F7E262AE00}"/>
              </a:ext>
            </a:extLst>
          </p:cNvPr>
          <p:cNvSpPr txBox="1"/>
          <p:nvPr/>
        </p:nvSpPr>
        <p:spPr>
          <a:xfrm>
            <a:off x="8226413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종료</a:t>
            </a:r>
            <a:endParaRPr lang="en-US" altLang="ko-KR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68678D7-D2FA-9D43-56FB-8BEECA26E0A6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9955713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75A51BF-A15F-7D69-9B1F-0E6B4D3BF614}"/>
              </a:ext>
            </a:extLst>
          </p:cNvPr>
          <p:cNvSpPr txBox="1"/>
          <p:nvPr/>
        </p:nvSpPr>
        <p:spPr>
          <a:xfrm>
            <a:off x="10223122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5A39699-D619-664B-5727-BB275744552C}"/>
              </a:ext>
            </a:extLst>
          </p:cNvPr>
          <p:cNvSpPr/>
          <p:nvPr/>
        </p:nvSpPr>
        <p:spPr>
          <a:xfrm>
            <a:off x="1285753" y="4851529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 ~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30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B9F83DB-53EE-318D-3E3B-52B5968458CD}"/>
              </a:ext>
            </a:extLst>
          </p:cNvPr>
          <p:cNvSpPr/>
          <p:nvPr/>
        </p:nvSpPr>
        <p:spPr>
          <a:xfrm>
            <a:off x="1285753" y="5450828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88EF1C2-4A68-D598-2B6F-28BA1BEB4697}"/>
              </a:ext>
            </a:extLst>
          </p:cNvPr>
          <p:cNvSpPr/>
          <p:nvPr/>
        </p:nvSpPr>
        <p:spPr>
          <a:xfrm>
            <a:off x="1285753" y="6047987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AB3723A-C16D-988D-1754-703C87070992}"/>
              </a:ext>
            </a:extLst>
          </p:cNvPr>
          <p:cNvSpPr/>
          <p:nvPr/>
        </p:nvSpPr>
        <p:spPr>
          <a:xfrm>
            <a:off x="3177380" y="4851529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초마다 </a:t>
            </a:r>
            <a:r>
              <a:rPr lang="en-US" altLang="ko-KR" dirty="0">
                <a:solidFill>
                  <a:schemeClr val="tx1"/>
                </a:solidFill>
              </a:rPr>
              <a:t>4</a:t>
            </a:r>
            <a:r>
              <a:rPr lang="ko-KR" altLang="en-US" dirty="0">
                <a:solidFill>
                  <a:schemeClr val="tx1"/>
                </a:solidFill>
              </a:rPr>
              <a:t>마리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FF0B49B-8ABB-1567-46D0-0C3E78F250C6}"/>
              </a:ext>
            </a:extLst>
          </p:cNvPr>
          <p:cNvSpPr/>
          <p:nvPr/>
        </p:nvSpPr>
        <p:spPr>
          <a:xfrm>
            <a:off x="3177380" y="5450827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9F9ACB5-6747-2FF6-82C6-8A4BA3A3E579}"/>
              </a:ext>
            </a:extLst>
          </p:cNvPr>
          <p:cNvSpPr/>
          <p:nvPr/>
        </p:nvSpPr>
        <p:spPr>
          <a:xfrm>
            <a:off x="3177380" y="6047986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6B52D58-30E4-E1E9-8DA2-AA961DCE9712}"/>
              </a:ext>
            </a:extLst>
          </p:cNvPr>
          <p:cNvSpPr/>
          <p:nvPr/>
        </p:nvSpPr>
        <p:spPr>
          <a:xfrm>
            <a:off x="7495136" y="4851529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 </a:t>
            </a:r>
            <a:r>
              <a:rPr lang="en-US" altLang="ko-KR" dirty="0">
                <a:solidFill>
                  <a:schemeClr val="tx1"/>
                </a:solidFill>
              </a:rPr>
              <a:t>120</a:t>
            </a:r>
            <a:r>
              <a:rPr lang="ko-KR" altLang="en-US" dirty="0">
                <a:solidFill>
                  <a:schemeClr val="tx1"/>
                </a:solidFill>
              </a:rPr>
              <a:t>마리만 처치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E24591D-8057-3981-98BD-A6E9D711A893}"/>
              </a:ext>
            </a:extLst>
          </p:cNvPr>
          <p:cNvSpPr/>
          <p:nvPr/>
        </p:nvSpPr>
        <p:spPr>
          <a:xfrm>
            <a:off x="7495136" y="5450827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4C146BD-FAF6-4478-A7F3-B39A4D3A18C0}"/>
              </a:ext>
            </a:extLst>
          </p:cNvPr>
          <p:cNvSpPr/>
          <p:nvPr/>
        </p:nvSpPr>
        <p:spPr>
          <a:xfrm>
            <a:off x="7495136" y="6047985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64F25-B882-938E-00BA-665A139BBAAB}"/>
              </a:ext>
            </a:extLst>
          </p:cNvPr>
          <p:cNvSpPr txBox="1"/>
          <p:nvPr/>
        </p:nvSpPr>
        <p:spPr>
          <a:xfrm>
            <a:off x="4610100" y="660400"/>
            <a:ext cx="7277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스테이지 클리어 조건</a:t>
            </a:r>
            <a:r>
              <a:rPr lang="en-US" altLang="ko-KR" b="1" dirty="0"/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처치 수 도달 시 </a:t>
            </a:r>
            <a:r>
              <a:rPr lang="ko-KR" altLang="en-US" b="1" dirty="0"/>
              <a:t>다음 스테이지로 넘어간다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604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3A2975-9C72-6B68-2797-780304B46637}"/>
              </a:ext>
            </a:extLst>
          </p:cNvPr>
          <p:cNvSpPr/>
          <p:nvPr/>
        </p:nvSpPr>
        <p:spPr>
          <a:xfrm>
            <a:off x="136259" y="503562"/>
            <a:ext cx="2214996" cy="8621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1Stage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8C2BA42-4B84-F830-A44C-4C0CAD4C05DB}"/>
              </a:ext>
            </a:extLst>
          </p:cNvPr>
          <p:cNvSpPr/>
          <p:nvPr/>
        </p:nvSpPr>
        <p:spPr>
          <a:xfrm>
            <a:off x="2520245" y="1613325"/>
            <a:ext cx="2214996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1 - 2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94D9A9E-E313-0422-B903-4873D4ED2F08}"/>
              </a:ext>
            </a:extLst>
          </p:cNvPr>
          <p:cNvSpPr/>
          <p:nvPr/>
        </p:nvSpPr>
        <p:spPr>
          <a:xfrm>
            <a:off x="4904233" y="1613325"/>
            <a:ext cx="2214996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1 - 3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971871-88C8-1F55-F9F4-03F081F9BE81}"/>
              </a:ext>
            </a:extLst>
          </p:cNvPr>
          <p:cNvSpPr/>
          <p:nvPr/>
        </p:nvSpPr>
        <p:spPr>
          <a:xfrm>
            <a:off x="7288220" y="1613325"/>
            <a:ext cx="2214996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1- 4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7611AA-C529-F011-319E-33DF43E746A5}"/>
              </a:ext>
            </a:extLst>
          </p:cNvPr>
          <p:cNvSpPr/>
          <p:nvPr/>
        </p:nvSpPr>
        <p:spPr>
          <a:xfrm>
            <a:off x="9672205" y="1613325"/>
            <a:ext cx="2214996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1 - 5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7C107F-D9C9-B341-9598-CC48D906F512}"/>
              </a:ext>
            </a:extLst>
          </p:cNvPr>
          <p:cNvSpPr txBox="1"/>
          <p:nvPr/>
        </p:nvSpPr>
        <p:spPr>
          <a:xfrm>
            <a:off x="1494942" y="3823703"/>
            <a:ext cx="9202116" cy="332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모든 스테이지는 </a:t>
            </a:r>
            <a:r>
              <a:rPr lang="en-US" altLang="ko-KR" dirty="0"/>
              <a:t>5</a:t>
            </a:r>
            <a:r>
              <a:rPr lang="ko-KR" altLang="en-US" dirty="0"/>
              <a:t>개의 서부 스테이지 구성을 가짐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1 -2 </a:t>
            </a:r>
            <a:r>
              <a:rPr lang="ko-KR" altLang="en-US" dirty="0"/>
              <a:t>와 </a:t>
            </a:r>
            <a:r>
              <a:rPr lang="en-US" altLang="ko-KR" dirty="0"/>
              <a:t>1- 4 </a:t>
            </a:r>
            <a:r>
              <a:rPr lang="ko-KR" altLang="en-US" dirty="0"/>
              <a:t>에서는 일반 몬스터 웨이브 이후 </a:t>
            </a:r>
            <a:r>
              <a:rPr lang="ko-KR" altLang="en-US" b="1" dirty="0">
                <a:solidFill>
                  <a:schemeClr val="accent5"/>
                </a:solidFill>
              </a:rPr>
              <a:t>엘리트 몬스터</a:t>
            </a:r>
            <a:r>
              <a:rPr lang="ko-KR" altLang="en-US" dirty="0"/>
              <a:t>가 출현한다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엘리트 몬스터를 처치해야 다음 스테이지로 넘어간다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 – 5 </a:t>
            </a:r>
            <a:r>
              <a:rPr lang="ko-KR" altLang="en-US" dirty="0"/>
              <a:t>에서는 일반 몬스터 웨이브 이후 </a:t>
            </a:r>
            <a:r>
              <a:rPr lang="ko-KR" altLang="en-US" b="1" dirty="0">
                <a:solidFill>
                  <a:srgbClr val="FF0000"/>
                </a:solidFill>
              </a:rPr>
              <a:t>보스 몬스터</a:t>
            </a:r>
            <a:r>
              <a:rPr lang="ko-KR" altLang="en-US" dirty="0"/>
              <a:t>가 출현한다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모든 스테이지는 생성된 몬스터를 전부 잡아야 다음으로 넘어간다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4DFE39A-B97D-04A8-E368-EB4F19EE2158}"/>
              </a:ext>
            </a:extLst>
          </p:cNvPr>
          <p:cNvSpPr/>
          <p:nvPr/>
        </p:nvSpPr>
        <p:spPr>
          <a:xfrm>
            <a:off x="136259" y="1613325"/>
            <a:ext cx="2214996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1 -1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889BA9-E3D9-DA86-6976-48C24C8957C2}"/>
              </a:ext>
            </a:extLst>
          </p:cNvPr>
          <p:cNvSpPr txBox="1"/>
          <p:nvPr/>
        </p:nvSpPr>
        <p:spPr>
          <a:xfrm>
            <a:off x="136259" y="2263854"/>
            <a:ext cx="2214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일반 몬스터 웨이브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27FB40-B644-6D5B-F45C-5EE6E51ED2F0}"/>
              </a:ext>
            </a:extLst>
          </p:cNvPr>
          <p:cNvSpPr txBox="1"/>
          <p:nvPr/>
        </p:nvSpPr>
        <p:spPr>
          <a:xfrm>
            <a:off x="2520245" y="2263854"/>
            <a:ext cx="2214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일반 몬스터 웨이브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99A5E4-69C4-AC5C-2D20-2B5F05BDB2B4}"/>
              </a:ext>
            </a:extLst>
          </p:cNvPr>
          <p:cNvSpPr txBox="1"/>
          <p:nvPr/>
        </p:nvSpPr>
        <p:spPr>
          <a:xfrm>
            <a:off x="4904233" y="2263854"/>
            <a:ext cx="2214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일반 몬스터 웨이브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D1AD50-55E1-F2C3-548A-AAF37447D720}"/>
              </a:ext>
            </a:extLst>
          </p:cNvPr>
          <p:cNvSpPr txBox="1"/>
          <p:nvPr/>
        </p:nvSpPr>
        <p:spPr>
          <a:xfrm>
            <a:off x="7288220" y="2263854"/>
            <a:ext cx="2214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일반 몬스터 웨이브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934247-EAB2-2BAE-4CB2-EAB5F40233A4}"/>
              </a:ext>
            </a:extLst>
          </p:cNvPr>
          <p:cNvSpPr txBox="1"/>
          <p:nvPr/>
        </p:nvSpPr>
        <p:spPr>
          <a:xfrm>
            <a:off x="9672205" y="2263854"/>
            <a:ext cx="2214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일반 몬스터 웨이브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18CACB-9F69-320E-8E04-CAEABBB4666A}"/>
              </a:ext>
            </a:extLst>
          </p:cNvPr>
          <p:cNvSpPr txBox="1"/>
          <p:nvPr/>
        </p:nvSpPr>
        <p:spPr>
          <a:xfrm>
            <a:off x="2351481" y="2664966"/>
            <a:ext cx="2552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accent5"/>
                </a:solidFill>
              </a:rPr>
              <a:t>엘리트</a:t>
            </a:r>
            <a:r>
              <a:rPr lang="ko-KR" altLang="en-US" dirty="0"/>
              <a:t> 몬스터 웨이브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A8F180-975D-BA79-C4B2-10596829BBF1}"/>
              </a:ext>
            </a:extLst>
          </p:cNvPr>
          <p:cNvSpPr txBox="1"/>
          <p:nvPr/>
        </p:nvSpPr>
        <p:spPr>
          <a:xfrm>
            <a:off x="7034960" y="2664966"/>
            <a:ext cx="2721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accent5"/>
                </a:solidFill>
              </a:rPr>
              <a:t>엘리트</a:t>
            </a:r>
            <a:r>
              <a:rPr lang="ko-KR" altLang="en-US" dirty="0"/>
              <a:t> 몬스터 웨이브</a:t>
            </a:r>
            <a:endParaRPr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ECDDB0-B1B5-C55D-B461-FC03D5097C30}"/>
              </a:ext>
            </a:extLst>
          </p:cNvPr>
          <p:cNvSpPr txBox="1"/>
          <p:nvPr/>
        </p:nvSpPr>
        <p:spPr>
          <a:xfrm>
            <a:off x="9672205" y="3059668"/>
            <a:ext cx="2214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보스</a:t>
            </a:r>
            <a:r>
              <a:rPr lang="ko-KR" altLang="en-US" dirty="0"/>
              <a:t> 몬스터 웨이브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6594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5C11A5-9E4D-A175-5776-65909FDF1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ED15915-7F4B-572A-78AB-84259F75A488}"/>
              </a:ext>
            </a:extLst>
          </p:cNvPr>
          <p:cNvSpPr/>
          <p:nvPr/>
        </p:nvSpPr>
        <p:spPr>
          <a:xfrm>
            <a:off x="136259" y="503562"/>
            <a:ext cx="2214996" cy="8621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1Stage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A27191-80B2-2103-9962-CE7C90DF74BD}"/>
              </a:ext>
            </a:extLst>
          </p:cNvPr>
          <p:cNvSpPr txBox="1"/>
          <p:nvPr/>
        </p:nvSpPr>
        <p:spPr>
          <a:xfrm>
            <a:off x="1181100" y="3429000"/>
            <a:ext cx="9982200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2</a:t>
            </a:r>
            <a:r>
              <a:rPr lang="ko-KR" altLang="en-US" dirty="0"/>
              <a:t>차 웨이브는 다음 웨이브에서 엘리트 몬스터의 등장을 암시하도록 설계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갑작스러운 난이도 상승으로 다음 웨이브를 기대하도록 설정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F9C8F7E-83E0-FD77-83B6-76758B40BD71}"/>
              </a:ext>
            </a:extLst>
          </p:cNvPr>
          <p:cNvSpPr/>
          <p:nvPr/>
        </p:nvSpPr>
        <p:spPr>
          <a:xfrm>
            <a:off x="136259" y="1613325"/>
            <a:ext cx="2214996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1 - 4 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AABDDE-AD66-4546-F26A-8E555E89E448}"/>
              </a:ext>
            </a:extLst>
          </p:cNvPr>
          <p:cNvSpPr txBox="1"/>
          <p:nvPr/>
        </p:nvSpPr>
        <p:spPr>
          <a:xfrm>
            <a:off x="239579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0802FC1-2E35-0C1E-CB5D-2FA5795F8433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968878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507F3D1-FDD3-FE38-5C0E-8B53E2F2D43F}"/>
              </a:ext>
            </a:extLst>
          </p:cNvPr>
          <p:cNvSpPr txBox="1"/>
          <p:nvPr/>
        </p:nvSpPr>
        <p:spPr>
          <a:xfrm>
            <a:off x="2236287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762B52A-5209-4A59-8AAA-E092D1B7BE1F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965587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64FC2F5-0DAC-CBFD-7419-791CBCAFB149}"/>
              </a:ext>
            </a:extLst>
          </p:cNvPr>
          <p:cNvSpPr txBox="1"/>
          <p:nvPr/>
        </p:nvSpPr>
        <p:spPr>
          <a:xfrm>
            <a:off x="4232996" y="2660196"/>
            <a:ext cx="172929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C052B9B-0E7E-94F9-E398-1F5F745708D0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5962296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AF70B44-99E6-FD81-FAFD-478490804DEF}"/>
              </a:ext>
            </a:extLst>
          </p:cNvPr>
          <p:cNvSpPr txBox="1"/>
          <p:nvPr/>
        </p:nvSpPr>
        <p:spPr>
          <a:xfrm>
            <a:off x="6229704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07DFF9C-2B78-E086-516B-CEDA1763EF5E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7959004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5D116B9-202B-920B-8AA2-F1A14E4DED25}"/>
              </a:ext>
            </a:extLst>
          </p:cNvPr>
          <p:cNvSpPr txBox="1"/>
          <p:nvPr/>
        </p:nvSpPr>
        <p:spPr>
          <a:xfrm>
            <a:off x="8226413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종료</a:t>
            </a:r>
            <a:endParaRPr lang="en-US" altLang="ko-KR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813E1B8-9484-F81E-7B6A-FFF434465383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9955713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CF1576F-814B-5178-F9A4-D7AED0145158}"/>
              </a:ext>
            </a:extLst>
          </p:cNvPr>
          <p:cNvSpPr txBox="1"/>
          <p:nvPr/>
        </p:nvSpPr>
        <p:spPr>
          <a:xfrm>
            <a:off x="10223122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1717E28-150F-F6AD-8383-7142DE0AAF2D}"/>
              </a:ext>
            </a:extLst>
          </p:cNvPr>
          <p:cNvSpPr/>
          <p:nvPr/>
        </p:nvSpPr>
        <p:spPr>
          <a:xfrm>
            <a:off x="1285753" y="4851529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 ~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10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36273D2-3634-79E2-E509-A6664DF4BACA}"/>
              </a:ext>
            </a:extLst>
          </p:cNvPr>
          <p:cNvSpPr/>
          <p:nvPr/>
        </p:nvSpPr>
        <p:spPr>
          <a:xfrm>
            <a:off x="1285753" y="5450828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 ~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10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36FA36-9E2B-8513-EEF4-BA1BE200C6BD}"/>
              </a:ext>
            </a:extLst>
          </p:cNvPr>
          <p:cNvSpPr/>
          <p:nvPr/>
        </p:nvSpPr>
        <p:spPr>
          <a:xfrm>
            <a:off x="1285753" y="6047987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 ~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10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E5A73B-FD10-D3E5-A288-F597F3BEC8E9}"/>
              </a:ext>
            </a:extLst>
          </p:cNvPr>
          <p:cNvSpPr/>
          <p:nvPr/>
        </p:nvSpPr>
        <p:spPr>
          <a:xfrm>
            <a:off x="3177380" y="4851529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초마다 </a:t>
            </a:r>
            <a:r>
              <a:rPr lang="en-US" altLang="ko-KR" dirty="0">
                <a:solidFill>
                  <a:schemeClr val="tx1"/>
                </a:solidFill>
              </a:rPr>
              <a:t>5</a:t>
            </a:r>
            <a:r>
              <a:rPr lang="ko-KR" altLang="en-US" dirty="0">
                <a:solidFill>
                  <a:schemeClr val="tx1"/>
                </a:solidFill>
              </a:rPr>
              <a:t>마리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87E749-11CB-3EC1-96E0-4BC96947CF33}"/>
              </a:ext>
            </a:extLst>
          </p:cNvPr>
          <p:cNvSpPr/>
          <p:nvPr/>
        </p:nvSpPr>
        <p:spPr>
          <a:xfrm>
            <a:off x="3177380" y="5450827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초마다 </a:t>
            </a:r>
            <a:r>
              <a:rPr lang="en-US" altLang="ko-KR" dirty="0">
                <a:solidFill>
                  <a:schemeClr val="tx1"/>
                </a:solidFill>
              </a:rPr>
              <a:t>7</a:t>
            </a:r>
            <a:r>
              <a:rPr lang="ko-KR" altLang="en-US" dirty="0">
                <a:solidFill>
                  <a:schemeClr val="tx1"/>
                </a:solidFill>
              </a:rPr>
              <a:t>마리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8492EB9-186B-5A7A-0D82-2460C5C62554}"/>
              </a:ext>
            </a:extLst>
          </p:cNvPr>
          <p:cNvSpPr/>
          <p:nvPr/>
        </p:nvSpPr>
        <p:spPr>
          <a:xfrm>
            <a:off x="3177380" y="6047986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-1</a:t>
            </a:r>
            <a:r>
              <a:rPr lang="ko-KR" altLang="en-US" dirty="0">
                <a:solidFill>
                  <a:schemeClr val="tx1"/>
                </a:solidFill>
              </a:rPr>
              <a:t>초마다 </a:t>
            </a:r>
            <a:r>
              <a:rPr lang="en-US" altLang="ko-KR" dirty="0">
                <a:solidFill>
                  <a:schemeClr val="tx1"/>
                </a:solidFill>
              </a:rPr>
              <a:t>9</a:t>
            </a:r>
            <a:r>
              <a:rPr lang="ko-KR" altLang="en-US" dirty="0">
                <a:solidFill>
                  <a:schemeClr val="tx1"/>
                </a:solidFill>
              </a:rPr>
              <a:t>마리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CEA7E27-9636-E025-08D1-53BE78ACF73F}"/>
              </a:ext>
            </a:extLst>
          </p:cNvPr>
          <p:cNvSpPr/>
          <p:nvPr/>
        </p:nvSpPr>
        <p:spPr>
          <a:xfrm>
            <a:off x="7495136" y="4851529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 </a:t>
            </a:r>
            <a:r>
              <a:rPr lang="en-US" altLang="ko-KR" dirty="0">
                <a:solidFill>
                  <a:schemeClr val="tx1"/>
                </a:solidFill>
              </a:rPr>
              <a:t>50</a:t>
            </a:r>
            <a:r>
              <a:rPr lang="ko-KR" altLang="en-US" dirty="0">
                <a:solidFill>
                  <a:schemeClr val="tx1"/>
                </a:solidFill>
              </a:rPr>
              <a:t>마리만 처치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C8F8C0-0ABD-BA24-BD2A-41E85F4B7CCF}"/>
              </a:ext>
            </a:extLst>
          </p:cNvPr>
          <p:cNvSpPr/>
          <p:nvPr/>
        </p:nvSpPr>
        <p:spPr>
          <a:xfrm>
            <a:off x="7495136" y="5450827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 </a:t>
            </a:r>
            <a:r>
              <a:rPr lang="en-US" altLang="ko-KR" dirty="0">
                <a:solidFill>
                  <a:schemeClr val="tx1"/>
                </a:solidFill>
              </a:rPr>
              <a:t>70</a:t>
            </a:r>
            <a:r>
              <a:rPr lang="ko-KR" altLang="en-US" dirty="0">
                <a:solidFill>
                  <a:schemeClr val="tx1"/>
                </a:solidFill>
              </a:rPr>
              <a:t>마리만 처치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52A8E1E-FD4E-4A1D-4E4A-6F014EC377ED}"/>
              </a:ext>
            </a:extLst>
          </p:cNvPr>
          <p:cNvSpPr/>
          <p:nvPr/>
        </p:nvSpPr>
        <p:spPr>
          <a:xfrm>
            <a:off x="7495136" y="6047985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 </a:t>
            </a:r>
            <a:r>
              <a:rPr lang="en-US" altLang="ko-KR" dirty="0">
                <a:solidFill>
                  <a:schemeClr val="tx1"/>
                </a:solidFill>
              </a:rPr>
              <a:t>90</a:t>
            </a:r>
            <a:r>
              <a:rPr lang="ko-KR" altLang="en-US" dirty="0">
                <a:solidFill>
                  <a:schemeClr val="tx1"/>
                </a:solidFill>
              </a:rPr>
              <a:t>마리만 처치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300298-1ADA-04AB-5DBC-44C6D4B86F2B}"/>
              </a:ext>
            </a:extLst>
          </p:cNvPr>
          <p:cNvSpPr txBox="1"/>
          <p:nvPr/>
        </p:nvSpPr>
        <p:spPr>
          <a:xfrm>
            <a:off x="4610100" y="660400"/>
            <a:ext cx="7277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스테이지 클리어 조건</a:t>
            </a:r>
            <a:r>
              <a:rPr lang="en-US" altLang="ko-KR" b="1" dirty="0"/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처치 수 도달 시 </a:t>
            </a:r>
            <a:r>
              <a:rPr lang="ko-KR" altLang="en-US" b="1" dirty="0"/>
              <a:t>다음 스테이지로 넘어간다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0422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69C2B0-09C6-E845-4749-5652688FD3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28F22E1-A931-3F01-48E8-3A3DAB7EE4CF}"/>
              </a:ext>
            </a:extLst>
          </p:cNvPr>
          <p:cNvSpPr/>
          <p:nvPr/>
        </p:nvSpPr>
        <p:spPr>
          <a:xfrm>
            <a:off x="136259" y="503562"/>
            <a:ext cx="2214996" cy="8621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1Stage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E25904-4C14-D82E-4EB8-C07DE4A87B9A}"/>
              </a:ext>
            </a:extLst>
          </p:cNvPr>
          <p:cNvSpPr txBox="1"/>
          <p:nvPr/>
        </p:nvSpPr>
        <p:spPr>
          <a:xfrm>
            <a:off x="1181100" y="3429000"/>
            <a:ext cx="9982200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accent5"/>
                </a:solidFill>
              </a:rPr>
              <a:t>엘리트 몬스터 </a:t>
            </a:r>
            <a:r>
              <a:rPr lang="ko-KR" altLang="en-US" dirty="0"/>
              <a:t>등장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accent5"/>
                </a:solidFill>
              </a:rPr>
              <a:t>엘리트 몬스터</a:t>
            </a:r>
            <a:r>
              <a:rPr lang="ko-KR" altLang="en-US" dirty="0"/>
              <a:t>는 </a:t>
            </a:r>
            <a:r>
              <a:rPr lang="en-US" altLang="ko-KR" dirty="0"/>
              <a:t>30</a:t>
            </a:r>
            <a:r>
              <a:rPr lang="ko-KR" altLang="en-US" dirty="0"/>
              <a:t>초 중에 </a:t>
            </a:r>
            <a:r>
              <a:rPr lang="en-US" altLang="ko-KR" dirty="0"/>
              <a:t>25</a:t>
            </a:r>
            <a:r>
              <a:rPr lang="ko-KR" altLang="en-US" dirty="0"/>
              <a:t>초 안으로 처치 되도록 설계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1745363-DE8C-C3B3-C5FA-7242EE8F1EA8}"/>
              </a:ext>
            </a:extLst>
          </p:cNvPr>
          <p:cNvSpPr/>
          <p:nvPr/>
        </p:nvSpPr>
        <p:spPr>
          <a:xfrm>
            <a:off x="136259" y="1613325"/>
            <a:ext cx="2214996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1 - 4 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3B1DF2-DE6D-A721-EBA9-5B083F00B943}"/>
              </a:ext>
            </a:extLst>
          </p:cNvPr>
          <p:cNvSpPr txBox="1"/>
          <p:nvPr/>
        </p:nvSpPr>
        <p:spPr>
          <a:xfrm>
            <a:off x="239579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95768F4-E2A0-1BEB-705E-CF4A2429DC7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968878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DFB7FE4-C38C-3F49-D1C4-09712039E6DC}"/>
              </a:ext>
            </a:extLst>
          </p:cNvPr>
          <p:cNvSpPr txBox="1"/>
          <p:nvPr/>
        </p:nvSpPr>
        <p:spPr>
          <a:xfrm>
            <a:off x="2236287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07F6170-CE6E-3A2A-CB3F-4B0F91FB723E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965587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90B0AAE-A173-BD26-444E-73078A7D46C4}"/>
              </a:ext>
            </a:extLst>
          </p:cNvPr>
          <p:cNvSpPr txBox="1"/>
          <p:nvPr/>
        </p:nvSpPr>
        <p:spPr>
          <a:xfrm>
            <a:off x="4232996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04B0C67-CAE6-D582-8AD1-106097E5FC34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5962296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7B77C67-E515-B17F-F653-98AE0680BAA2}"/>
              </a:ext>
            </a:extLst>
          </p:cNvPr>
          <p:cNvSpPr txBox="1"/>
          <p:nvPr/>
        </p:nvSpPr>
        <p:spPr>
          <a:xfrm>
            <a:off x="6229704" y="2660196"/>
            <a:ext cx="172929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14E3294-C9D2-77BD-A64A-BC784258DF5F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7959004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574787C-FB8D-5F7A-058C-3DF1E769BE1E}"/>
              </a:ext>
            </a:extLst>
          </p:cNvPr>
          <p:cNvSpPr txBox="1"/>
          <p:nvPr/>
        </p:nvSpPr>
        <p:spPr>
          <a:xfrm>
            <a:off x="8226413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종료</a:t>
            </a:r>
            <a:endParaRPr lang="en-US" altLang="ko-KR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ECEEB90-B29C-0FA0-C38B-63399AA254DB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9955713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4F3B6BF-AD78-6448-9F04-9A82C9F31A0C}"/>
              </a:ext>
            </a:extLst>
          </p:cNvPr>
          <p:cNvSpPr txBox="1"/>
          <p:nvPr/>
        </p:nvSpPr>
        <p:spPr>
          <a:xfrm>
            <a:off x="10223122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3229DDD-3B29-B14B-689A-16258A06E2BE}"/>
              </a:ext>
            </a:extLst>
          </p:cNvPr>
          <p:cNvSpPr/>
          <p:nvPr/>
        </p:nvSpPr>
        <p:spPr>
          <a:xfrm>
            <a:off x="1285753" y="4851529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 ~ 30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2710FC1-54DB-756B-334E-DBDB9A79D1DB}"/>
              </a:ext>
            </a:extLst>
          </p:cNvPr>
          <p:cNvSpPr/>
          <p:nvPr/>
        </p:nvSpPr>
        <p:spPr>
          <a:xfrm>
            <a:off x="1285753" y="5450828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738F62-F5BE-9C3F-CF25-4B08A55FEE67}"/>
              </a:ext>
            </a:extLst>
          </p:cNvPr>
          <p:cNvSpPr/>
          <p:nvPr/>
        </p:nvSpPr>
        <p:spPr>
          <a:xfrm>
            <a:off x="1285753" y="6047987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4F510EA-DA29-3B77-80E5-99252A9D3A56}"/>
              </a:ext>
            </a:extLst>
          </p:cNvPr>
          <p:cNvSpPr/>
          <p:nvPr/>
        </p:nvSpPr>
        <p:spPr>
          <a:xfrm>
            <a:off x="3177380" y="4851529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accent5"/>
                </a:solidFill>
              </a:rPr>
              <a:t>엘리트 몬스터 등장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80AE9FE-40EC-D28B-CE9A-8BF3259343C1}"/>
              </a:ext>
            </a:extLst>
          </p:cNvPr>
          <p:cNvSpPr/>
          <p:nvPr/>
        </p:nvSpPr>
        <p:spPr>
          <a:xfrm>
            <a:off x="3177380" y="5450827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0DC11EC-1AA1-F1DA-1FAA-556CAA3A5AD2}"/>
              </a:ext>
            </a:extLst>
          </p:cNvPr>
          <p:cNvSpPr/>
          <p:nvPr/>
        </p:nvSpPr>
        <p:spPr>
          <a:xfrm>
            <a:off x="3177380" y="6047986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A527DB2-2044-263B-8B03-580779B4342E}"/>
              </a:ext>
            </a:extLst>
          </p:cNvPr>
          <p:cNvSpPr/>
          <p:nvPr/>
        </p:nvSpPr>
        <p:spPr>
          <a:xfrm>
            <a:off x="7495136" y="4851529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B813CEE-C7CF-B8C6-C1DC-41A62A4B7C79}"/>
              </a:ext>
            </a:extLst>
          </p:cNvPr>
          <p:cNvSpPr/>
          <p:nvPr/>
        </p:nvSpPr>
        <p:spPr>
          <a:xfrm>
            <a:off x="7495136" y="5450827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54CBD52-0E50-D538-EBA1-D08F15E27F43}"/>
              </a:ext>
            </a:extLst>
          </p:cNvPr>
          <p:cNvSpPr/>
          <p:nvPr/>
        </p:nvSpPr>
        <p:spPr>
          <a:xfrm>
            <a:off x="7495136" y="6047985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5C1EB-E603-4343-A7D7-0BA1C7EBF2D3}"/>
              </a:ext>
            </a:extLst>
          </p:cNvPr>
          <p:cNvSpPr txBox="1"/>
          <p:nvPr/>
        </p:nvSpPr>
        <p:spPr>
          <a:xfrm>
            <a:off x="5131848" y="660400"/>
            <a:ext cx="67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스테이지 클리어 조건</a:t>
            </a:r>
            <a:r>
              <a:rPr lang="en-US" altLang="ko-KR" b="1" dirty="0"/>
              <a:t>: </a:t>
            </a:r>
            <a:r>
              <a:rPr lang="ko-KR" altLang="en-US" b="1" dirty="0">
                <a:solidFill>
                  <a:schemeClr val="accent5"/>
                </a:solidFill>
              </a:rPr>
              <a:t>엘리트 몬스터 처치</a:t>
            </a:r>
          </a:p>
        </p:txBody>
      </p:sp>
    </p:spTree>
    <p:extLst>
      <p:ext uri="{BB962C8B-B14F-4D97-AF65-F5344CB8AC3E}">
        <p14:creationId xmlns:p14="http://schemas.microsoft.com/office/powerpoint/2010/main" val="11293876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E05FE-5209-DB5A-26FC-263F5BB8C4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0415034-BEC5-89F6-32EB-A1C65260F796}"/>
              </a:ext>
            </a:extLst>
          </p:cNvPr>
          <p:cNvSpPr/>
          <p:nvPr/>
        </p:nvSpPr>
        <p:spPr>
          <a:xfrm>
            <a:off x="136259" y="503562"/>
            <a:ext cx="2214996" cy="8621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1Stage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21B361-5E36-303B-22EA-DEB5B02ECD5D}"/>
              </a:ext>
            </a:extLst>
          </p:cNvPr>
          <p:cNvSpPr txBox="1"/>
          <p:nvPr/>
        </p:nvSpPr>
        <p:spPr>
          <a:xfrm>
            <a:off x="1181100" y="3429000"/>
            <a:ext cx="9982200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3</a:t>
            </a:r>
            <a:r>
              <a:rPr lang="ko-KR" altLang="en-US" dirty="0"/>
              <a:t>초 동안 다음 스테이지 진입을 위한 준비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추가적인 몬스터 생성 없음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CEE9FA9-EB29-D7B3-E254-50AC4F4E285D}"/>
              </a:ext>
            </a:extLst>
          </p:cNvPr>
          <p:cNvSpPr/>
          <p:nvPr/>
        </p:nvSpPr>
        <p:spPr>
          <a:xfrm>
            <a:off x="136259" y="1613325"/>
            <a:ext cx="2214996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1 - 4 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93230C-5F91-A92B-671D-1016BFFB11CA}"/>
              </a:ext>
            </a:extLst>
          </p:cNvPr>
          <p:cNvSpPr txBox="1"/>
          <p:nvPr/>
        </p:nvSpPr>
        <p:spPr>
          <a:xfrm>
            <a:off x="239579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637DFDB-54E3-14F1-A084-29375B72386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968878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E4CE5D1-BC13-7FE0-E531-1E3BA603063A}"/>
              </a:ext>
            </a:extLst>
          </p:cNvPr>
          <p:cNvSpPr txBox="1"/>
          <p:nvPr/>
        </p:nvSpPr>
        <p:spPr>
          <a:xfrm>
            <a:off x="2236287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BF89E81-BFF7-E3E4-35BE-EAE134120259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965587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A76AA83-690C-8EC2-6CBE-FFDCE448D5C9}"/>
              </a:ext>
            </a:extLst>
          </p:cNvPr>
          <p:cNvSpPr txBox="1"/>
          <p:nvPr/>
        </p:nvSpPr>
        <p:spPr>
          <a:xfrm>
            <a:off x="4232996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005A79E-633E-8E61-0462-AC4AD78CC610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5962296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11BD84F-CACA-535A-93A3-2DAD7CDB4635}"/>
              </a:ext>
            </a:extLst>
          </p:cNvPr>
          <p:cNvSpPr txBox="1"/>
          <p:nvPr/>
        </p:nvSpPr>
        <p:spPr>
          <a:xfrm>
            <a:off x="6229704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510D139-C867-27AB-42E8-889F9BDD86FD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7959004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1338970-CAE7-A087-3F59-44071077CB50}"/>
              </a:ext>
            </a:extLst>
          </p:cNvPr>
          <p:cNvSpPr txBox="1"/>
          <p:nvPr/>
        </p:nvSpPr>
        <p:spPr>
          <a:xfrm>
            <a:off x="8226413" y="2660196"/>
            <a:ext cx="172929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종료</a:t>
            </a:r>
            <a:endParaRPr lang="en-US" altLang="ko-KR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8D2DD43-0D69-7B19-CA8E-CFC29B59FAA7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9955713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1FDAA39-6EE7-DA98-2EB1-5FB9C7FCFFF9}"/>
              </a:ext>
            </a:extLst>
          </p:cNvPr>
          <p:cNvSpPr txBox="1"/>
          <p:nvPr/>
        </p:nvSpPr>
        <p:spPr>
          <a:xfrm>
            <a:off x="10223122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CCBC085-7C06-F02D-49F5-D408ABB59E85}"/>
              </a:ext>
            </a:extLst>
          </p:cNvPr>
          <p:cNvSpPr/>
          <p:nvPr/>
        </p:nvSpPr>
        <p:spPr>
          <a:xfrm>
            <a:off x="1285753" y="4851529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 ~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3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FC075A-7EC5-0DE8-DBCF-7E2FC030AB6F}"/>
              </a:ext>
            </a:extLst>
          </p:cNvPr>
          <p:cNvSpPr/>
          <p:nvPr/>
        </p:nvSpPr>
        <p:spPr>
          <a:xfrm>
            <a:off x="1285753" y="5450828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CE65F3-42D1-E1DA-FFE1-A5548E58818E}"/>
              </a:ext>
            </a:extLst>
          </p:cNvPr>
          <p:cNvSpPr/>
          <p:nvPr/>
        </p:nvSpPr>
        <p:spPr>
          <a:xfrm>
            <a:off x="1285753" y="6047987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47E499E-43F6-5603-8001-8E768FF6757E}"/>
              </a:ext>
            </a:extLst>
          </p:cNvPr>
          <p:cNvSpPr/>
          <p:nvPr/>
        </p:nvSpPr>
        <p:spPr>
          <a:xfrm>
            <a:off x="3177380" y="4851529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남은 몬스터 제거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및 대기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654538D-3B45-BC48-7A4E-E5CCB08C140F}"/>
              </a:ext>
            </a:extLst>
          </p:cNvPr>
          <p:cNvSpPr/>
          <p:nvPr/>
        </p:nvSpPr>
        <p:spPr>
          <a:xfrm>
            <a:off x="3177380" y="5450827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3FE62B9-5724-ADAB-35BC-369DA0E98D45}"/>
              </a:ext>
            </a:extLst>
          </p:cNvPr>
          <p:cNvSpPr/>
          <p:nvPr/>
        </p:nvSpPr>
        <p:spPr>
          <a:xfrm>
            <a:off x="3177380" y="6047986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83B84E4-4A9F-34E1-3329-6496E091263C}"/>
              </a:ext>
            </a:extLst>
          </p:cNvPr>
          <p:cNvSpPr/>
          <p:nvPr/>
        </p:nvSpPr>
        <p:spPr>
          <a:xfrm>
            <a:off x="7495136" y="4851529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추가 몬스터 처치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72BA2AF-5E77-0039-A6B4-242B8A7E312B}"/>
              </a:ext>
            </a:extLst>
          </p:cNvPr>
          <p:cNvSpPr/>
          <p:nvPr/>
        </p:nvSpPr>
        <p:spPr>
          <a:xfrm>
            <a:off x="7495136" y="5450827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2E8971-120B-D7C5-09F1-D078F691D758}"/>
              </a:ext>
            </a:extLst>
          </p:cNvPr>
          <p:cNvSpPr/>
          <p:nvPr/>
        </p:nvSpPr>
        <p:spPr>
          <a:xfrm>
            <a:off x="7495136" y="6047985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BCC09E-6637-9AE0-3571-3AED91DFD661}"/>
              </a:ext>
            </a:extLst>
          </p:cNvPr>
          <p:cNvSpPr txBox="1"/>
          <p:nvPr/>
        </p:nvSpPr>
        <p:spPr>
          <a:xfrm>
            <a:off x="4610100" y="660400"/>
            <a:ext cx="7277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스테이지 클리어 조건</a:t>
            </a:r>
            <a:r>
              <a:rPr lang="en-US" altLang="ko-KR" b="1" dirty="0"/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처치 수 도달 시 </a:t>
            </a:r>
            <a:r>
              <a:rPr lang="ko-KR" altLang="en-US" b="1" dirty="0"/>
              <a:t>다음 스테이지로 넘어간다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1779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DFFD26-79F2-0951-69ED-A8A71825FD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8FB4CE6-0754-D661-0E38-77A31A100196}"/>
              </a:ext>
            </a:extLst>
          </p:cNvPr>
          <p:cNvSpPr/>
          <p:nvPr/>
        </p:nvSpPr>
        <p:spPr>
          <a:xfrm>
            <a:off x="136259" y="503562"/>
            <a:ext cx="2214996" cy="8621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1Stage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06AA41-FABE-1895-CA73-0166F91F50A0}"/>
              </a:ext>
            </a:extLst>
          </p:cNvPr>
          <p:cNvSpPr txBox="1"/>
          <p:nvPr/>
        </p:nvSpPr>
        <p:spPr>
          <a:xfrm>
            <a:off x="1181100" y="3429000"/>
            <a:ext cx="9982200" cy="2774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스테이지 진입 후 </a:t>
            </a:r>
            <a:r>
              <a:rPr lang="en-US" altLang="ko-KR" dirty="0"/>
              <a:t>2</a:t>
            </a:r>
            <a:r>
              <a:rPr lang="ko-KR" altLang="en-US" dirty="0"/>
              <a:t>초 딜레이 타임 이후 </a:t>
            </a:r>
            <a:r>
              <a:rPr lang="en-US" altLang="ko-KR" dirty="0"/>
              <a:t>1</a:t>
            </a:r>
            <a:r>
              <a:rPr lang="ko-KR" altLang="en-US" dirty="0"/>
              <a:t>차 웨이브 시작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 – 5</a:t>
            </a:r>
            <a:r>
              <a:rPr lang="ko-KR" altLang="en-US" dirty="0"/>
              <a:t> 에서는 </a:t>
            </a:r>
            <a:r>
              <a:rPr lang="ko-KR" altLang="en-US" b="1" dirty="0">
                <a:solidFill>
                  <a:srgbClr val="FF0000"/>
                </a:solidFill>
              </a:rPr>
              <a:t>보스 몬스터</a:t>
            </a:r>
            <a:r>
              <a:rPr lang="ko-KR" altLang="en-US" dirty="0"/>
              <a:t>가 등장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</a:t>
            </a:r>
            <a:r>
              <a:rPr lang="ko-KR" altLang="en-US" dirty="0"/>
              <a:t>차 웨이브는 </a:t>
            </a:r>
            <a:r>
              <a:rPr lang="en-US" altLang="ko-KR" dirty="0"/>
              <a:t>1 - 4  </a:t>
            </a:r>
            <a:r>
              <a:rPr lang="ko-KR" altLang="en-US" dirty="0"/>
              <a:t>에서의 피로도를 낮출 수 있도록 난이도 소폭 하락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2</a:t>
            </a:r>
            <a:r>
              <a:rPr lang="ko-KR" altLang="en-US" dirty="0"/>
              <a:t>차 웨이브는 난이도 상승으로 보스 몬스터의 등장을 암시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3</a:t>
            </a:r>
            <a:r>
              <a:rPr lang="ko-KR" altLang="en-US" dirty="0"/>
              <a:t>차 웨이브는 </a:t>
            </a:r>
            <a:r>
              <a:rPr lang="ko-KR" altLang="en-US" b="1" dirty="0">
                <a:solidFill>
                  <a:srgbClr val="FF0000"/>
                </a:solidFill>
              </a:rPr>
              <a:t>보스 몬스터 </a:t>
            </a:r>
            <a:r>
              <a:rPr lang="ko-KR" altLang="en-US" dirty="0"/>
              <a:t>등장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435189-2FA3-C6C0-4DD0-9FF276C14EAB}"/>
              </a:ext>
            </a:extLst>
          </p:cNvPr>
          <p:cNvSpPr/>
          <p:nvPr/>
        </p:nvSpPr>
        <p:spPr>
          <a:xfrm>
            <a:off x="136259" y="1613325"/>
            <a:ext cx="2214996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1 - 5 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EA22542-ED26-3650-DCEB-74EF3217E3F8}"/>
              </a:ext>
            </a:extLst>
          </p:cNvPr>
          <p:cNvGrpSpPr/>
          <p:nvPr/>
        </p:nvGrpSpPr>
        <p:grpSpPr>
          <a:xfrm>
            <a:off x="239579" y="2660196"/>
            <a:ext cx="11712842" cy="369332"/>
            <a:chOff x="0" y="2263854"/>
            <a:chExt cx="12192000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8872D14-2FFB-5015-65CB-BED547A20C86}"/>
                </a:ext>
              </a:extLst>
            </p:cNvPr>
            <p:cNvSpPr txBox="1"/>
            <p:nvPr/>
          </p:nvSpPr>
          <p:spPr>
            <a:xfrm>
              <a:off x="0" y="2263854"/>
              <a:ext cx="1800043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스테이지 진입</a:t>
              </a:r>
              <a:endParaRPr lang="en-US" altLang="ko-KR" dirty="0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BA293247-0A4A-FFB1-C7AE-059EB84BB75D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1800043" y="2448520"/>
              <a:ext cx="278349" cy="0"/>
            </a:xfrm>
            <a:prstGeom prst="straightConnector1">
              <a:avLst/>
            </a:prstGeom>
            <a:ln w="38100">
              <a:solidFill>
                <a:schemeClr val="dk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925DC1B-8F5A-5D6B-5221-95381613EF10}"/>
                </a:ext>
              </a:extLst>
            </p:cNvPr>
            <p:cNvSpPr txBox="1"/>
            <p:nvPr/>
          </p:nvSpPr>
          <p:spPr>
            <a:xfrm>
              <a:off x="2078391" y="2263854"/>
              <a:ext cx="1800043" cy="369332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1</a:t>
              </a:r>
              <a:r>
                <a:rPr lang="ko-KR" altLang="en-US" dirty="0"/>
                <a:t>차 웨이브</a:t>
              </a:r>
              <a:endParaRPr lang="en-US" altLang="ko-KR" dirty="0"/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9C7FDF2F-E575-520E-0A4F-68675066DAE2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>
              <a:off x="3878434" y="2448520"/>
              <a:ext cx="278349" cy="0"/>
            </a:xfrm>
            <a:prstGeom prst="straightConnector1">
              <a:avLst/>
            </a:prstGeom>
            <a:ln w="38100">
              <a:solidFill>
                <a:schemeClr val="dk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C6B9917-7F74-3E14-7CEB-3142B5085FE0}"/>
                </a:ext>
              </a:extLst>
            </p:cNvPr>
            <p:cNvSpPr txBox="1"/>
            <p:nvPr/>
          </p:nvSpPr>
          <p:spPr>
            <a:xfrm>
              <a:off x="4156783" y="2263854"/>
              <a:ext cx="1800043" cy="369332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2</a:t>
              </a:r>
              <a:r>
                <a:rPr lang="ko-KR" altLang="en-US" dirty="0"/>
                <a:t>차 웨이브</a:t>
              </a:r>
              <a:endParaRPr lang="en-US" altLang="ko-KR" dirty="0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A0EAB80F-7D8F-512F-6A04-DD8A28D98293}"/>
                </a:ext>
              </a:extLst>
            </p:cNvPr>
            <p:cNvCxnSpPr>
              <a:cxnSpLocks/>
              <a:stCxn id="31" idx="3"/>
            </p:cNvCxnSpPr>
            <p:nvPr/>
          </p:nvCxnSpPr>
          <p:spPr>
            <a:xfrm>
              <a:off x="5956826" y="2448520"/>
              <a:ext cx="278349" cy="0"/>
            </a:xfrm>
            <a:prstGeom prst="straightConnector1">
              <a:avLst/>
            </a:prstGeom>
            <a:ln w="38100">
              <a:solidFill>
                <a:schemeClr val="dk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A5F96F-6B0C-C10C-4380-92EB7A56DBE7}"/>
                </a:ext>
              </a:extLst>
            </p:cNvPr>
            <p:cNvSpPr txBox="1"/>
            <p:nvPr/>
          </p:nvSpPr>
          <p:spPr>
            <a:xfrm>
              <a:off x="6235174" y="2263854"/>
              <a:ext cx="1800043" cy="369332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3</a:t>
              </a:r>
              <a:r>
                <a:rPr lang="ko-KR" altLang="en-US" dirty="0"/>
                <a:t>차 웨이브</a:t>
              </a:r>
              <a:endParaRPr lang="en-US" altLang="ko-KR" dirty="0"/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B4BC64A5-DB3D-A7D3-A8AF-F1CAD91A1AB7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8035217" y="2448520"/>
              <a:ext cx="278349" cy="0"/>
            </a:xfrm>
            <a:prstGeom prst="straightConnector1">
              <a:avLst/>
            </a:prstGeom>
            <a:ln w="38100">
              <a:solidFill>
                <a:schemeClr val="dk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82F6ACB-0C69-C64B-6482-CED7FBCEFABE}"/>
                </a:ext>
              </a:extLst>
            </p:cNvPr>
            <p:cNvSpPr txBox="1"/>
            <p:nvPr/>
          </p:nvSpPr>
          <p:spPr>
            <a:xfrm>
              <a:off x="8313566" y="2263854"/>
              <a:ext cx="1800043" cy="369332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종료</a:t>
              </a:r>
              <a:endParaRPr lang="en-US" altLang="ko-KR" dirty="0"/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7910FDDD-135B-DBC2-BC9B-41AD972D5316}"/>
                </a:ext>
              </a:extLst>
            </p:cNvPr>
            <p:cNvCxnSpPr>
              <a:cxnSpLocks/>
              <a:stCxn id="35" idx="3"/>
            </p:cNvCxnSpPr>
            <p:nvPr/>
          </p:nvCxnSpPr>
          <p:spPr>
            <a:xfrm>
              <a:off x="10113609" y="2448520"/>
              <a:ext cx="278349" cy="0"/>
            </a:xfrm>
            <a:prstGeom prst="straightConnector1">
              <a:avLst/>
            </a:prstGeom>
            <a:ln w="38100">
              <a:solidFill>
                <a:schemeClr val="dk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7A1D399-CE1E-28DB-7EB0-B7C1FA00BA8E}"/>
                </a:ext>
              </a:extLst>
            </p:cNvPr>
            <p:cNvSpPr txBox="1"/>
            <p:nvPr/>
          </p:nvSpPr>
          <p:spPr>
            <a:xfrm>
              <a:off x="10391957" y="2263854"/>
              <a:ext cx="1800043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스테이지 진입</a:t>
              </a:r>
              <a:endParaRPr lang="en-US" altLang="ko-KR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717C8B1-E5AA-69E3-9858-384857C11B53}"/>
              </a:ext>
            </a:extLst>
          </p:cNvPr>
          <p:cNvSpPr txBox="1"/>
          <p:nvPr/>
        </p:nvSpPr>
        <p:spPr>
          <a:xfrm>
            <a:off x="4610100" y="660400"/>
            <a:ext cx="7277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스테이지 클리어 조건</a:t>
            </a:r>
            <a:r>
              <a:rPr lang="en-US" altLang="ko-KR" b="1" dirty="0"/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처치 수 도달 시 </a:t>
            </a:r>
            <a:r>
              <a:rPr lang="ko-KR" altLang="en-US" b="1" dirty="0"/>
              <a:t>다음 스테이지로 넘어간다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8642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07CEE2-DFF1-B599-3E15-82E56AE2A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39E9EFC-B276-2652-FD01-AA19C4D63ECB}"/>
              </a:ext>
            </a:extLst>
          </p:cNvPr>
          <p:cNvSpPr/>
          <p:nvPr/>
        </p:nvSpPr>
        <p:spPr>
          <a:xfrm>
            <a:off x="136259" y="503562"/>
            <a:ext cx="2214996" cy="8621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1Stage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AF2F55-D50E-F08C-CC0E-AD96CC936951}"/>
              </a:ext>
            </a:extLst>
          </p:cNvPr>
          <p:cNvSpPr txBox="1"/>
          <p:nvPr/>
        </p:nvSpPr>
        <p:spPr>
          <a:xfrm>
            <a:off x="1181100" y="3429000"/>
            <a:ext cx="9982200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 – 5</a:t>
            </a:r>
            <a:r>
              <a:rPr lang="ko-KR" altLang="en-US" dirty="0"/>
              <a:t>의 </a:t>
            </a:r>
            <a:r>
              <a:rPr lang="en-US" altLang="ko-KR" dirty="0"/>
              <a:t>1</a:t>
            </a:r>
            <a:r>
              <a:rPr lang="ko-KR" altLang="en-US" dirty="0"/>
              <a:t>차 웨이브는  </a:t>
            </a:r>
            <a:r>
              <a:rPr lang="en-US" altLang="ko-KR" dirty="0"/>
              <a:t>1 – 4</a:t>
            </a:r>
            <a:r>
              <a:rPr lang="ko-KR" altLang="en-US" dirty="0"/>
              <a:t>에서의 피로도를 낮추도록 설계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난이도는 일정하도록 하여 휴식 단계를 가짐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263778-851F-E207-19DB-00FB03652A15}"/>
              </a:ext>
            </a:extLst>
          </p:cNvPr>
          <p:cNvSpPr/>
          <p:nvPr/>
        </p:nvSpPr>
        <p:spPr>
          <a:xfrm>
            <a:off x="136259" y="1613325"/>
            <a:ext cx="2214996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1 - 5 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C767BC-28F5-C513-4C54-55285F811D0D}"/>
              </a:ext>
            </a:extLst>
          </p:cNvPr>
          <p:cNvSpPr txBox="1"/>
          <p:nvPr/>
        </p:nvSpPr>
        <p:spPr>
          <a:xfrm>
            <a:off x="239579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86A5126-6BAC-D0CE-E119-9B38124C0503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968878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0961B33-1FAF-B6EC-102D-45308BEF771D}"/>
              </a:ext>
            </a:extLst>
          </p:cNvPr>
          <p:cNvSpPr txBox="1"/>
          <p:nvPr/>
        </p:nvSpPr>
        <p:spPr>
          <a:xfrm>
            <a:off x="2236287" y="2660196"/>
            <a:ext cx="172929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834FCFA-7F24-A2F6-FA6D-E646DAC42801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965587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E6D2EB4-6F87-9120-1DB7-71862A5A3A87}"/>
              </a:ext>
            </a:extLst>
          </p:cNvPr>
          <p:cNvSpPr txBox="1"/>
          <p:nvPr/>
        </p:nvSpPr>
        <p:spPr>
          <a:xfrm>
            <a:off x="4232996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EA61C81-D3C4-30F4-5086-EA6A196F499C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5962296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6D9C85F-DA3F-6F00-5237-C2AC75A4413B}"/>
              </a:ext>
            </a:extLst>
          </p:cNvPr>
          <p:cNvSpPr txBox="1"/>
          <p:nvPr/>
        </p:nvSpPr>
        <p:spPr>
          <a:xfrm>
            <a:off x="6229704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628085F-D5C6-E925-0744-984F5B1717A3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7959004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C82A9BA-673F-5BF4-86A5-3E20E8153560}"/>
              </a:ext>
            </a:extLst>
          </p:cNvPr>
          <p:cNvSpPr txBox="1"/>
          <p:nvPr/>
        </p:nvSpPr>
        <p:spPr>
          <a:xfrm>
            <a:off x="8226413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종료</a:t>
            </a:r>
            <a:endParaRPr lang="en-US" altLang="ko-KR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DFD86A0-045E-B144-229D-F96F387B12D7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9955713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9277142-A074-5A13-6354-2B0A9E8DD03C}"/>
              </a:ext>
            </a:extLst>
          </p:cNvPr>
          <p:cNvSpPr txBox="1"/>
          <p:nvPr/>
        </p:nvSpPr>
        <p:spPr>
          <a:xfrm>
            <a:off x="10223122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8D4B172-2AB2-D2D2-935C-06CEBD29C02B}"/>
              </a:ext>
            </a:extLst>
          </p:cNvPr>
          <p:cNvSpPr/>
          <p:nvPr/>
        </p:nvSpPr>
        <p:spPr>
          <a:xfrm>
            <a:off x="1285753" y="4851529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 ~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30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1AD4A3A-B415-800E-BF66-50442558DAEC}"/>
              </a:ext>
            </a:extLst>
          </p:cNvPr>
          <p:cNvSpPr/>
          <p:nvPr/>
        </p:nvSpPr>
        <p:spPr>
          <a:xfrm>
            <a:off x="1285753" y="5450828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45679D-C8D0-0D56-4C5F-5EE4F2CA0536}"/>
              </a:ext>
            </a:extLst>
          </p:cNvPr>
          <p:cNvSpPr/>
          <p:nvPr/>
        </p:nvSpPr>
        <p:spPr>
          <a:xfrm>
            <a:off x="1285753" y="6047987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1002825-F1F5-CDE9-84AE-4A620D02D941}"/>
              </a:ext>
            </a:extLst>
          </p:cNvPr>
          <p:cNvSpPr/>
          <p:nvPr/>
        </p:nvSpPr>
        <p:spPr>
          <a:xfrm>
            <a:off x="3177380" y="4851529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초마다 </a:t>
            </a:r>
            <a:r>
              <a:rPr lang="en-US" altLang="ko-KR" dirty="0">
                <a:solidFill>
                  <a:schemeClr val="tx1"/>
                </a:solidFill>
              </a:rPr>
              <a:t>5</a:t>
            </a:r>
            <a:r>
              <a:rPr lang="ko-KR" altLang="en-US" dirty="0">
                <a:solidFill>
                  <a:schemeClr val="tx1"/>
                </a:solidFill>
              </a:rPr>
              <a:t>마리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5CB379-27BB-0314-F4FD-E3C05E52253C}"/>
              </a:ext>
            </a:extLst>
          </p:cNvPr>
          <p:cNvSpPr/>
          <p:nvPr/>
        </p:nvSpPr>
        <p:spPr>
          <a:xfrm>
            <a:off x="3177380" y="5450827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2C8FDAA-2B8C-9E43-B70A-D563F2513F88}"/>
              </a:ext>
            </a:extLst>
          </p:cNvPr>
          <p:cNvSpPr/>
          <p:nvPr/>
        </p:nvSpPr>
        <p:spPr>
          <a:xfrm>
            <a:off x="3177380" y="6047986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32F3A02-8F12-C6F0-B0E1-1DE681F77216}"/>
              </a:ext>
            </a:extLst>
          </p:cNvPr>
          <p:cNvSpPr/>
          <p:nvPr/>
        </p:nvSpPr>
        <p:spPr>
          <a:xfrm>
            <a:off x="7495136" y="4851529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 </a:t>
            </a:r>
            <a:r>
              <a:rPr lang="en-US" altLang="ko-KR" dirty="0">
                <a:solidFill>
                  <a:schemeClr val="tx1"/>
                </a:solidFill>
              </a:rPr>
              <a:t>120</a:t>
            </a:r>
            <a:r>
              <a:rPr lang="ko-KR" altLang="en-US" dirty="0">
                <a:solidFill>
                  <a:schemeClr val="tx1"/>
                </a:solidFill>
              </a:rPr>
              <a:t>마리만 처치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C0627E2-E2FA-D065-26BF-6D869D6B2DB8}"/>
              </a:ext>
            </a:extLst>
          </p:cNvPr>
          <p:cNvSpPr/>
          <p:nvPr/>
        </p:nvSpPr>
        <p:spPr>
          <a:xfrm>
            <a:off x="7495136" y="5450827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C8F4FE6-1E0D-6C86-0E1B-DE109AE1AB2D}"/>
              </a:ext>
            </a:extLst>
          </p:cNvPr>
          <p:cNvSpPr/>
          <p:nvPr/>
        </p:nvSpPr>
        <p:spPr>
          <a:xfrm>
            <a:off x="7495136" y="6047985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D9AFC8-A593-5E0A-3564-1246B7E23E73}"/>
              </a:ext>
            </a:extLst>
          </p:cNvPr>
          <p:cNvSpPr txBox="1"/>
          <p:nvPr/>
        </p:nvSpPr>
        <p:spPr>
          <a:xfrm>
            <a:off x="4610100" y="660400"/>
            <a:ext cx="7277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스테이지 클리어 조건</a:t>
            </a:r>
            <a:r>
              <a:rPr lang="en-US" altLang="ko-KR" b="1" dirty="0"/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처치 수 도달 시 </a:t>
            </a:r>
            <a:r>
              <a:rPr lang="ko-KR" altLang="en-US" b="1" dirty="0"/>
              <a:t>다음 스테이지로 넘어간다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95260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4ACC54-BCAE-691F-0940-D237D7EFA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BFC2FF1-FA3E-33B2-5F4C-AAA78ACA2F64}"/>
              </a:ext>
            </a:extLst>
          </p:cNvPr>
          <p:cNvSpPr/>
          <p:nvPr/>
        </p:nvSpPr>
        <p:spPr>
          <a:xfrm>
            <a:off x="136259" y="503562"/>
            <a:ext cx="2214996" cy="8621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1Stage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4CB63B-39E9-AA77-31FA-EBB4421E2B05}"/>
              </a:ext>
            </a:extLst>
          </p:cNvPr>
          <p:cNvSpPr txBox="1"/>
          <p:nvPr/>
        </p:nvSpPr>
        <p:spPr>
          <a:xfrm>
            <a:off x="1181100" y="3429000"/>
            <a:ext cx="9982200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2</a:t>
            </a:r>
            <a:r>
              <a:rPr lang="ko-KR" altLang="en-US" dirty="0"/>
              <a:t>차 웨이브는 보스 몬스터의 등장을 암시할 수 있도록 난이도 상승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보스 웨이브 진입 전 정신없는 상태를 만들어 긴장감이 계속 상승하도록 유도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56F0AC-B740-CC64-CCB1-BEE27328DEFC}"/>
              </a:ext>
            </a:extLst>
          </p:cNvPr>
          <p:cNvSpPr/>
          <p:nvPr/>
        </p:nvSpPr>
        <p:spPr>
          <a:xfrm>
            <a:off x="136259" y="1613325"/>
            <a:ext cx="2214996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1 - 5 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E110B9-EFF4-D8CE-B44A-B76B54CCB6FF}"/>
              </a:ext>
            </a:extLst>
          </p:cNvPr>
          <p:cNvSpPr txBox="1"/>
          <p:nvPr/>
        </p:nvSpPr>
        <p:spPr>
          <a:xfrm>
            <a:off x="239579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A71F7BC-4640-FEC7-CD0E-ADDF5F3EA252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968878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0F108E1-3396-3BC2-782C-58DD7B415377}"/>
              </a:ext>
            </a:extLst>
          </p:cNvPr>
          <p:cNvSpPr txBox="1"/>
          <p:nvPr/>
        </p:nvSpPr>
        <p:spPr>
          <a:xfrm>
            <a:off x="2236287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1E8EEA3-EF1A-AB66-3F3E-2BDA7618C3F6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965587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A2F0B2E-E313-CBDD-0939-4E96EA182E3F}"/>
              </a:ext>
            </a:extLst>
          </p:cNvPr>
          <p:cNvSpPr txBox="1"/>
          <p:nvPr/>
        </p:nvSpPr>
        <p:spPr>
          <a:xfrm>
            <a:off x="4232996" y="2660196"/>
            <a:ext cx="172929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/>
            </a:lvl1pPr>
          </a:lstStyle>
          <a:p>
            <a:r>
              <a:rPr lang="en-US" altLang="ko-KR" dirty="0"/>
              <a:t>2</a:t>
            </a:r>
            <a:r>
              <a:rPr lang="ko-KR" altLang="en-US"/>
              <a:t>차 웨이브</a:t>
            </a:r>
            <a:endParaRPr lang="en-US" altLang="ko-KR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D948626-67A7-51D9-1764-9FABCAF8A7AF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5962296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C416108-4C66-E60B-C021-BBE9E7F78E9B}"/>
              </a:ext>
            </a:extLst>
          </p:cNvPr>
          <p:cNvSpPr txBox="1"/>
          <p:nvPr/>
        </p:nvSpPr>
        <p:spPr>
          <a:xfrm>
            <a:off x="6229704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/>
            </a:lvl1pPr>
          </a:lstStyle>
          <a:p>
            <a:r>
              <a:rPr lang="en-US" altLang="ko-KR" dirty="0"/>
              <a:t>3</a:t>
            </a:r>
            <a:r>
              <a:rPr lang="ko-KR" altLang="en-US"/>
              <a:t>차 웨이브</a:t>
            </a:r>
            <a:endParaRPr lang="en-US" altLang="ko-KR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DEF90CF-3851-CCB6-6BB0-9685577B999C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7959004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9F19FD9-E73D-AE24-0A83-A41833645E45}"/>
              </a:ext>
            </a:extLst>
          </p:cNvPr>
          <p:cNvSpPr txBox="1"/>
          <p:nvPr/>
        </p:nvSpPr>
        <p:spPr>
          <a:xfrm>
            <a:off x="8226413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종료</a:t>
            </a:r>
            <a:endParaRPr lang="en-US" altLang="ko-KR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38FD323-C7BC-EDDD-A631-9245D0377A5A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9955713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91CA86E-BAB6-F099-ED13-ACBAFBD586C4}"/>
              </a:ext>
            </a:extLst>
          </p:cNvPr>
          <p:cNvSpPr txBox="1"/>
          <p:nvPr/>
        </p:nvSpPr>
        <p:spPr>
          <a:xfrm>
            <a:off x="10223122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007B024-0FCA-2A17-341F-1377D3B8D7CD}"/>
              </a:ext>
            </a:extLst>
          </p:cNvPr>
          <p:cNvSpPr/>
          <p:nvPr/>
        </p:nvSpPr>
        <p:spPr>
          <a:xfrm>
            <a:off x="1285753" y="4851529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 ~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10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35F7EB8-AE30-D34B-E375-ED8B0A6448F5}"/>
              </a:ext>
            </a:extLst>
          </p:cNvPr>
          <p:cNvSpPr/>
          <p:nvPr/>
        </p:nvSpPr>
        <p:spPr>
          <a:xfrm>
            <a:off x="1285753" y="5450828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 ~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20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066265A-BF27-1AB9-8D6E-0690893B9B48}"/>
              </a:ext>
            </a:extLst>
          </p:cNvPr>
          <p:cNvSpPr/>
          <p:nvPr/>
        </p:nvSpPr>
        <p:spPr>
          <a:xfrm>
            <a:off x="1285753" y="6047987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 ~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30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83AF652-9D0C-AA25-3279-16115BEF3176}"/>
              </a:ext>
            </a:extLst>
          </p:cNvPr>
          <p:cNvSpPr/>
          <p:nvPr/>
        </p:nvSpPr>
        <p:spPr>
          <a:xfrm>
            <a:off x="3177380" y="4851529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초마다 </a:t>
            </a:r>
            <a:r>
              <a:rPr lang="en-US" altLang="ko-KR" dirty="0">
                <a:solidFill>
                  <a:schemeClr val="tx1"/>
                </a:solidFill>
              </a:rPr>
              <a:t>8</a:t>
            </a:r>
            <a:r>
              <a:rPr lang="ko-KR" altLang="en-US" dirty="0">
                <a:solidFill>
                  <a:schemeClr val="tx1"/>
                </a:solidFill>
              </a:rPr>
              <a:t>마리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793ECF6-6163-E339-239C-7D55D6AE2D15}"/>
              </a:ext>
            </a:extLst>
          </p:cNvPr>
          <p:cNvSpPr/>
          <p:nvPr/>
        </p:nvSpPr>
        <p:spPr>
          <a:xfrm>
            <a:off x="3177380" y="5450827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초마다 </a:t>
            </a:r>
            <a:r>
              <a:rPr lang="en-US" altLang="ko-KR" dirty="0">
                <a:solidFill>
                  <a:schemeClr val="tx1"/>
                </a:solidFill>
              </a:rPr>
              <a:t>9</a:t>
            </a:r>
            <a:r>
              <a:rPr lang="ko-KR" altLang="en-US" dirty="0">
                <a:solidFill>
                  <a:schemeClr val="tx1"/>
                </a:solidFill>
              </a:rPr>
              <a:t>마리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810A100-E332-3FA5-74B6-96DA40CD5E2A}"/>
              </a:ext>
            </a:extLst>
          </p:cNvPr>
          <p:cNvSpPr/>
          <p:nvPr/>
        </p:nvSpPr>
        <p:spPr>
          <a:xfrm>
            <a:off x="3177380" y="6047986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초마다 </a:t>
            </a:r>
            <a:r>
              <a:rPr lang="en-US" altLang="ko-KR" dirty="0">
                <a:solidFill>
                  <a:schemeClr val="tx1"/>
                </a:solidFill>
              </a:rPr>
              <a:t>10</a:t>
            </a:r>
            <a:r>
              <a:rPr lang="ko-KR" altLang="en-US" dirty="0">
                <a:solidFill>
                  <a:schemeClr val="tx1"/>
                </a:solidFill>
              </a:rPr>
              <a:t>마리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387EE76-016B-9009-2EA4-560937733CE9}"/>
              </a:ext>
            </a:extLst>
          </p:cNvPr>
          <p:cNvSpPr/>
          <p:nvPr/>
        </p:nvSpPr>
        <p:spPr>
          <a:xfrm>
            <a:off x="7495136" y="4851529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 </a:t>
            </a:r>
            <a:r>
              <a:rPr lang="en-US" altLang="ko-KR" dirty="0">
                <a:solidFill>
                  <a:schemeClr val="tx1"/>
                </a:solidFill>
              </a:rPr>
              <a:t>80</a:t>
            </a:r>
            <a:r>
              <a:rPr lang="ko-KR" altLang="en-US" dirty="0">
                <a:solidFill>
                  <a:schemeClr val="tx1"/>
                </a:solidFill>
              </a:rPr>
              <a:t>마리만 처치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C22DE9B-528A-A35F-320E-FF03F02320DD}"/>
              </a:ext>
            </a:extLst>
          </p:cNvPr>
          <p:cNvSpPr/>
          <p:nvPr/>
        </p:nvSpPr>
        <p:spPr>
          <a:xfrm>
            <a:off x="7495136" y="5450827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 </a:t>
            </a:r>
            <a:r>
              <a:rPr lang="en-US" altLang="ko-KR" dirty="0">
                <a:solidFill>
                  <a:schemeClr val="tx1"/>
                </a:solidFill>
              </a:rPr>
              <a:t>90</a:t>
            </a:r>
            <a:r>
              <a:rPr lang="ko-KR" altLang="en-US" dirty="0">
                <a:solidFill>
                  <a:schemeClr val="tx1"/>
                </a:solidFill>
              </a:rPr>
              <a:t>마리만 처치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C464A99-4CE0-F347-6F25-E59E0D163C41}"/>
              </a:ext>
            </a:extLst>
          </p:cNvPr>
          <p:cNvSpPr/>
          <p:nvPr/>
        </p:nvSpPr>
        <p:spPr>
          <a:xfrm>
            <a:off x="7495136" y="6047985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 </a:t>
            </a:r>
            <a:r>
              <a:rPr lang="en-US" altLang="ko-KR" dirty="0">
                <a:solidFill>
                  <a:schemeClr val="tx1"/>
                </a:solidFill>
              </a:rPr>
              <a:t>100</a:t>
            </a:r>
            <a:r>
              <a:rPr lang="ko-KR" altLang="en-US" dirty="0">
                <a:solidFill>
                  <a:schemeClr val="tx1"/>
                </a:solidFill>
              </a:rPr>
              <a:t>마리만 처치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EFCDCF-457D-1116-43FF-382867BB4747}"/>
              </a:ext>
            </a:extLst>
          </p:cNvPr>
          <p:cNvSpPr txBox="1"/>
          <p:nvPr/>
        </p:nvSpPr>
        <p:spPr>
          <a:xfrm>
            <a:off x="4610100" y="660400"/>
            <a:ext cx="7277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스테이지 클리어 조건</a:t>
            </a:r>
            <a:r>
              <a:rPr lang="en-US" altLang="ko-KR" b="1" dirty="0"/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처치 수 도달 시 </a:t>
            </a:r>
            <a:r>
              <a:rPr lang="ko-KR" altLang="en-US" b="1" dirty="0"/>
              <a:t>다음 스테이지로 넘어간다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91857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E5CBBB-C468-5CFB-6199-389AE6723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BBCBEA4-C6FC-4E89-381C-F6652261A05F}"/>
              </a:ext>
            </a:extLst>
          </p:cNvPr>
          <p:cNvSpPr/>
          <p:nvPr/>
        </p:nvSpPr>
        <p:spPr>
          <a:xfrm>
            <a:off x="136259" y="503562"/>
            <a:ext cx="2214996" cy="8621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1Stage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538B82-0B94-4279-4BCE-947B8D7CD918}"/>
              </a:ext>
            </a:extLst>
          </p:cNvPr>
          <p:cNvSpPr txBox="1"/>
          <p:nvPr/>
        </p:nvSpPr>
        <p:spPr>
          <a:xfrm>
            <a:off x="1181100" y="3429000"/>
            <a:ext cx="9982200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FF0000"/>
                </a:solidFill>
              </a:rPr>
              <a:t>보스 몬스터 등장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보스 스테이지는 보스 몬스터를 처치하면 종료된다</a:t>
            </a:r>
            <a:r>
              <a:rPr lang="en-US" altLang="ko-KR" dirty="0"/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428E0AD-16C7-CBD6-B59A-B6591BECFE9A}"/>
              </a:ext>
            </a:extLst>
          </p:cNvPr>
          <p:cNvSpPr/>
          <p:nvPr/>
        </p:nvSpPr>
        <p:spPr>
          <a:xfrm>
            <a:off x="136259" y="1613325"/>
            <a:ext cx="2214996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1 - 5 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F35BB3-F491-ED2E-4E82-4B54A07CBA1D}"/>
              </a:ext>
            </a:extLst>
          </p:cNvPr>
          <p:cNvSpPr txBox="1"/>
          <p:nvPr/>
        </p:nvSpPr>
        <p:spPr>
          <a:xfrm>
            <a:off x="239579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7DCA9C7-D347-B6A0-3000-151888C92571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968878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9C7896A-96BF-43F1-0A78-FC2B4363BD10}"/>
              </a:ext>
            </a:extLst>
          </p:cNvPr>
          <p:cNvSpPr txBox="1"/>
          <p:nvPr/>
        </p:nvSpPr>
        <p:spPr>
          <a:xfrm>
            <a:off x="2236287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32FB54E-1FCB-9DF6-F172-DE46833BCE90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965587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220502F-F0F5-7B10-CB65-E70EB1BC879C}"/>
              </a:ext>
            </a:extLst>
          </p:cNvPr>
          <p:cNvSpPr txBox="1"/>
          <p:nvPr/>
        </p:nvSpPr>
        <p:spPr>
          <a:xfrm>
            <a:off x="4232996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/>
            </a:lvl1pPr>
          </a:lstStyle>
          <a:p>
            <a:r>
              <a:rPr lang="en-US" altLang="ko-KR"/>
              <a:t>2</a:t>
            </a:r>
            <a:r>
              <a:rPr lang="ko-KR" altLang="en-US"/>
              <a:t>차 웨이브</a:t>
            </a:r>
            <a:endParaRPr lang="en-US" altLang="ko-KR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8B37004-6913-6CA9-2B16-4EF88A04F875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5962296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ED6ADE1-37A9-4080-18A8-6C17C28AE442}"/>
              </a:ext>
            </a:extLst>
          </p:cNvPr>
          <p:cNvSpPr txBox="1"/>
          <p:nvPr/>
        </p:nvSpPr>
        <p:spPr>
          <a:xfrm>
            <a:off x="6229704" y="2660196"/>
            <a:ext cx="172929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/>
            </a:lvl1pPr>
          </a:lstStyle>
          <a:p>
            <a:r>
              <a:rPr lang="en-US" altLang="ko-KR" dirty="0"/>
              <a:t>3</a:t>
            </a:r>
            <a:r>
              <a:rPr lang="ko-KR" altLang="en-US"/>
              <a:t>차 웨이브</a:t>
            </a:r>
            <a:endParaRPr lang="en-US" altLang="ko-KR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E532007-1589-B894-A55C-BA2DFE7F4332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7959004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7C05B00-F0BE-79B8-CB30-3CAFBAF2EDF7}"/>
              </a:ext>
            </a:extLst>
          </p:cNvPr>
          <p:cNvSpPr txBox="1"/>
          <p:nvPr/>
        </p:nvSpPr>
        <p:spPr>
          <a:xfrm>
            <a:off x="8226413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종료</a:t>
            </a:r>
            <a:endParaRPr lang="en-US" altLang="ko-KR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E8151D7-6033-F035-842B-12C1343DD99E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9955713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2AEC128-7433-F521-35E9-6EF66F0AF926}"/>
              </a:ext>
            </a:extLst>
          </p:cNvPr>
          <p:cNvSpPr txBox="1"/>
          <p:nvPr/>
        </p:nvSpPr>
        <p:spPr>
          <a:xfrm>
            <a:off x="10223122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DDF6BDD-56D6-4C58-0880-48ED104B93DD}"/>
              </a:ext>
            </a:extLst>
          </p:cNvPr>
          <p:cNvSpPr txBox="1"/>
          <p:nvPr/>
        </p:nvSpPr>
        <p:spPr>
          <a:xfrm>
            <a:off x="5131848" y="660400"/>
            <a:ext cx="67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스테이지 클리어 조건</a:t>
            </a:r>
            <a:r>
              <a:rPr lang="en-US" altLang="ko-KR" b="1" dirty="0"/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보스 몬스터 처치 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2043C30-1AB1-C827-84C4-B17E11431743}"/>
              </a:ext>
            </a:extLst>
          </p:cNvPr>
          <p:cNvSpPr/>
          <p:nvPr/>
        </p:nvSpPr>
        <p:spPr>
          <a:xfrm>
            <a:off x="1285753" y="4851529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58C1702-2DA3-B29B-D1CC-D43F2BFEA647}"/>
              </a:ext>
            </a:extLst>
          </p:cNvPr>
          <p:cNvSpPr/>
          <p:nvPr/>
        </p:nvSpPr>
        <p:spPr>
          <a:xfrm>
            <a:off x="1285753" y="5450828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8E7F5E8-336E-E346-9458-CC5595160EE1}"/>
              </a:ext>
            </a:extLst>
          </p:cNvPr>
          <p:cNvSpPr/>
          <p:nvPr/>
        </p:nvSpPr>
        <p:spPr>
          <a:xfrm>
            <a:off x="1285753" y="6047987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124A97-40E7-E09E-47C5-6B4959FBEF59}"/>
              </a:ext>
            </a:extLst>
          </p:cNvPr>
          <p:cNvSpPr/>
          <p:nvPr/>
        </p:nvSpPr>
        <p:spPr>
          <a:xfrm>
            <a:off x="3177380" y="4851529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보스 몬스터 등장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DF789A-1880-73F8-6239-4695A1E3782E}"/>
              </a:ext>
            </a:extLst>
          </p:cNvPr>
          <p:cNvSpPr/>
          <p:nvPr/>
        </p:nvSpPr>
        <p:spPr>
          <a:xfrm>
            <a:off x="3177380" y="5450827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9E120EA-4399-6699-D8D5-87F56CAF6B53}"/>
              </a:ext>
            </a:extLst>
          </p:cNvPr>
          <p:cNvSpPr/>
          <p:nvPr/>
        </p:nvSpPr>
        <p:spPr>
          <a:xfrm>
            <a:off x="3177380" y="6047986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33601D6-7962-116A-5321-5A17C3BE1FFF}"/>
              </a:ext>
            </a:extLst>
          </p:cNvPr>
          <p:cNvSpPr/>
          <p:nvPr/>
        </p:nvSpPr>
        <p:spPr>
          <a:xfrm>
            <a:off x="7495136" y="4851529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처치 시 종료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C03CE37-F0A1-660F-CF19-E4D68BF8829A}"/>
              </a:ext>
            </a:extLst>
          </p:cNvPr>
          <p:cNvSpPr/>
          <p:nvPr/>
        </p:nvSpPr>
        <p:spPr>
          <a:xfrm>
            <a:off x="7495136" y="5450827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C274F97-C08A-AA47-BEDC-95FD78F7D1E8}"/>
              </a:ext>
            </a:extLst>
          </p:cNvPr>
          <p:cNvSpPr/>
          <p:nvPr/>
        </p:nvSpPr>
        <p:spPr>
          <a:xfrm>
            <a:off x="7495136" y="6047985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7107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94643D-0678-8B12-39EB-E13BFDE11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1E44EE1-B061-D35B-BF7A-C340931B80B5}"/>
              </a:ext>
            </a:extLst>
          </p:cNvPr>
          <p:cNvSpPr/>
          <p:nvPr/>
        </p:nvSpPr>
        <p:spPr>
          <a:xfrm>
            <a:off x="136259" y="503562"/>
            <a:ext cx="2214996" cy="8621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1Stage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D3B6FD-5DF5-1AC3-A809-DAE2A7487D07}"/>
              </a:ext>
            </a:extLst>
          </p:cNvPr>
          <p:cNvSpPr txBox="1"/>
          <p:nvPr/>
        </p:nvSpPr>
        <p:spPr>
          <a:xfrm>
            <a:off x="1181100" y="3429000"/>
            <a:ext cx="9982200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 Stage</a:t>
            </a:r>
            <a:r>
              <a:rPr lang="ko-KR" altLang="en-US" dirty="0"/>
              <a:t>의 전체 종료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보스 처치의 승리감을 느낄 시간을 제공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0B9816A-0780-87B8-5488-01B90879D7FC}"/>
              </a:ext>
            </a:extLst>
          </p:cNvPr>
          <p:cNvSpPr/>
          <p:nvPr/>
        </p:nvSpPr>
        <p:spPr>
          <a:xfrm>
            <a:off x="136259" y="1613325"/>
            <a:ext cx="2214996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1 - 5 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0B300F-2A0E-F503-C23D-BCE92882F3B1}"/>
              </a:ext>
            </a:extLst>
          </p:cNvPr>
          <p:cNvSpPr txBox="1"/>
          <p:nvPr/>
        </p:nvSpPr>
        <p:spPr>
          <a:xfrm>
            <a:off x="239579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D593489-44EF-095F-1422-9CF6056AE89E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968878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40872D2-A856-8091-B3C3-B5B5647D4482}"/>
              </a:ext>
            </a:extLst>
          </p:cNvPr>
          <p:cNvSpPr txBox="1"/>
          <p:nvPr/>
        </p:nvSpPr>
        <p:spPr>
          <a:xfrm>
            <a:off x="2236287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D1F103C-4D09-EBF0-6159-991D804C0BC1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965587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B2BD91C-7BFB-5432-908D-683516432A50}"/>
              </a:ext>
            </a:extLst>
          </p:cNvPr>
          <p:cNvSpPr txBox="1"/>
          <p:nvPr/>
        </p:nvSpPr>
        <p:spPr>
          <a:xfrm>
            <a:off x="4232996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EB416F7-41F8-EE4D-C7C2-D9047EECCB50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5962296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028FCE2-297D-27DF-C73B-8FCDD9971DC3}"/>
              </a:ext>
            </a:extLst>
          </p:cNvPr>
          <p:cNvSpPr txBox="1"/>
          <p:nvPr/>
        </p:nvSpPr>
        <p:spPr>
          <a:xfrm>
            <a:off x="6229704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EB63BF7-CA2F-11BF-AD45-31A0FF2C7D20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7959004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9D9F5FB-844A-3680-7DC6-33AC30643033}"/>
              </a:ext>
            </a:extLst>
          </p:cNvPr>
          <p:cNvSpPr txBox="1"/>
          <p:nvPr/>
        </p:nvSpPr>
        <p:spPr>
          <a:xfrm>
            <a:off x="8226413" y="2660196"/>
            <a:ext cx="172929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종료</a:t>
            </a:r>
            <a:endParaRPr lang="en-US" altLang="ko-KR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A8633AB-C05A-DDC2-6741-162BD124E041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9955713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4FBCB1B-B951-689C-62CD-A0A5F5E0FB90}"/>
              </a:ext>
            </a:extLst>
          </p:cNvPr>
          <p:cNvSpPr txBox="1"/>
          <p:nvPr/>
        </p:nvSpPr>
        <p:spPr>
          <a:xfrm>
            <a:off x="10223122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C4C2D24-C51C-AE0D-8174-F150873C7185}"/>
              </a:ext>
            </a:extLst>
          </p:cNvPr>
          <p:cNvSpPr/>
          <p:nvPr/>
        </p:nvSpPr>
        <p:spPr>
          <a:xfrm>
            <a:off x="1285753" y="4851529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 ~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5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318C3CF-65AE-80E8-3DE4-92FF137CA6E6}"/>
              </a:ext>
            </a:extLst>
          </p:cNvPr>
          <p:cNvSpPr/>
          <p:nvPr/>
        </p:nvSpPr>
        <p:spPr>
          <a:xfrm>
            <a:off x="1285753" y="5450828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3CE3C3-F2B4-E08F-6986-9E6F7148F855}"/>
              </a:ext>
            </a:extLst>
          </p:cNvPr>
          <p:cNvSpPr/>
          <p:nvPr/>
        </p:nvSpPr>
        <p:spPr>
          <a:xfrm>
            <a:off x="1285753" y="6047987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FA1588-8B43-4000-916D-47C2C2A41B72}"/>
              </a:ext>
            </a:extLst>
          </p:cNvPr>
          <p:cNvSpPr/>
          <p:nvPr/>
        </p:nvSpPr>
        <p:spPr>
          <a:xfrm>
            <a:off x="3177380" y="4851529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축하 시간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DB7405F-A6C3-B787-707C-FE1AC670C9CB}"/>
              </a:ext>
            </a:extLst>
          </p:cNvPr>
          <p:cNvSpPr/>
          <p:nvPr/>
        </p:nvSpPr>
        <p:spPr>
          <a:xfrm>
            <a:off x="3177380" y="5450827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66919C3-C104-0CA3-8B73-FA26AD8DD273}"/>
              </a:ext>
            </a:extLst>
          </p:cNvPr>
          <p:cNvSpPr/>
          <p:nvPr/>
        </p:nvSpPr>
        <p:spPr>
          <a:xfrm>
            <a:off x="3177380" y="6047986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CD2293A-9988-00FF-37AD-CDB4D953F4DF}"/>
              </a:ext>
            </a:extLst>
          </p:cNvPr>
          <p:cNvSpPr/>
          <p:nvPr/>
        </p:nvSpPr>
        <p:spPr>
          <a:xfrm>
            <a:off x="7495136" y="4851529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527DCD-67A1-AE3F-4590-4B5C2707F984}"/>
              </a:ext>
            </a:extLst>
          </p:cNvPr>
          <p:cNvSpPr/>
          <p:nvPr/>
        </p:nvSpPr>
        <p:spPr>
          <a:xfrm>
            <a:off x="7495136" y="5450827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CAF5CF5-53E8-A18D-CF15-8440160BCA15}"/>
              </a:ext>
            </a:extLst>
          </p:cNvPr>
          <p:cNvSpPr/>
          <p:nvPr/>
        </p:nvSpPr>
        <p:spPr>
          <a:xfrm>
            <a:off x="7495136" y="6047985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5074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B662F3-7AE2-B686-389B-46260B16A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1C3544-9E45-8B71-7CB8-F7C4161FFEF1}"/>
              </a:ext>
            </a:extLst>
          </p:cNvPr>
          <p:cNvSpPr txBox="1"/>
          <p:nvPr/>
        </p:nvSpPr>
        <p:spPr>
          <a:xfrm>
            <a:off x="2470150" y="2967335"/>
            <a:ext cx="7251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/>
              <a:t>일반 몬스터</a:t>
            </a:r>
          </a:p>
        </p:txBody>
      </p:sp>
    </p:spTree>
    <p:extLst>
      <p:ext uri="{BB962C8B-B14F-4D97-AF65-F5344CB8AC3E}">
        <p14:creationId xmlns:p14="http://schemas.microsoft.com/office/powerpoint/2010/main" val="4065125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837DDE-179C-63C6-5B73-25850B876AC7}"/>
              </a:ext>
            </a:extLst>
          </p:cNvPr>
          <p:cNvSpPr txBox="1"/>
          <p:nvPr/>
        </p:nvSpPr>
        <p:spPr>
          <a:xfrm>
            <a:off x="581891" y="480291"/>
            <a:ext cx="1699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몬스터</a:t>
            </a:r>
            <a:endParaRPr lang="en-US" altLang="ko-KR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98F5B5-976A-C450-03EF-ED51280D6994}"/>
              </a:ext>
            </a:extLst>
          </p:cNvPr>
          <p:cNvSpPr txBox="1"/>
          <p:nvPr/>
        </p:nvSpPr>
        <p:spPr>
          <a:xfrm>
            <a:off x="641927" y="1542239"/>
            <a:ext cx="10908145" cy="2968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각 몬스터는 하나의 공격 유형과 이동 패턴을 가지고</a:t>
            </a:r>
            <a:r>
              <a:rPr lang="en-US" altLang="ko-KR" sz="1600" dirty="0"/>
              <a:t>, </a:t>
            </a:r>
            <a:r>
              <a:rPr lang="ko-KR" altLang="en-US" sz="1600" dirty="0"/>
              <a:t>직관적으로 구분 및 이해가 용이하게 제작한다</a:t>
            </a:r>
            <a:endParaRPr lang="en-US" altLang="ko-KR" sz="16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몬스터 분류는 크게 </a:t>
            </a:r>
            <a:r>
              <a:rPr lang="en-US" altLang="ko-KR" sz="1600" dirty="0"/>
              <a:t>3</a:t>
            </a:r>
            <a:r>
              <a:rPr lang="ko-KR" altLang="en-US" sz="1600" dirty="0"/>
              <a:t>가지로 나눈다</a:t>
            </a:r>
            <a:endParaRPr lang="en-US" altLang="ko-KR" sz="1600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일반</a:t>
            </a:r>
            <a:endParaRPr lang="en-US" altLang="ko-KR" sz="1600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엘리트</a:t>
            </a:r>
            <a:endParaRPr lang="en-US" altLang="ko-KR" sz="1600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보스</a:t>
            </a:r>
            <a:endParaRPr lang="en-US" altLang="ko-KR" sz="1600" dirty="0"/>
          </a:p>
          <a:p>
            <a:pPr>
              <a:lnSpc>
                <a:spcPct val="200000"/>
              </a:lnSpc>
            </a:pPr>
            <a:endParaRPr lang="ko-KR" altLang="en-US" sz="16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C49A01-3217-0D9D-9FAD-04620D3198E0}"/>
              </a:ext>
            </a:extLst>
          </p:cNvPr>
          <p:cNvCxnSpPr/>
          <p:nvPr/>
        </p:nvCxnSpPr>
        <p:spPr>
          <a:xfrm>
            <a:off x="434109" y="1080655"/>
            <a:ext cx="11065164" cy="0"/>
          </a:xfrm>
          <a:prstGeom prst="line">
            <a:avLst/>
          </a:prstGeom>
          <a:ln w="349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289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3005DA-7274-928C-9413-69AF6590C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528BA1-6984-BB04-E33B-8DA30AE65A44}"/>
              </a:ext>
            </a:extLst>
          </p:cNvPr>
          <p:cNvSpPr/>
          <p:nvPr/>
        </p:nvSpPr>
        <p:spPr>
          <a:xfrm>
            <a:off x="136259" y="503562"/>
            <a:ext cx="2214996" cy="8621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1Stage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10288F-5EE8-DCCA-FAF8-A4947D35B183}"/>
              </a:ext>
            </a:extLst>
          </p:cNvPr>
          <p:cNvSpPr txBox="1"/>
          <p:nvPr/>
        </p:nvSpPr>
        <p:spPr>
          <a:xfrm>
            <a:off x="1181100" y="3429000"/>
            <a:ext cx="9982200" cy="332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스테이지 진입 후 </a:t>
            </a:r>
            <a:r>
              <a:rPr lang="en-US" altLang="ko-KR" dirty="0"/>
              <a:t>2</a:t>
            </a:r>
            <a:r>
              <a:rPr lang="ko-KR" altLang="en-US" dirty="0"/>
              <a:t>초 딜레이 타임 이후 </a:t>
            </a:r>
            <a:r>
              <a:rPr lang="en-US" altLang="ko-KR" dirty="0"/>
              <a:t>1</a:t>
            </a:r>
            <a:r>
              <a:rPr lang="ko-KR" altLang="en-US" dirty="0"/>
              <a:t>차 웨이브 시작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 – 1 </a:t>
            </a:r>
            <a:r>
              <a:rPr lang="ko-KR" altLang="en-US" dirty="0"/>
              <a:t>의 </a:t>
            </a:r>
            <a:r>
              <a:rPr lang="en-US" altLang="ko-KR" dirty="0"/>
              <a:t>1</a:t>
            </a:r>
            <a:r>
              <a:rPr lang="ko-KR" altLang="en-US" dirty="0"/>
              <a:t>차 웨이브는 가장 쉬운 나이도로 게임의 조작법에 익숙해 질 수 있도록 조절한다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2</a:t>
            </a:r>
            <a:r>
              <a:rPr lang="ko-KR" altLang="en-US" dirty="0"/>
              <a:t>차 웨이브에서 </a:t>
            </a:r>
            <a:r>
              <a:rPr lang="en-US" altLang="ko-KR" dirty="0"/>
              <a:t>3</a:t>
            </a:r>
            <a:r>
              <a:rPr lang="ko-KR" altLang="en-US" dirty="0"/>
              <a:t>차 웨이브로 갈수록 생성되는 몬스터의 수가 많아진다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웨이브 별 시간은 </a:t>
            </a:r>
            <a:r>
              <a:rPr lang="en-US" altLang="ko-KR" dirty="0"/>
              <a:t>30</a:t>
            </a:r>
            <a:r>
              <a:rPr lang="ko-KR" altLang="en-US" dirty="0"/>
              <a:t>초로 설정한다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3</a:t>
            </a:r>
            <a:r>
              <a:rPr lang="ko-KR" altLang="en-US" dirty="0"/>
              <a:t>차 웨이브가 종료되면 </a:t>
            </a:r>
            <a:r>
              <a:rPr lang="en-US" altLang="ko-KR" dirty="0"/>
              <a:t>3</a:t>
            </a:r>
            <a:r>
              <a:rPr lang="ko-KR" altLang="en-US" dirty="0"/>
              <a:t>초 딜레이를 가진 후 다음 스테이지로 넘어간다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AB3E600-9073-BB5E-4E9E-BBCE79A471CB}"/>
              </a:ext>
            </a:extLst>
          </p:cNvPr>
          <p:cNvSpPr/>
          <p:nvPr/>
        </p:nvSpPr>
        <p:spPr>
          <a:xfrm>
            <a:off x="136259" y="1613325"/>
            <a:ext cx="2214996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1 - 1 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6E5680B-9DCE-01AC-FC0D-BBA8D192CCC1}"/>
              </a:ext>
            </a:extLst>
          </p:cNvPr>
          <p:cNvGrpSpPr/>
          <p:nvPr/>
        </p:nvGrpSpPr>
        <p:grpSpPr>
          <a:xfrm>
            <a:off x="239579" y="2660196"/>
            <a:ext cx="11712842" cy="369332"/>
            <a:chOff x="0" y="2263854"/>
            <a:chExt cx="12192000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1D1DBC3-CA83-210E-CB65-B6029EAC5207}"/>
                </a:ext>
              </a:extLst>
            </p:cNvPr>
            <p:cNvSpPr txBox="1"/>
            <p:nvPr/>
          </p:nvSpPr>
          <p:spPr>
            <a:xfrm>
              <a:off x="0" y="2263854"/>
              <a:ext cx="1800043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스테이지 진입</a:t>
              </a:r>
              <a:endParaRPr lang="en-US" altLang="ko-KR" dirty="0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7AC4D936-0AC8-ABE7-09DD-42B75F93F21C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1800043" y="2448520"/>
              <a:ext cx="278349" cy="0"/>
            </a:xfrm>
            <a:prstGeom prst="straightConnector1">
              <a:avLst/>
            </a:prstGeom>
            <a:ln w="38100">
              <a:solidFill>
                <a:schemeClr val="dk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BF28103-A4E2-BFAF-5B27-DC008373DC62}"/>
                </a:ext>
              </a:extLst>
            </p:cNvPr>
            <p:cNvSpPr txBox="1"/>
            <p:nvPr/>
          </p:nvSpPr>
          <p:spPr>
            <a:xfrm>
              <a:off x="2078391" y="2263854"/>
              <a:ext cx="1800043" cy="369332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1</a:t>
              </a:r>
              <a:r>
                <a:rPr lang="ko-KR" altLang="en-US" dirty="0"/>
                <a:t>차 웨이브</a:t>
              </a:r>
              <a:endParaRPr lang="en-US" altLang="ko-KR" dirty="0"/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2FE6374B-D086-6329-1AA6-324DD02C2500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>
              <a:off x="3878434" y="2448520"/>
              <a:ext cx="278349" cy="0"/>
            </a:xfrm>
            <a:prstGeom prst="straightConnector1">
              <a:avLst/>
            </a:prstGeom>
            <a:ln w="38100">
              <a:solidFill>
                <a:schemeClr val="dk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8ADE14A-3821-35DD-C315-42EC62A38F9F}"/>
                </a:ext>
              </a:extLst>
            </p:cNvPr>
            <p:cNvSpPr txBox="1"/>
            <p:nvPr/>
          </p:nvSpPr>
          <p:spPr>
            <a:xfrm>
              <a:off x="4156783" y="2263854"/>
              <a:ext cx="1800043" cy="369332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2</a:t>
              </a:r>
              <a:r>
                <a:rPr lang="ko-KR" altLang="en-US" dirty="0"/>
                <a:t>차 웨이브</a:t>
              </a:r>
              <a:endParaRPr lang="en-US" altLang="ko-KR" dirty="0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EDCF35EF-9B9B-F377-9E2D-27C9142A374B}"/>
                </a:ext>
              </a:extLst>
            </p:cNvPr>
            <p:cNvCxnSpPr>
              <a:cxnSpLocks/>
              <a:stCxn id="31" idx="3"/>
            </p:cNvCxnSpPr>
            <p:nvPr/>
          </p:nvCxnSpPr>
          <p:spPr>
            <a:xfrm>
              <a:off x="5956826" y="2448520"/>
              <a:ext cx="278349" cy="0"/>
            </a:xfrm>
            <a:prstGeom prst="straightConnector1">
              <a:avLst/>
            </a:prstGeom>
            <a:ln w="38100">
              <a:solidFill>
                <a:schemeClr val="dk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AF531F2-A542-F18A-835F-D14B8A48AE26}"/>
                </a:ext>
              </a:extLst>
            </p:cNvPr>
            <p:cNvSpPr txBox="1"/>
            <p:nvPr/>
          </p:nvSpPr>
          <p:spPr>
            <a:xfrm>
              <a:off x="6235174" y="2263854"/>
              <a:ext cx="1800043" cy="369332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3</a:t>
              </a:r>
              <a:r>
                <a:rPr lang="ko-KR" altLang="en-US" dirty="0"/>
                <a:t>차 웨이브</a:t>
              </a:r>
              <a:endParaRPr lang="en-US" altLang="ko-KR" dirty="0"/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47E3EA2D-ED76-4FBE-A83A-066B6E807C8F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8035217" y="2448520"/>
              <a:ext cx="278349" cy="0"/>
            </a:xfrm>
            <a:prstGeom prst="straightConnector1">
              <a:avLst/>
            </a:prstGeom>
            <a:ln w="38100">
              <a:solidFill>
                <a:schemeClr val="dk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6CA61F4-6E94-F0D2-36A5-951FD0295A04}"/>
                </a:ext>
              </a:extLst>
            </p:cNvPr>
            <p:cNvSpPr txBox="1"/>
            <p:nvPr/>
          </p:nvSpPr>
          <p:spPr>
            <a:xfrm>
              <a:off x="8313566" y="2263854"/>
              <a:ext cx="1800043" cy="369332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종료</a:t>
              </a:r>
              <a:endParaRPr lang="en-US" altLang="ko-KR" dirty="0"/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D3485753-7F34-6C87-FDAB-CD22B5E1DD0A}"/>
                </a:ext>
              </a:extLst>
            </p:cNvPr>
            <p:cNvCxnSpPr>
              <a:cxnSpLocks/>
              <a:stCxn id="35" idx="3"/>
            </p:cNvCxnSpPr>
            <p:nvPr/>
          </p:nvCxnSpPr>
          <p:spPr>
            <a:xfrm>
              <a:off x="10113609" y="2448520"/>
              <a:ext cx="278349" cy="0"/>
            </a:xfrm>
            <a:prstGeom prst="straightConnector1">
              <a:avLst/>
            </a:prstGeom>
            <a:ln w="38100">
              <a:solidFill>
                <a:schemeClr val="dk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D5A961A-93EE-F4C8-E1B5-D279672C401F}"/>
                </a:ext>
              </a:extLst>
            </p:cNvPr>
            <p:cNvSpPr txBox="1"/>
            <p:nvPr/>
          </p:nvSpPr>
          <p:spPr>
            <a:xfrm>
              <a:off x="10391957" y="2263854"/>
              <a:ext cx="1800043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스테이지 진입</a:t>
              </a:r>
              <a:endParaRPr lang="en-US" altLang="ko-KR" dirty="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B990EF7E-A706-FF70-433E-CEFAC92EBC69}"/>
              </a:ext>
            </a:extLst>
          </p:cNvPr>
          <p:cNvSpPr txBox="1"/>
          <p:nvPr/>
        </p:nvSpPr>
        <p:spPr>
          <a:xfrm>
            <a:off x="4610100" y="660400"/>
            <a:ext cx="7277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스테이지 클리어 조건</a:t>
            </a:r>
            <a:r>
              <a:rPr lang="en-US" altLang="ko-KR" b="1" dirty="0"/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처치 수 도달 시 </a:t>
            </a:r>
            <a:r>
              <a:rPr lang="ko-KR" altLang="en-US" b="1" dirty="0"/>
              <a:t>다음 스테이지로 넘어간다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56488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8C9D47-930E-1536-5DD3-E324B1F2F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69DA3D-E16A-D9F8-32DC-1F3B9FDFFAB4}"/>
              </a:ext>
            </a:extLst>
          </p:cNvPr>
          <p:cNvSpPr txBox="1"/>
          <p:nvPr/>
        </p:nvSpPr>
        <p:spPr>
          <a:xfrm>
            <a:off x="581891" y="480291"/>
            <a:ext cx="576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일반 몬스터</a:t>
            </a:r>
            <a:endParaRPr lang="en-US" altLang="ko-KR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9F55DB-B371-1AF2-BEED-30F0931AD047}"/>
              </a:ext>
            </a:extLst>
          </p:cNvPr>
          <p:cNvSpPr txBox="1"/>
          <p:nvPr/>
        </p:nvSpPr>
        <p:spPr>
          <a:xfrm>
            <a:off x="641927" y="1569028"/>
            <a:ext cx="10908145" cy="1983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게임의 가장 베이스로 깔려 있는 적으로 상시 등장하는 몬스터이다</a:t>
            </a:r>
            <a:endParaRPr lang="en-US" altLang="ko-KR" sz="16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일반 몬스터는 </a:t>
            </a:r>
            <a:r>
              <a:rPr lang="ko-KR" altLang="en-US" sz="1600" b="1" dirty="0">
                <a:solidFill>
                  <a:srgbClr val="FF0000"/>
                </a:solidFill>
              </a:rPr>
              <a:t>하나의 공격 유형</a:t>
            </a:r>
            <a:r>
              <a:rPr lang="ko-KR" altLang="en-US" sz="1600" dirty="0"/>
              <a:t>을 불러온다</a:t>
            </a:r>
            <a:endParaRPr lang="en-US" altLang="ko-KR" sz="16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크기는 플레이어보다 작은 정도로 설계하며 우리 게임에서 </a:t>
            </a:r>
            <a:r>
              <a:rPr lang="ko-KR" altLang="en-US" sz="1600" b="1" dirty="0">
                <a:solidFill>
                  <a:srgbClr val="FF0000"/>
                </a:solidFill>
              </a:rPr>
              <a:t>가장 약한 존재</a:t>
            </a:r>
            <a:r>
              <a:rPr lang="ko-KR" altLang="en-US" sz="1600" dirty="0"/>
              <a:t>로 인식시킨다</a:t>
            </a:r>
            <a:endParaRPr lang="en-US" altLang="ko-KR" sz="16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일반 몬스터는 </a:t>
            </a:r>
            <a:r>
              <a:rPr lang="ko-KR" altLang="en-US" sz="1600" b="1" dirty="0">
                <a:solidFill>
                  <a:srgbClr val="FF0000"/>
                </a:solidFill>
              </a:rPr>
              <a:t>플레이어에게 처치 당해야 사라진다</a:t>
            </a:r>
            <a:endParaRPr lang="ko-KR" altLang="en-US" sz="16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D02FEA0-D668-41E0-1D24-4D880B2C743B}"/>
              </a:ext>
            </a:extLst>
          </p:cNvPr>
          <p:cNvCxnSpPr>
            <a:cxnSpLocks/>
          </p:cNvCxnSpPr>
          <p:nvPr/>
        </p:nvCxnSpPr>
        <p:spPr>
          <a:xfrm>
            <a:off x="563418" y="1080655"/>
            <a:ext cx="11065164" cy="0"/>
          </a:xfrm>
          <a:prstGeom prst="line">
            <a:avLst/>
          </a:prstGeom>
          <a:ln w="349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5235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2FCDF2-0A3A-6AE2-DF0A-AEF3C5448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3ED21A-37A9-0D68-7185-38BC948C45E0}"/>
              </a:ext>
            </a:extLst>
          </p:cNvPr>
          <p:cNvSpPr txBox="1"/>
          <p:nvPr/>
        </p:nvSpPr>
        <p:spPr>
          <a:xfrm>
            <a:off x="581891" y="480291"/>
            <a:ext cx="576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일반 몬스터 역할 부여</a:t>
            </a:r>
            <a:endParaRPr lang="en-US" altLang="ko-KR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D20A30-D767-5589-5CD7-F08A69907C5B}"/>
              </a:ext>
            </a:extLst>
          </p:cNvPr>
          <p:cNvSpPr txBox="1"/>
          <p:nvPr/>
        </p:nvSpPr>
        <p:spPr>
          <a:xfrm>
            <a:off x="641927" y="1542239"/>
            <a:ext cx="10908145" cy="2476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플레이어가 </a:t>
            </a:r>
            <a:r>
              <a:rPr lang="ko-KR" altLang="en-US" sz="1600" b="1" dirty="0">
                <a:solidFill>
                  <a:srgbClr val="FF0000"/>
                </a:solidFill>
              </a:rPr>
              <a:t>조작 없이 스테이지를 진행하는 구간을 최소화 하는 것</a:t>
            </a:r>
            <a:r>
              <a:rPr lang="ko-KR" altLang="en-US" sz="1600" dirty="0"/>
              <a:t>이 가장 중요한 역할이다</a:t>
            </a:r>
            <a:endParaRPr lang="en-US" altLang="ko-KR" sz="1600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처치는 어렵지 않지만 생성되면서 발사하는 공격을 플레이어가 피할 수 있도록 함</a:t>
            </a:r>
            <a:endParaRPr lang="en-US" altLang="ko-KR" sz="1600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발사체는 몬스터가 죽어도 사라지지 않기때문에 필드에는 발사체들이 꾸준히 존재한다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일반 몬스터는 </a:t>
            </a:r>
            <a:r>
              <a:rPr lang="ko-KR" altLang="en-US" sz="1600" b="1" dirty="0"/>
              <a:t>탄막 종류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공격 유형</a:t>
            </a:r>
            <a:r>
              <a:rPr lang="en-US" altLang="ko-KR" sz="1600" b="1" dirty="0"/>
              <a:t>)</a:t>
            </a:r>
            <a:r>
              <a:rPr lang="ko-KR" altLang="en-US" sz="1600" b="1" dirty="0"/>
              <a:t>와 움직이는 패턴 값</a:t>
            </a:r>
            <a:r>
              <a:rPr lang="ko-KR" altLang="en-US" sz="1600" dirty="0"/>
              <a:t>을 가진다</a:t>
            </a:r>
            <a:r>
              <a:rPr lang="en-US" altLang="ko-KR" sz="1600" dirty="0"/>
              <a:t>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탄막 종류는 변할 수 있지만 패턴은 몬스터에게 고정시킨다</a:t>
            </a:r>
            <a:r>
              <a:rPr lang="en-US" altLang="ko-KR" sz="1600" dirty="0"/>
              <a:t>. 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67EA9FD-07A8-31C4-F7C5-80D00F3BB340}"/>
              </a:ext>
            </a:extLst>
          </p:cNvPr>
          <p:cNvCxnSpPr>
            <a:cxnSpLocks/>
          </p:cNvCxnSpPr>
          <p:nvPr/>
        </p:nvCxnSpPr>
        <p:spPr>
          <a:xfrm>
            <a:off x="563418" y="1080655"/>
            <a:ext cx="11065164" cy="0"/>
          </a:xfrm>
          <a:prstGeom prst="line">
            <a:avLst/>
          </a:prstGeom>
          <a:ln w="349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0673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B5BFA9-65F9-26DB-D5BD-D0CCA53A70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260979-BAEF-8EE1-271C-831949FC2A99}"/>
              </a:ext>
            </a:extLst>
          </p:cNvPr>
          <p:cNvSpPr txBox="1"/>
          <p:nvPr/>
        </p:nvSpPr>
        <p:spPr>
          <a:xfrm>
            <a:off x="581891" y="480291"/>
            <a:ext cx="576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일반 몬스터</a:t>
            </a:r>
            <a:endParaRPr lang="en-US" altLang="ko-KR" sz="24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3B32FCE-F043-7B5E-73FF-00579F22C974}"/>
              </a:ext>
            </a:extLst>
          </p:cNvPr>
          <p:cNvCxnSpPr>
            <a:cxnSpLocks/>
          </p:cNvCxnSpPr>
          <p:nvPr/>
        </p:nvCxnSpPr>
        <p:spPr>
          <a:xfrm>
            <a:off x="563418" y="1080655"/>
            <a:ext cx="11065164" cy="0"/>
          </a:xfrm>
          <a:prstGeom prst="line">
            <a:avLst/>
          </a:prstGeom>
          <a:ln w="349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C7F0B6-C7C6-85B4-5365-F332C9523E18}"/>
              </a:ext>
            </a:extLst>
          </p:cNvPr>
          <p:cNvSpPr/>
          <p:nvPr/>
        </p:nvSpPr>
        <p:spPr>
          <a:xfrm>
            <a:off x="1758446" y="2438399"/>
            <a:ext cx="1265578" cy="5869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0EA205-8723-3996-90A1-4EC75612441E}"/>
              </a:ext>
            </a:extLst>
          </p:cNvPr>
          <p:cNvSpPr/>
          <p:nvPr/>
        </p:nvSpPr>
        <p:spPr>
          <a:xfrm>
            <a:off x="2293467" y="3349558"/>
            <a:ext cx="195536" cy="58690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004D350-BAD3-DFFD-D311-BE95936E3B25}"/>
              </a:ext>
            </a:extLst>
          </p:cNvPr>
          <p:cNvCxnSpPr>
            <a:cxnSpLocks/>
          </p:cNvCxnSpPr>
          <p:nvPr/>
        </p:nvCxnSpPr>
        <p:spPr>
          <a:xfrm>
            <a:off x="2391235" y="4095345"/>
            <a:ext cx="0" cy="4961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CF8949-540B-138F-061D-CCE697F608CD}"/>
              </a:ext>
            </a:extLst>
          </p:cNvPr>
          <p:cNvSpPr/>
          <p:nvPr/>
        </p:nvSpPr>
        <p:spPr>
          <a:xfrm>
            <a:off x="5717211" y="2438399"/>
            <a:ext cx="1265578" cy="5869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4045417-BE9F-56F7-E7A7-2BDC405C0F0B}"/>
              </a:ext>
            </a:extLst>
          </p:cNvPr>
          <p:cNvSpPr/>
          <p:nvPr/>
        </p:nvSpPr>
        <p:spPr>
          <a:xfrm>
            <a:off x="6252232" y="3349558"/>
            <a:ext cx="195536" cy="58690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171F207-8553-3D1E-0BEC-700E971CA4AB}"/>
              </a:ext>
            </a:extLst>
          </p:cNvPr>
          <p:cNvCxnSpPr/>
          <p:nvPr/>
        </p:nvCxnSpPr>
        <p:spPr>
          <a:xfrm>
            <a:off x="6350000" y="4095345"/>
            <a:ext cx="0" cy="4961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431D2CD-C00A-FD83-51E1-85C1ABD3453E}"/>
              </a:ext>
            </a:extLst>
          </p:cNvPr>
          <p:cNvSpPr txBox="1"/>
          <p:nvPr/>
        </p:nvSpPr>
        <p:spPr>
          <a:xfrm>
            <a:off x="1025777" y="5722122"/>
            <a:ext cx="2908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직선으로만 발사하는 탄막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542AB-52DA-D370-2E26-BEE0C25931A2}"/>
              </a:ext>
            </a:extLst>
          </p:cNvPr>
          <p:cNvSpPr txBox="1"/>
          <p:nvPr/>
        </p:nvSpPr>
        <p:spPr>
          <a:xfrm>
            <a:off x="5019619" y="5722122"/>
            <a:ext cx="6253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플레이어의 좌표 값</a:t>
            </a:r>
            <a:r>
              <a:rPr lang="ko-KR" altLang="en-US" dirty="0"/>
              <a:t>을 향하여 발사하는 탄막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E8EDFA-372A-4847-3C26-588906609814}"/>
              </a:ext>
            </a:extLst>
          </p:cNvPr>
          <p:cNvSpPr/>
          <p:nvPr/>
        </p:nvSpPr>
        <p:spPr>
          <a:xfrm>
            <a:off x="581891" y="1741251"/>
            <a:ext cx="3618689" cy="447472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884941D-045E-C4A4-35FF-01523D00421B}"/>
              </a:ext>
            </a:extLst>
          </p:cNvPr>
          <p:cNvSpPr/>
          <p:nvPr/>
        </p:nvSpPr>
        <p:spPr>
          <a:xfrm>
            <a:off x="4663921" y="1741251"/>
            <a:ext cx="6964661" cy="447472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D71D7B9-E9AE-9270-5918-3F189710688D}"/>
              </a:ext>
            </a:extLst>
          </p:cNvPr>
          <p:cNvSpPr/>
          <p:nvPr/>
        </p:nvSpPr>
        <p:spPr>
          <a:xfrm>
            <a:off x="9167976" y="2438399"/>
            <a:ext cx="1265578" cy="5869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02D2A2D-49B9-A755-02D1-774F3931FA13}"/>
              </a:ext>
            </a:extLst>
          </p:cNvPr>
          <p:cNvSpPr/>
          <p:nvPr/>
        </p:nvSpPr>
        <p:spPr>
          <a:xfrm>
            <a:off x="9702997" y="3199095"/>
            <a:ext cx="195536" cy="1618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C34FB46-44BD-F2F1-ACC0-C025A8021B9F}"/>
              </a:ext>
            </a:extLst>
          </p:cNvPr>
          <p:cNvCxnSpPr/>
          <p:nvPr/>
        </p:nvCxnSpPr>
        <p:spPr>
          <a:xfrm>
            <a:off x="9800765" y="4095345"/>
            <a:ext cx="0" cy="4961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BFB9FAB-538A-F834-6818-FA0951883828}"/>
              </a:ext>
            </a:extLst>
          </p:cNvPr>
          <p:cNvSpPr/>
          <p:nvPr/>
        </p:nvSpPr>
        <p:spPr>
          <a:xfrm>
            <a:off x="9702997" y="3481199"/>
            <a:ext cx="195536" cy="1618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0735CD1-CA41-8CD7-2AFF-672250CDFD70}"/>
              </a:ext>
            </a:extLst>
          </p:cNvPr>
          <p:cNvSpPr/>
          <p:nvPr/>
        </p:nvSpPr>
        <p:spPr>
          <a:xfrm>
            <a:off x="9702997" y="3769407"/>
            <a:ext cx="195536" cy="1618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D3D033-10F7-D3F1-5431-23C717A57C68}"/>
              </a:ext>
            </a:extLst>
          </p:cNvPr>
          <p:cNvSpPr txBox="1"/>
          <p:nvPr/>
        </p:nvSpPr>
        <p:spPr>
          <a:xfrm>
            <a:off x="5575300" y="19304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단발탄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83F2BB-96A4-C212-9314-ACB4856DE6A6}"/>
              </a:ext>
            </a:extLst>
          </p:cNvPr>
          <p:cNvSpPr txBox="1"/>
          <p:nvPr/>
        </p:nvSpPr>
        <p:spPr>
          <a:xfrm>
            <a:off x="9038765" y="19304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연발탄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59B1D7-655F-4A4B-140A-868F016D4B1A}"/>
              </a:ext>
            </a:extLst>
          </p:cNvPr>
          <p:cNvSpPr txBox="1"/>
          <p:nvPr/>
        </p:nvSpPr>
        <p:spPr>
          <a:xfrm>
            <a:off x="1629235" y="19304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직선탄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1514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E3575D-9610-3884-6737-6FF2CE24B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E69C5E-C237-FB07-9AFF-5E996CC43D79}"/>
              </a:ext>
            </a:extLst>
          </p:cNvPr>
          <p:cNvSpPr txBox="1"/>
          <p:nvPr/>
        </p:nvSpPr>
        <p:spPr>
          <a:xfrm>
            <a:off x="581891" y="480291"/>
            <a:ext cx="576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일반 몬스터</a:t>
            </a:r>
            <a:endParaRPr lang="en-US" altLang="ko-KR" sz="24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43E867D-2C8A-0D3A-AD18-E0958D461ECA}"/>
              </a:ext>
            </a:extLst>
          </p:cNvPr>
          <p:cNvCxnSpPr>
            <a:cxnSpLocks/>
          </p:cNvCxnSpPr>
          <p:nvPr/>
        </p:nvCxnSpPr>
        <p:spPr>
          <a:xfrm>
            <a:off x="563418" y="1080655"/>
            <a:ext cx="11065164" cy="0"/>
          </a:xfrm>
          <a:prstGeom prst="line">
            <a:avLst/>
          </a:prstGeom>
          <a:ln w="349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7AC4A75-B613-5F6A-2B0D-16046F3BB87D}"/>
              </a:ext>
            </a:extLst>
          </p:cNvPr>
          <p:cNvSpPr/>
          <p:nvPr/>
        </p:nvSpPr>
        <p:spPr>
          <a:xfrm>
            <a:off x="4265056" y="1730828"/>
            <a:ext cx="3661888" cy="1698172"/>
          </a:xfrm>
          <a:prstGeom prst="rect">
            <a:avLst/>
          </a:prstGeom>
          <a:solidFill>
            <a:schemeClr val="accent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1D66F82-FD56-A9C3-2AAA-3EF7D35C60C6}"/>
              </a:ext>
            </a:extLst>
          </p:cNvPr>
          <p:cNvSpPr/>
          <p:nvPr/>
        </p:nvSpPr>
        <p:spPr>
          <a:xfrm>
            <a:off x="5377543" y="2710543"/>
            <a:ext cx="1436914" cy="1436914"/>
          </a:xfrm>
          <a:prstGeom prst="ellipse">
            <a:avLst/>
          </a:prstGeom>
          <a:noFill/>
          <a:ln w="412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235AF26B-C950-3F88-4DE2-F2DFFD38207D}"/>
              </a:ext>
            </a:extLst>
          </p:cNvPr>
          <p:cNvCxnSpPr>
            <a:cxnSpLocks/>
          </p:cNvCxnSpPr>
          <p:nvPr/>
        </p:nvCxnSpPr>
        <p:spPr>
          <a:xfrm>
            <a:off x="6814457" y="3740727"/>
            <a:ext cx="30222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9A20E07-1C05-8165-6E5B-43DCB65D8E77}"/>
              </a:ext>
            </a:extLst>
          </p:cNvPr>
          <p:cNvSpPr txBox="1"/>
          <p:nvPr/>
        </p:nvSpPr>
        <p:spPr>
          <a:xfrm>
            <a:off x="9862127" y="3556061"/>
            <a:ext cx="2145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발사체 생성 위치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44DEB8C-3FCA-5F1C-94DD-5256A863BE75}"/>
              </a:ext>
            </a:extLst>
          </p:cNvPr>
          <p:cNvSpPr/>
          <p:nvPr/>
        </p:nvSpPr>
        <p:spPr>
          <a:xfrm>
            <a:off x="4551688" y="1901672"/>
            <a:ext cx="3088624" cy="143232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B69173C-24C5-6FDD-369E-70AF0A4E9C79}"/>
              </a:ext>
            </a:extLst>
          </p:cNvPr>
          <p:cNvCxnSpPr>
            <a:cxnSpLocks/>
          </p:cNvCxnSpPr>
          <p:nvPr/>
        </p:nvCxnSpPr>
        <p:spPr>
          <a:xfrm>
            <a:off x="6814457" y="2318358"/>
            <a:ext cx="30222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C32BD89-A373-FE3C-3B8C-A54440016944}"/>
              </a:ext>
            </a:extLst>
          </p:cNvPr>
          <p:cNvSpPr txBox="1"/>
          <p:nvPr/>
        </p:nvSpPr>
        <p:spPr>
          <a:xfrm>
            <a:off x="9862127" y="2133692"/>
            <a:ext cx="2145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히트 박스</a:t>
            </a:r>
          </a:p>
        </p:txBody>
      </p:sp>
    </p:spTree>
    <p:extLst>
      <p:ext uri="{BB962C8B-B14F-4D97-AF65-F5344CB8AC3E}">
        <p14:creationId xmlns:p14="http://schemas.microsoft.com/office/powerpoint/2010/main" val="42949436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7D886A-7938-18E1-3001-34F85FD12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56C7AE-A025-758C-B26F-7D3B69FCB74C}"/>
              </a:ext>
            </a:extLst>
          </p:cNvPr>
          <p:cNvSpPr txBox="1"/>
          <p:nvPr/>
        </p:nvSpPr>
        <p:spPr>
          <a:xfrm>
            <a:off x="2470150" y="2967335"/>
            <a:ext cx="7251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accent5"/>
                </a:solidFill>
              </a:rPr>
              <a:t>엘리트 몬스터</a:t>
            </a:r>
          </a:p>
        </p:txBody>
      </p:sp>
    </p:spTree>
    <p:extLst>
      <p:ext uri="{BB962C8B-B14F-4D97-AF65-F5344CB8AC3E}">
        <p14:creationId xmlns:p14="http://schemas.microsoft.com/office/powerpoint/2010/main" val="18348696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524283-708B-29AD-447B-0C8781407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4C2660-E8C2-946A-A21C-8711859CC3DD}"/>
              </a:ext>
            </a:extLst>
          </p:cNvPr>
          <p:cNvSpPr txBox="1"/>
          <p:nvPr/>
        </p:nvSpPr>
        <p:spPr>
          <a:xfrm>
            <a:off x="581891" y="480291"/>
            <a:ext cx="576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엘리트 몬스터</a:t>
            </a:r>
            <a:endParaRPr lang="en-US" altLang="ko-KR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57BDC0-B948-2CD3-9E3D-6023F5BF2CEF}"/>
              </a:ext>
            </a:extLst>
          </p:cNvPr>
          <p:cNvSpPr txBox="1"/>
          <p:nvPr/>
        </p:nvSpPr>
        <p:spPr>
          <a:xfrm>
            <a:off x="641927" y="1569028"/>
            <a:ext cx="10908145" cy="3461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일반 몬스터보다 강력하지만 보스 몬스터보단 약한 중간 난이도의 몬스터이다</a:t>
            </a:r>
            <a:endParaRPr lang="en-US" altLang="ko-KR" sz="16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엘리트 몬스터는 플레이어의 끊임없는 </a:t>
            </a:r>
            <a:r>
              <a:rPr lang="ko-KR" altLang="en-US" sz="1600" b="1" dirty="0">
                <a:solidFill>
                  <a:srgbClr val="FF0000"/>
                </a:solidFill>
              </a:rPr>
              <a:t>회피와 공격을 하도록 유도</a:t>
            </a:r>
            <a:r>
              <a:rPr lang="ko-KR" altLang="en-US" sz="1600" dirty="0"/>
              <a:t>한다</a:t>
            </a:r>
            <a:endParaRPr lang="en-US" altLang="ko-KR" sz="16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엘리트 몬스터는 </a:t>
            </a:r>
            <a:r>
              <a:rPr lang="en-US" altLang="ko-KR" sz="1600" b="1" dirty="0">
                <a:solidFill>
                  <a:srgbClr val="FF0000"/>
                </a:solidFill>
              </a:rPr>
              <a:t>2</a:t>
            </a:r>
            <a:r>
              <a:rPr lang="ko-KR" altLang="en-US" sz="1600" b="1" dirty="0">
                <a:solidFill>
                  <a:srgbClr val="FF0000"/>
                </a:solidFill>
              </a:rPr>
              <a:t>개의 </a:t>
            </a:r>
            <a:r>
              <a:rPr lang="ko-KR" altLang="en-US" sz="1600" b="1" dirty="0" err="1">
                <a:solidFill>
                  <a:srgbClr val="FF0000"/>
                </a:solidFill>
              </a:rPr>
              <a:t>페이즈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가지며 각 </a:t>
            </a:r>
            <a:r>
              <a:rPr lang="ko-KR" altLang="en-US" sz="1600" dirty="0" err="1"/>
              <a:t>페이즈는</a:t>
            </a:r>
            <a:r>
              <a:rPr lang="ko-KR" altLang="en-US" sz="1600" dirty="0"/>
              <a:t> 하나의 공격 유형과 움직임 패턴을 가진다</a:t>
            </a:r>
            <a:endParaRPr lang="en-US" altLang="ko-KR" sz="1600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빠른 공격 속도와 공격 주기</a:t>
            </a:r>
            <a:r>
              <a:rPr lang="en-US" altLang="ko-KR" sz="1600" dirty="0"/>
              <a:t>, </a:t>
            </a:r>
            <a:r>
              <a:rPr lang="ko-KR" altLang="en-US" sz="1600" dirty="0"/>
              <a:t>패턴 변경을 통해 정신없는 상황을 연출한다</a:t>
            </a:r>
            <a:endParaRPr lang="en-US" altLang="ko-KR" sz="16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탄막은 </a:t>
            </a:r>
            <a:r>
              <a:rPr lang="en-US" altLang="ko-KR" sz="1600" dirty="0"/>
              <a:t>2</a:t>
            </a:r>
            <a:r>
              <a:rPr lang="ko-KR" altLang="en-US" sz="1600" dirty="0"/>
              <a:t>종류이다</a:t>
            </a:r>
            <a:endParaRPr lang="en-US" altLang="ko-KR" sz="1600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직선탄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플레이어 좌표</a:t>
            </a:r>
            <a:r>
              <a:rPr lang="en-US" altLang="ko-KR" sz="1600" dirty="0"/>
              <a:t>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연발탄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플레이어 좌표</a:t>
            </a:r>
            <a:r>
              <a:rPr lang="en-US" altLang="ko-KR" sz="1600" dirty="0"/>
              <a:t>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5F0C852-4647-1699-DF36-49C9F8CB5C72}"/>
              </a:ext>
            </a:extLst>
          </p:cNvPr>
          <p:cNvCxnSpPr>
            <a:cxnSpLocks/>
          </p:cNvCxnSpPr>
          <p:nvPr/>
        </p:nvCxnSpPr>
        <p:spPr>
          <a:xfrm>
            <a:off x="563418" y="1080655"/>
            <a:ext cx="11065164" cy="0"/>
          </a:xfrm>
          <a:prstGeom prst="line">
            <a:avLst/>
          </a:prstGeom>
          <a:ln w="349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4340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5CE8CF-F27A-5A2F-470B-8725C6477C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95129D31-DEA2-F0CC-393F-7617422A99BE}"/>
              </a:ext>
            </a:extLst>
          </p:cNvPr>
          <p:cNvSpPr/>
          <p:nvPr/>
        </p:nvSpPr>
        <p:spPr>
          <a:xfrm rot="10800000">
            <a:off x="3179618" y="2291771"/>
            <a:ext cx="5832764" cy="1893454"/>
          </a:xfrm>
          <a:prstGeom prst="triangl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E068748-5EE9-CABC-E7EB-B35BF535E0BF}"/>
              </a:ext>
            </a:extLst>
          </p:cNvPr>
          <p:cNvSpPr/>
          <p:nvPr/>
        </p:nvSpPr>
        <p:spPr>
          <a:xfrm>
            <a:off x="6794500" y="2994891"/>
            <a:ext cx="849745" cy="86821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8A518C1-6488-105D-5562-D9C3869ADD47}"/>
              </a:ext>
            </a:extLst>
          </p:cNvPr>
          <p:cNvCxnSpPr>
            <a:cxnSpLocks/>
          </p:cNvCxnSpPr>
          <p:nvPr/>
        </p:nvCxnSpPr>
        <p:spPr>
          <a:xfrm>
            <a:off x="7644245" y="3431309"/>
            <a:ext cx="17930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24F1EF-0280-57D9-E3F2-40AE2E047244}"/>
              </a:ext>
            </a:extLst>
          </p:cNvPr>
          <p:cNvSpPr txBox="1"/>
          <p:nvPr/>
        </p:nvSpPr>
        <p:spPr>
          <a:xfrm>
            <a:off x="9437254" y="3255878"/>
            <a:ext cx="2145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발사체 생성 위치</a:t>
            </a:r>
            <a:endParaRPr lang="ko-KR" altLang="en-US" dirty="0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D88642C0-7365-E9BE-9F49-4C01AAB2DB0E}"/>
              </a:ext>
            </a:extLst>
          </p:cNvPr>
          <p:cNvSpPr/>
          <p:nvPr/>
        </p:nvSpPr>
        <p:spPr>
          <a:xfrm rot="10800000">
            <a:off x="3742890" y="2440418"/>
            <a:ext cx="4706217" cy="1527750"/>
          </a:xfrm>
          <a:prstGeom prst="triangle">
            <a:avLst/>
          </a:prstGeom>
          <a:noFill/>
          <a:ln w="12700">
            <a:solidFill>
              <a:schemeClr val="accent5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76775E-E3D0-A4DD-309E-FDE3297966ED}"/>
              </a:ext>
            </a:extLst>
          </p:cNvPr>
          <p:cNvSpPr txBox="1"/>
          <p:nvPr/>
        </p:nvSpPr>
        <p:spPr>
          <a:xfrm>
            <a:off x="9862127" y="1582422"/>
            <a:ext cx="2145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히트 박스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4A6C5A-651C-6FB8-B5B6-7C75945F2F2E}"/>
              </a:ext>
            </a:extLst>
          </p:cNvPr>
          <p:cNvSpPr txBox="1"/>
          <p:nvPr/>
        </p:nvSpPr>
        <p:spPr>
          <a:xfrm>
            <a:off x="581891" y="480291"/>
            <a:ext cx="576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엘리트 몬스터</a:t>
            </a:r>
            <a:endParaRPr lang="en-US" altLang="ko-KR" sz="24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ADD7678-5811-BD56-8D79-43BBE96628A2}"/>
              </a:ext>
            </a:extLst>
          </p:cNvPr>
          <p:cNvCxnSpPr>
            <a:cxnSpLocks/>
          </p:cNvCxnSpPr>
          <p:nvPr/>
        </p:nvCxnSpPr>
        <p:spPr>
          <a:xfrm>
            <a:off x="563418" y="1080655"/>
            <a:ext cx="11065164" cy="0"/>
          </a:xfrm>
          <a:prstGeom prst="line">
            <a:avLst/>
          </a:prstGeom>
          <a:ln w="349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4651B017-65F9-B141-58BB-EDC5E4ACB396}"/>
              </a:ext>
            </a:extLst>
          </p:cNvPr>
          <p:cNvSpPr/>
          <p:nvPr/>
        </p:nvSpPr>
        <p:spPr>
          <a:xfrm>
            <a:off x="4547756" y="2994891"/>
            <a:ext cx="849745" cy="86821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65882347-3326-287F-56CD-51DF71DDA5BA}"/>
              </a:ext>
            </a:extLst>
          </p:cNvPr>
          <p:cNvSpPr/>
          <p:nvPr/>
        </p:nvSpPr>
        <p:spPr>
          <a:xfrm>
            <a:off x="6070600" y="1739900"/>
            <a:ext cx="3454400" cy="1041400"/>
          </a:xfrm>
          <a:custGeom>
            <a:avLst/>
            <a:gdLst>
              <a:gd name="connsiteX0" fmla="*/ 3454400 w 3454400"/>
              <a:gd name="connsiteY0" fmla="*/ 0 h 1041400"/>
              <a:gd name="connsiteX1" fmla="*/ 0 w 3454400"/>
              <a:gd name="connsiteY1" fmla="*/ 0 h 1041400"/>
              <a:gd name="connsiteX2" fmla="*/ 0 w 3454400"/>
              <a:gd name="connsiteY2" fmla="*/ 1041400 h 104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54400" h="1041400">
                <a:moveTo>
                  <a:pt x="3454400" y="0"/>
                </a:moveTo>
                <a:lnTo>
                  <a:pt x="0" y="0"/>
                </a:lnTo>
                <a:lnTo>
                  <a:pt x="0" y="1041400"/>
                </a:lnTo>
              </a:path>
            </a:pathLst>
          </a:custGeom>
          <a:ln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2717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A2AA1E0-903B-7CCC-DE34-B3B50A7F9932}"/>
              </a:ext>
            </a:extLst>
          </p:cNvPr>
          <p:cNvSpPr/>
          <p:nvPr/>
        </p:nvSpPr>
        <p:spPr>
          <a:xfrm>
            <a:off x="4739519" y="4066772"/>
            <a:ext cx="95250" cy="476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E0B235D-8766-E7C7-F432-EE6661992204}"/>
              </a:ext>
            </a:extLst>
          </p:cNvPr>
          <p:cNvSpPr/>
          <p:nvPr/>
        </p:nvSpPr>
        <p:spPr>
          <a:xfrm>
            <a:off x="4739519" y="4683992"/>
            <a:ext cx="95250" cy="476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DB2E7F-5313-3277-1D7B-B3A30AC8CEFD}"/>
              </a:ext>
            </a:extLst>
          </p:cNvPr>
          <p:cNvSpPr/>
          <p:nvPr/>
        </p:nvSpPr>
        <p:spPr>
          <a:xfrm>
            <a:off x="4739519" y="5287993"/>
            <a:ext cx="95250" cy="476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C2B4139-1EA7-E9C2-6F06-71AAF3EC1B1C}"/>
              </a:ext>
            </a:extLst>
          </p:cNvPr>
          <p:cNvSpPr/>
          <p:nvPr/>
        </p:nvSpPr>
        <p:spPr>
          <a:xfrm>
            <a:off x="5013843" y="4066772"/>
            <a:ext cx="95250" cy="476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0B13B84-5E1D-3008-AB18-722A81639168}"/>
              </a:ext>
            </a:extLst>
          </p:cNvPr>
          <p:cNvSpPr/>
          <p:nvPr/>
        </p:nvSpPr>
        <p:spPr>
          <a:xfrm>
            <a:off x="5013843" y="4683992"/>
            <a:ext cx="95250" cy="476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9183B85-7714-2747-E650-8561FE48D529}"/>
              </a:ext>
            </a:extLst>
          </p:cNvPr>
          <p:cNvSpPr/>
          <p:nvPr/>
        </p:nvSpPr>
        <p:spPr>
          <a:xfrm>
            <a:off x="5013843" y="5287993"/>
            <a:ext cx="95250" cy="476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8949BBB-EC9A-3C53-600E-462F235FB590}"/>
              </a:ext>
            </a:extLst>
          </p:cNvPr>
          <p:cNvCxnSpPr>
            <a:cxnSpLocks/>
            <a:stCxn id="19" idx="6"/>
            <a:endCxn id="13" idx="1"/>
          </p:cNvCxnSpPr>
          <p:nvPr/>
        </p:nvCxnSpPr>
        <p:spPr>
          <a:xfrm>
            <a:off x="7644245" y="3429000"/>
            <a:ext cx="2217882" cy="385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6842C05-42C1-F7B3-4C99-6D417BBFE5DF}"/>
              </a:ext>
            </a:extLst>
          </p:cNvPr>
          <p:cNvSpPr txBox="1"/>
          <p:nvPr/>
        </p:nvSpPr>
        <p:spPr>
          <a:xfrm>
            <a:off x="9862127" y="3282857"/>
            <a:ext cx="2145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발사체 생성 위치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0C5C720-4E1C-7792-AA75-E46A5D7D77D0}"/>
              </a:ext>
            </a:extLst>
          </p:cNvPr>
          <p:cNvCxnSpPr>
            <a:cxnSpLocks/>
          </p:cNvCxnSpPr>
          <p:nvPr/>
        </p:nvCxnSpPr>
        <p:spPr>
          <a:xfrm>
            <a:off x="7747000" y="5205264"/>
            <a:ext cx="20897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ABC8224-B6B2-C850-48D3-E864ADEBA237}"/>
              </a:ext>
            </a:extLst>
          </p:cNvPr>
          <p:cNvSpPr txBox="1"/>
          <p:nvPr/>
        </p:nvSpPr>
        <p:spPr>
          <a:xfrm>
            <a:off x="9862127" y="5020598"/>
            <a:ext cx="2145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발사체</a:t>
            </a:r>
            <a:r>
              <a:rPr lang="en-US" altLang="ko-KR" dirty="0"/>
              <a:t>(</a:t>
            </a:r>
            <a:r>
              <a:rPr lang="ko-KR" altLang="en-US" dirty="0" err="1"/>
              <a:t>직선탄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48D66BA-9DA7-FBFB-2343-FBB4A6C1E34E}"/>
              </a:ext>
            </a:extLst>
          </p:cNvPr>
          <p:cNvCxnSpPr/>
          <p:nvPr/>
        </p:nvCxnSpPr>
        <p:spPr>
          <a:xfrm>
            <a:off x="1933575" y="2540000"/>
            <a:ext cx="8086725" cy="0"/>
          </a:xfrm>
          <a:prstGeom prst="straightConnector1">
            <a:avLst/>
          </a:prstGeom>
          <a:ln w="63500">
            <a:prstDash val="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3B6632FC-800C-376F-CF81-072BEAE1C9C8}"/>
              </a:ext>
            </a:extLst>
          </p:cNvPr>
          <p:cNvSpPr/>
          <p:nvPr/>
        </p:nvSpPr>
        <p:spPr>
          <a:xfrm rot="10800000">
            <a:off x="3179618" y="2291773"/>
            <a:ext cx="5832764" cy="1893454"/>
          </a:xfrm>
          <a:prstGeom prst="triangle">
            <a:avLst/>
          </a:prstGeom>
          <a:solidFill>
            <a:schemeClr val="bg1">
              <a:alpha val="81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10A43D-4EFF-E709-48B1-78398621AC82}"/>
              </a:ext>
            </a:extLst>
          </p:cNvPr>
          <p:cNvSpPr txBox="1"/>
          <p:nvPr/>
        </p:nvSpPr>
        <p:spPr>
          <a:xfrm>
            <a:off x="9862127" y="1440388"/>
            <a:ext cx="2145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좌</a:t>
            </a:r>
            <a:r>
              <a:rPr lang="en-US" altLang="ko-KR" dirty="0"/>
              <a:t>/</a:t>
            </a:r>
            <a:r>
              <a:rPr lang="ko-KR" altLang="en-US" dirty="0"/>
              <a:t>우 이동</a:t>
            </a:r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F7A65E51-8F64-C462-075B-53F52E25F3B4}"/>
              </a:ext>
            </a:extLst>
          </p:cNvPr>
          <p:cNvSpPr/>
          <p:nvPr/>
        </p:nvSpPr>
        <p:spPr>
          <a:xfrm>
            <a:off x="9229725" y="1644650"/>
            <a:ext cx="581025" cy="847725"/>
          </a:xfrm>
          <a:custGeom>
            <a:avLst/>
            <a:gdLst>
              <a:gd name="connsiteX0" fmla="*/ 581025 w 581025"/>
              <a:gd name="connsiteY0" fmla="*/ 0 h 847725"/>
              <a:gd name="connsiteX1" fmla="*/ 0 w 581025"/>
              <a:gd name="connsiteY1" fmla="*/ 0 h 847725"/>
              <a:gd name="connsiteX2" fmla="*/ 0 w 581025"/>
              <a:gd name="connsiteY2" fmla="*/ 847725 h 84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1025" h="847725">
                <a:moveTo>
                  <a:pt x="581025" y="0"/>
                </a:moveTo>
                <a:lnTo>
                  <a:pt x="0" y="0"/>
                </a:lnTo>
                <a:lnTo>
                  <a:pt x="0" y="847725"/>
                </a:lnTo>
              </a:path>
            </a:pathLst>
          </a:cu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249993-E871-3D12-AE17-65576C6E09C7}"/>
              </a:ext>
            </a:extLst>
          </p:cNvPr>
          <p:cNvSpPr txBox="1"/>
          <p:nvPr/>
        </p:nvSpPr>
        <p:spPr>
          <a:xfrm>
            <a:off x="581891" y="480291"/>
            <a:ext cx="576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엘리트 몬스터</a:t>
            </a:r>
            <a:endParaRPr lang="en-US" altLang="ko-KR" sz="24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6C6DF06-78F4-BEE3-125E-714366C8407F}"/>
              </a:ext>
            </a:extLst>
          </p:cNvPr>
          <p:cNvCxnSpPr>
            <a:cxnSpLocks/>
          </p:cNvCxnSpPr>
          <p:nvPr/>
        </p:nvCxnSpPr>
        <p:spPr>
          <a:xfrm>
            <a:off x="563418" y="1080655"/>
            <a:ext cx="11065164" cy="0"/>
          </a:xfrm>
          <a:prstGeom prst="line">
            <a:avLst/>
          </a:prstGeom>
          <a:ln w="349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63F8372-B3BD-7AAE-9CA3-A0A67E4E963C}"/>
              </a:ext>
            </a:extLst>
          </p:cNvPr>
          <p:cNvSpPr/>
          <p:nvPr/>
        </p:nvSpPr>
        <p:spPr>
          <a:xfrm>
            <a:off x="6794500" y="2994891"/>
            <a:ext cx="849745" cy="86821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589EF5A-0DD5-1677-C637-D63208DBCF53}"/>
              </a:ext>
            </a:extLst>
          </p:cNvPr>
          <p:cNvSpPr/>
          <p:nvPr/>
        </p:nvSpPr>
        <p:spPr>
          <a:xfrm>
            <a:off x="4547756" y="2994891"/>
            <a:ext cx="849745" cy="86821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B4E151A-0642-0A85-320A-83EE91D1A5A4}"/>
              </a:ext>
            </a:extLst>
          </p:cNvPr>
          <p:cNvSpPr/>
          <p:nvPr/>
        </p:nvSpPr>
        <p:spPr>
          <a:xfrm>
            <a:off x="7096293" y="4066772"/>
            <a:ext cx="95250" cy="476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2C47865-8509-01C2-03DF-E777B5098028}"/>
              </a:ext>
            </a:extLst>
          </p:cNvPr>
          <p:cNvSpPr/>
          <p:nvPr/>
        </p:nvSpPr>
        <p:spPr>
          <a:xfrm>
            <a:off x="7096293" y="4683992"/>
            <a:ext cx="95250" cy="476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51D7A77-AB99-8514-BA93-F91E866DCDD5}"/>
              </a:ext>
            </a:extLst>
          </p:cNvPr>
          <p:cNvSpPr/>
          <p:nvPr/>
        </p:nvSpPr>
        <p:spPr>
          <a:xfrm>
            <a:off x="7096293" y="5287993"/>
            <a:ext cx="95250" cy="476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736D5B0-A270-14A5-1D12-1B24DA762591}"/>
              </a:ext>
            </a:extLst>
          </p:cNvPr>
          <p:cNvSpPr/>
          <p:nvPr/>
        </p:nvSpPr>
        <p:spPr>
          <a:xfrm>
            <a:off x="7370617" y="4066772"/>
            <a:ext cx="95250" cy="476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A70547C-3940-D4E3-BE6B-1C3EF85B52DD}"/>
              </a:ext>
            </a:extLst>
          </p:cNvPr>
          <p:cNvSpPr/>
          <p:nvPr/>
        </p:nvSpPr>
        <p:spPr>
          <a:xfrm>
            <a:off x="7370617" y="4683992"/>
            <a:ext cx="95250" cy="476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AE72F87-28AD-C625-BB2D-D4118D1D6448}"/>
              </a:ext>
            </a:extLst>
          </p:cNvPr>
          <p:cNvSpPr/>
          <p:nvPr/>
        </p:nvSpPr>
        <p:spPr>
          <a:xfrm>
            <a:off x="7370617" y="5287993"/>
            <a:ext cx="95250" cy="476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7787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CC0DC6-206C-17E5-8E5C-EC0F3F5572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E9C01DF-7E81-D40E-201F-47ED9D69C93B}"/>
              </a:ext>
            </a:extLst>
          </p:cNvPr>
          <p:cNvSpPr/>
          <p:nvPr/>
        </p:nvSpPr>
        <p:spPr>
          <a:xfrm>
            <a:off x="4509943" y="4328105"/>
            <a:ext cx="95250" cy="476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6C23761-355C-FC96-17D1-B2B668EAFC56}"/>
              </a:ext>
            </a:extLst>
          </p:cNvPr>
          <p:cNvSpPr/>
          <p:nvPr/>
        </p:nvSpPr>
        <p:spPr>
          <a:xfrm>
            <a:off x="3925046" y="4945325"/>
            <a:ext cx="95250" cy="476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0C1374F-995A-0D3B-11EB-3458B0A945B5}"/>
              </a:ext>
            </a:extLst>
          </p:cNvPr>
          <p:cNvSpPr/>
          <p:nvPr/>
        </p:nvSpPr>
        <p:spPr>
          <a:xfrm>
            <a:off x="3243118" y="5549326"/>
            <a:ext cx="95250" cy="476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E1D3927-D560-4121-04E8-26058F8C7CBE}"/>
              </a:ext>
            </a:extLst>
          </p:cNvPr>
          <p:cNvSpPr/>
          <p:nvPr/>
        </p:nvSpPr>
        <p:spPr>
          <a:xfrm>
            <a:off x="4784267" y="4328105"/>
            <a:ext cx="95250" cy="476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3C6A621-E574-94DC-FDC3-015D5845294B}"/>
              </a:ext>
            </a:extLst>
          </p:cNvPr>
          <p:cNvSpPr/>
          <p:nvPr/>
        </p:nvSpPr>
        <p:spPr>
          <a:xfrm>
            <a:off x="4199370" y="4945325"/>
            <a:ext cx="95250" cy="476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CD401CC-0525-EC01-729B-DFDA6A7D011E}"/>
              </a:ext>
            </a:extLst>
          </p:cNvPr>
          <p:cNvSpPr/>
          <p:nvPr/>
        </p:nvSpPr>
        <p:spPr>
          <a:xfrm>
            <a:off x="3517442" y="5549326"/>
            <a:ext cx="95250" cy="476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15F9658-3581-9B58-B795-5788892BAD02}"/>
              </a:ext>
            </a:extLst>
          </p:cNvPr>
          <p:cNvCxnSpPr>
            <a:cxnSpLocks/>
          </p:cNvCxnSpPr>
          <p:nvPr/>
        </p:nvCxnSpPr>
        <p:spPr>
          <a:xfrm>
            <a:off x="7644245" y="3429000"/>
            <a:ext cx="16198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CD27792-4E32-5895-DD68-3B48BE802C3E}"/>
              </a:ext>
            </a:extLst>
          </p:cNvPr>
          <p:cNvSpPr txBox="1"/>
          <p:nvPr/>
        </p:nvSpPr>
        <p:spPr>
          <a:xfrm>
            <a:off x="9289472" y="3244334"/>
            <a:ext cx="2145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발사체 생성 위치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C71D878-BA9D-2A7B-F371-9959B7EC224F}"/>
              </a:ext>
            </a:extLst>
          </p:cNvPr>
          <p:cNvCxnSpPr>
            <a:cxnSpLocks/>
          </p:cNvCxnSpPr>
          <p:nvPr/>
        </p:nvCxnSpPr>
        <p:spPr>
          <a:xfrm>
            <a:off x="7644245" y="5205262"/>
            <a:ext cx="21924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5D01E8F-D5AF-5D2E-4C7C-7C45117022DA}"/>
              </a:ext>
            </a:extLst>
          </p:cNvPr>
          <p:cNvSpPr txBox="1"/>
          <p:nvPr/>
        </p:nvSpPr>
        <p:spPr>
          <a:xfrm>
            <a:off x="9862127" y="5020596"/>
            <a:ext cx="2145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발사체</a:t>
            </a:r>
            <a:r>
              <a:rPr lang="en-US" altLang="ko-KR" dirty="0"/>
              <a:t>(</a:t>
            </a:r>
            <a:r>
              <a:rPr lang="ko-KR" altLang="en-US" dirty="0" err="1"/>
              <a:t>직선탄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6FC30EF-E425-0AD8-DCEB-1AD8075E1D70}"/>
              </a:ext>
            </a:extLst>
          </p:cNvPr>
          <p:cNvCxnSpPr>
            <a:cxnSpLocks/>
          </p:cNvCxnSpPr>
          <p:nvPr/>
        </p:nvCxnSpPr>
        <p:spPr>
          <a:xfrm>
            <a:off x="6924675" y="2539998"/>
            <a:ext cx="3924300" cy="0"/>
          </a:xfrm>
          <a:prstGeom prst="straightConnector1">
            <a:avLst/>
          </a:prstGeom>
          <a:ln w="63500">
            <a:prstDash val="dash"/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4AFB994B-A807-FCA1-AD9A-4A8ABD2CC586}"/>
              </a:ext>
            </a:extLst>
          </p:cNvPr>
          <p:cNvSpPr/>
          <p:nvPr/>
        </p:nvSpPr>
        <p:spPr>
          <a:xfrm rot="10800000">
            <a:off x="3179618" y="2291771"/>
            <a:ext cx="5832764" cy="1893454"/>
          </a:xfrm>
          <a:prstGeom prst="triangle">
            <a:avLst/>
          </a:prstGeom>
          <a:solidFill>
            <a:schemeClr val="bg1">
              <a:alpha val="81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885E22-DA8F-9545-D450-4D8E8293F25C}"/>
              </a:ext>
            </a:extLst>
          </p:cNvPr>
          <p:cNvSpPr txBox="1"/>
          <p:nvPr/>
        </p:nvSpPr>
        <p:spPr>
          <a:xfrm>
            <a:off x="9862127" y="1440386"/>
            <a:ext cx="2145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우 이동</a:t>
            </a:r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56B10396-C295-9B84-421D-AE7D6D7B4BE4}"/>
              </a:ext>
            </a:extLst>
          </p:cNvPr>
          <p:cNvSpPr/>
          <p:nvPr/>
        </p:nvSpPr>
        <p:spPr>
          <a:xfrm>
            <a:off x="9229725" y="1644648"/>
            <a:ext cx="581025" cy="847725"/>
          </a:xfrm>
          <a:custGeom>
            <a:avLst/>
            <a:gdLst>
              <a:gd name="connsiteX0" fmla="*/ 581025 w 581025"/>
              <a:gd name="connsiteY0" fmla="*/ 0 h 847725"/>
              <a:gd name="connsiteX1" fmla="*/ 0 w 581025"/>
              <a:gd name="connsiteY1" fmla="*/ 0 h 847725"/>
              <a:gd name="connsiteX2" fmla="*/ 0 w 581025"/>
              <a:gd name="connsiteY2" fmla="*/ 847725 h 84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1025" h="847725">
                <a:moveTo>
                  <a:pt x="581025" y="0"/>
                </a:moveTo>
                <a:lnTo>
                  <a:pt x="0" y="0"/>
                </a:lnTo>
                <a:lnTo>
                  <a:pt x="0" y="847725"/>
                </a:lnTo>
              </a:path>
            </a:pathLst>
          </a:cu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A60639-41CE-FD9B-6F3D-96B4036939E9}"/>
              </a:ext>
            </a:extLst>
          </p:cNvPr>
          <p:cNvSpPr txBox="1"/>
          <p:nvPr/>
        </p:nvSpPr>
        <p:spPr>
          <a:xfrm>
            <a:off x="581891" y="480291"/>
            <a:ext cx="576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엘리트 몬스터</a:t>
            </a:r>
            <a:endParaRPr lang="en-US" altLang="ko-KR" sz="2400" b="1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A6BDE0E-FC50-4E90-C2B5-5492605C6074}"/>
              </a:ext>
            </a:extLst>
          </p:cNvPr>
          <p:cNvCxnSpPr>
            <a:cxnSpLocks/>
          </p:cNvCxnSpPr>
          <p:nvPr/>
        </p:nvCxnSpPr>
        <p:spPr>
          <a:xfrm>
            <a:off x="563418" y="1080655"/>
            <a:ext cx="11065164" cy="0"/>
          </a:xfrm>
          <a:prstGeom prst="line">
            <a:avLst/>
          </a:prstGeom>
          <a:ln w="349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A1A5A795-661A-34F0-6A55-37DDA1FBA1E6}"/>
              </a:ext>
            </a:extLst>
          </p:cNvPr>
          <p:cNvSpPr/>
          <p:nvPr/>
        </p:nvSpPr>
        <p:spPr>
          <a:xfrm>
            <a:off x="6794500" y="2994891"/>
            <a:ext cx="849745" cy="86821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F5F8354-5E96-A24E-128C-256CA0EE090F}"/>
              </a:ext>
            </a:extLst>
          </p:cNvPr>
          <p:cNvSpPr/>
          <p:nvPr/>
        </p:nvSpPr>
        <p:spPr>
          <a:xfrm>
            <a:off x="4547756" y="2994891"/>
            <a:ext cx="849745" cy="86821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7B65D80-7649-C3A7-22E5-81D744CD149D}"/>
              </a:ext>
            </a:extLst>
          </p:cNvPr>
          <p:cNvSpPr/>
          <p:nvPr/>
        </p:nvSpPr>
        <p:spPr>
          <a:xfrm>
            <a:off x="7105769" y="4328105"/>
            <a:ext cx="95250" cy="476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049A391-5FEF-1E4D-6A92-1F2A6EF2944B}"/>
              </a:ext>
            </a:extLst>
          </p:cNvPr>
          <p:cNvSpPr/>
          <p:nvPr/>
        </p:nvSpPr>
        <p:spPr>
          <a:xfrm>
            <a:off x="6520872" y="4945325"/>
            <a:ext cx="95250" cy="476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9A97621-DE8B-6DEB-4E72-D96AC998BB6F}"/>
              </a:ext>
            </a:extLst>
          </p:cNvPr>
          <p:cNvSpPr/>
          <p:nvPr/>
        </p:nvSpPr>
        <p:spPr>
          <a:xfrm>
            <a:off x="5838944" y="5549326"/>
            <a:ext cx="95250" cy="476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B24718-4A7D-F072-D0B1-89BE3E3E9585}"/>
              </a:ext>
            </a:extLst>
          </p:cNvPr>
          <p:cNvSpPr/>
          <p:nvPr/>
        </p:nvSpPr>
        <p:spPr>
          <a:xfrm>
            <a:off x="7380093" y="4328105"/>
            <a:ext cx="95250" cy="476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11BF30A-7C8A-4592-1966-6984D7E91076}"/>
              </a:ext>
            </a:extLst>
          </p:cNvPr>
          <p:cNvSpPr/>
          <p:nvPr/>
        </p:nvSpPr>
        <p:spPr>
          <a:xfrm>
            <a:off x="6795196" y="4945325"/>
            <a:ext cx="95250" cy="476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59203D2-6CF0-3665-F5E7-18169E90BCB3}"/>
              </a:ext>
            </a:extLst>
          </p:cNvPr>
          <p:cNvSpPr/>
          <p:nvPr/>
        </p:nvSpPr>
        <p:spPr>
          <a:xfrm>
            <a:off x="6113268" y="5549326"/>
            <a:ext cx="95250" cy="476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5020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63BDC0-2D6D-0EEE-497C-952DB7DAF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AE8C161D-D9A7-D644-188B-EE841D4A89FA}"/>
              </a:ext>
            </a:extLst>
          </p:cNvPr>
          <p:cNvCxnSpPr>
            <a:cxnSpLocks/>
          </p:cNvCxnSpPr>
          <p:nvPr/>
        </p:nvCxnSpPr>
        <p:spPr>
          <a:xfrm flipH="1">
            <a:off x="2171700" y="2539998"/>
            <a:ext cx="3924300" cy="0"/>
          </a:xfrm>
          <a:prstGeom prst="straightConnector1">
            <a:avLst/>
          </a:prstGeom>
          <a:ln w="63500">
            <a:prstDash val="dash"/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C21DB65E-B72B-39AD-C416-96B1C470558D}"/>
              </a:ext>
            </a:extLst>
          </p:cNvPr>
          <p:cNvSpPr/>
          <p:nvPr/>
        </p:nvSpPr>
        <p:spPr>
          <a:xfrm>
            <a:off x="7143114" y="4381209"/>
            <a:ext cx="95250" cy="476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80DE1D-0B69-60FA-E72A-73563188D38F}"/>
              </a:ext>
            </a:extLst>
          </p:cNvPr>
          <p:cNvSpPr/>
          <p:nvPr/>
        </p:nvSpPr>
        <p:spPr>
          <a:xfrm>
            <a:off x="7752772" y="4998429"/>
            <a:ext cx="95250" cy="476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15CD55-BC17-E9CE-F6A7-D7FF2A1C3C30}"/>
              </a:ext>
            </a:extLst>
          </p:cNvPr>
          <p:cNvSpPr/>
          <p:nvPr/>
        </p:nvSpPr>
        <p:spPr>
          <a:xfrm>
            <a:off x="8438572" y="5602430"/>
            <a:ext cx="95250" cy="476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618D0ED-AB41-96CD-668E-1041A14D557B}"/>
              </a:ext>
            </a:extLst>
          </p:cNvPr>
          <p:cNvSpPr/>
          <p:nvPr/>
        </p:nvSpPr>
        <p:spPr>
          <a:xfrm>
            <a:off x="7417438" y="4381209"/>
            <a:ext cx="95250" cy="476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379CC5-AE4A-2DCD-DB25-7199EE796A82}"/>
              </a:ext>
            </a:extLst>
          </p:cNvPr>
          <p:cNvSpPr/>
          <p:nvPr/>
        </p:nvSpPr>
        <p:spPr>
          <a:xfrm>
            <a:off x="8027096" y="4998429"/>
            <a:ext cx="95250" cy="476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01D3DA1-3DED-2364-8B1F-F56C1DA9FB6B}"/>
              </a:ext>
            </a:extLst>
          </p:cNvPr>
          <p:cNvSpPr/>
          <p:nvPr/>
        </p:nvSpPr>
        <p:spPr>
          <a:xfrm>
            <a:off x="8712896" y="5602430"/>
            <a:ext cx="95250" cy="476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E276309-F45F-D78E-3E15-8952E2822254}"/>
              </a:ext>
            </a:extLst>
          </p:cNvPr>
          <p:cNvCxnSpPr>
            <a:cxnSpLocks/>
          </p:cNvCxnSpPr>
          <p:nvPr/>
        </p:nvCxnSpPr>
        <p:spPr>
          <a:xfrm>
            <a:off x="7644245" y="3429000"/>
            <a:ext cx="17143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E92F760-855B-AB98-A19A-3A8EDFF3EB13}"/>
              </a:ext>
            </a:extLst>
          </p:cNvPr>
          <p:cNvSpPr txBox="1"/>
          <p:nvPr/>
        </p:nvSpPr>
        <p:spPr>
          <a:xfrm>
            <a:off x="9384026" y="3244334"/>
            <a:ext cx="2145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발사체 생성 위치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517D05A-C769-131A-DD5E-7EE2F346747B}"/>
              </a:ext>
            </a:extLst>
          </p:cNvPr>
          <p:cNvCxnSpPr>
            <a:cxnSpLocks/>
          </p:cNvCxnSpPr>
          <p:nvPr/>
        </p:nvCxnSpPr>
        <p:spPr>
          <a:xfrm>
            <a:off x="8712896" y="5205262"/>
            <a:ext cx="11238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1EF8780-0A84-4945-9EE2-01885DAB197C}"/>
              </a:ext>
            </a:extLst>
          </p:cNvPr>
          <p:cNvSpPr txBox="1"/>
          <p:nvPr/>
        </p:nvSpPr>
        <p:spPr>
          <a:xfrm>
            <a:off x="9862127" y="5020596"/>
            <a:ext cx="2145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발사체</a:t>
            </a:r>
            <a:r>
              <a:rPr lang="en-US" altLang="ko-KR" dirty="0"/>
              <a:t>(</a:t>
            </a:r>
            <a:r>
              <a:rPr lang="ko-KR" altLang="en-US" dirty="0" err="1"/>
              <a:t>직선탄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3B2C1174-D831-84C3-BB8E-9F076D84566F}"/>
              </a:ext>
            </a:extLst>
          </p:cNvPr>
          <p:cNvSpPr/>
          <p:nvPr/>
        </p:nvSpPr>
        <p:spPr>
          <a:xfrm rot="10800000">
            <a:off x="3179618" y="2291771"/>
            <a:ext cx="5832764" cy="1893454"/>
          </a:xfrm>
          <a:prstGeom prst="triangle">
            <a:avLst/>
          </a:prstGeom>
          <a:solidFill>
            <a:schemeClr val="bg1">
              <a:alpha val="81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B566A5-D1B4-0817-BA95-7C50C64F66E3}"/>
              </a:ext>
            </a:extLst>
          </p:cNvPr>
          <p:cNvSpPr txBox="1"/>
          <p:nvPr/>
        </p:nvSpPr>
        <p:spPr>
          <a:xfrm>
            <a:off x="184727" y="3417141"/>
            <a:ext cx="1174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좌 이동</a:t>
            </a:r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426D38FC-0856-7C3C-814B-C895506AB98F}"/>
              </a:ext>
            </a:extLst>
          </p:cNvPr>
          <p:cNvSpPr/>
          <p:nvPr/>
        </p:nvSpPr>
        <p:spPr>
          <a:xfrm flipH="1" flipV="1">
            <a:off x="1358899" y="2754082"/>
            <a:ext cx="1316759" cy="847725"/>
          </a:xfrm>
          <a:custGeom>
            <a:avLst/>
            <a:gdLst>
              <a:gd name="connsiteX0" fmla="*/ 581025 w 581025"/>
              <a:gd name="connsiteY0" fmla="*/ 0 h 847725"/>
              <a:gd name="connsiteX1" fmla="*/ 0 w 581025"/>
              <a:gd name="connsiteY1" fmla="*/ 0 h 847725"/>
              <a:gd name="connsiteX2" fmla="*/ 0 w 581025"/>
              <a:gd name="connsiteY2" fmla="*/ 847725 h 84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1025" h="847725">
                <a:moveTo>
                  <a:pt x="581025" y="0"/>
                </a:moveTo>
                <a:lnTo>
                  <a:pt x="0" y="0"/>
                </a:lnTo>
                <a:lnTo>
                  <a:pt x="0" y="847725"/>
                </a:lnTo>
              </a:path>
            </a:pathLst>
          </a:cu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33B6AA-CAF8-877C-0F57-85F7ADDF19C7}"/>
              </a:ext>
            </a:extLst>
          </p:cNvPr>
          <p:cNvSpPr txBox="1"/>
          <p:nvPr/>
        </p:nvSpPr>
        <p:spPr>
          <a:xfrm>
            <a:off x="581891" y="480291"/>
            <a:ext cx="576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엘리트 몬스터</a:t>
            </a:r>
            <a:endParaRPr lang="en-US" altLang="ko-KR" sz="2400" b="1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9E736BE-5DE4-56D2-826C-1A0C28ED71A1}"/>
              </a:ext>
            </a:extLst>
          </p:cNvPr>
          <p:cNvCxnSpPr>
            <a:cxnSpLocks/>
          </p:cNvCxnSpPr>
          <p:nvPr/>
        </p:nvCxnSpPr>
        <p:spPr>
          <a:xfrm>
            <a:off x="563418" y="1080655"/>
            <a:ext cx="11065164" cy="0"/>
          </a:xfrm>
          <a:prstGeom prst="line">
            <a:avLst/>
          </a:prstGeom>
          <a:ln w="349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10D5BC94-FAE8-5A94-9587-3D7BFF879CEB}"/>
              </a:ext>
            </a:extLst>
          </p:cNvPr>
          <p:cNvSpPr/>
          <p:nvPr/>
        </p:nvSpPr>
        <p:spPr>
          <a:xfrm>
            <a:off x="6794500" y="2994891"/>
            <a:ext cx="849745" cy="86821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B0AD2A7-7017-6810-AEB4-3EB37EF8DDFA}"/>
              </a:ext>
            </a:extLst>
          </p:cNvPr>
          <p:cNvSpPr/>
          <p:nvPr/>
        </p:nvSpPr>
        <p:spPr>
          <a:xfrm>
            <a:off x="4547756" y="2994891"/>
            <a:ext cx="849745" cy="86821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B9710CF-B6B1-A8F4-BCD2-0119A6DED5E0}"/>
              </a:ext>
            </a:extLst>
          </p:cNvPr>
          <p:cNvSpPr/>
          <p:nvPr/>
        </p:nvSpPr>
        <p:spPr>
          <a:xfrm>
            <a:off x="4819075" y="4381209"/>
            <a:ext cx="95250" cy="476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A3F8373-BA32-7BCC-CC0A-F5023CBCF0B9}"/>
              </a:ext>
            </a:extLst>
          </p:cNvPr>
          <p:cNvSpPr/>
          <p:nvPr/>
        </p:nvSpPr>
        <p:spPr>
          <a:xfrm>
            <a:off x="5428733" y="4998429"/>
            <a:ext cx="95250" cy="476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48813F8-5C80-6ED0-925D-552674E0194D}"/>
              </a:ext>
            </a:extLst>
          </p:cNvPr>
          <p:cNvSpPr/>
          <p:nvPr/>
        </p:nvSpPr>
        <p:spPr>
          <a:xfrm>
            <a:off x="6114533" y="5602430"/>
            <a:ext cx="95250" cy="476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135F677-56F9-11FE-CA48-F06A42BF449F}"/>
              </a:ext>
            </a:extLst>
          </p:cNvPr>
          <p:cNvSpPr/>
          <p:nvPr/>
        </p:nvSpPr>
        <p:spPr>
          <a:xfrm>
            <a:off x="5093399" y="4381209"/>
            <a:ext cx="95250" cy="476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93609F7-BD9C-B862-105C-D6785969FC42}"/>
              </a:ext>
            </a:extLst>
          </p:cNvPr>
          <p:cNvSpPr/>
          <p:nvPr/>
        </p:nvSpPr>
        <p:spPr>
          <a:xfrm>
            <a:off x="5703057" y="4998429"/>
            <a:ext cx="95250" cy="476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73F625C-11A6-986A-B038-BF6098C82FEA}"/>
              </a:ext>
            </a:extLst>
          </p:cNvPr>
          <p:cNvSpPr/>
          <p:nvPr/>
        </p:nvSpPr>
        <p:spPr>
          <a:xfrm>
            <a:off x="6388857" y="5602430"/>
            <a:ext cx="95250" cy="476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803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6B5CFE-2E07-BC83-8A21-594059D613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2822AD0-BB5A-0EDF-2CA9-FC709937B446}"/>
              </a:ext>
            </a:extLst>
          </p:cNvPr>
          <p:cNvSpPr/>
          <p:nvPr/>
        </p:nvSpPr>
        <p:spPr>
          <a:xfrm>
            <a:off x="136259" y="503562"/>
            <a:ext cx="2214996" cy="8621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1Stage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275617-A039-965B-3893-3F2A95ACF5C8}"/>
              </a:ext>
            </a:extLst>
          </p:cNvPr>
          <p:cNvSpPr txBox="1"/>
          <p:nvPr/>
        </p:nvSpPr>
        <p:spPr>
          <a:xfrm>
            <a:off x="1181100" y="3429000"/>
            <a:ext cx="9982200" cy="1666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 – 1</a:t>
            </a:r>
            <a:r>
              <a:rPr lang="ko-KR" altLang="en-US" dirty="0"/>
              <a:t>의 스테이지는 튜토리얼과 같은 난이도로 조절한다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생성되는 몬스터의 개수는 </a:t>
            </a:r>
            <a:r>
              <a:rPr lang="en-US" altLang="ko-KR" dirty="0"/>
              <a:t>1</a:t>
            </a:r>
            <a:r>
              <a:rPr lang="ko-KR" altLang="en-US" dirty="0"/>
              <a:t>개에서 </a:t>
            </a:r>
            <a:r>
              <a:rPr lang="en-US" altLang="ko-KR" dirty="0"/>
              <a:t>5</a:t>
            </a:r>
            <a:r>
              <a:rPr lang="ko-KR" altLang="en-US" dirty="0"/>
              <a:t>개로 점차 늘리며 게임에 익숙해지도록 유도한다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9EA7D8-1168-2F16-479E-96455234F60B}"/>
              </a:ext>
            </a:extLst>
          </p:cNvPr>
          <p:cNvSpPr/>
          <p:nvPr/>
        </p:nvSpPr>
        <p:spPr>
          <a:xfrm>
            <a:off x="136259" y="1613325"/>
            <a:ext cx="2214996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1 - 1 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76BECD-D2F6-61C2-6A1D-67A18AB18E72}"/>
              </a:ext>
            </a:extLst>
          </p:cNvPr>
          <p:cNvSpPr txBox="1"/>
          <p:nvPr/>
        </p:nvSpPr>
        <p:spPr>
          <a:xfrm>
            <a:off x="239579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442DEFF-C1FE-C07D-CD3E-51165B62849A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968878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F5B1144-200E-CE58-AA8D-0D269FA4313A}"/>
              </a:ext>
            </a:extLst>
          </p:cNvPr>
          <p:cNvSpPr txBox="1"/>
          <p:nvPr/>
        </p:nvSpPr>
        <p:spPr>
          <a:xfrm>
            <a:off x="2236287" y="2660196"/>
            <a:ext cx="172929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816BD31-0051-A1AB-2F8A-C6B6DBDD4643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965587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AF4B734-57A1-EE90-9836-39A79AF24B0F}"/>
              </a:ext>
            </a:extLst>
          </p:cNvPr>
          <p:cNvSpPr txBox="1"/>
          <p:nvPr/>
        </p:nvSpPr>
        <p:spPr>
          <a:xfrm>
            <a:off x="4232996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6CE7ED8-1341-E76D-9DD9-9BB909EDABE3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5962296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D6B684D-2DE4-5EA9-9024-5A961BD9205B}"/>
              </a:ext>
            </a:extLst>
          </p:cNvPr>
          <p:cNvSpPr txBox="1"/>
          <p:nvPr/>
        </p:nvSpPr>
        <p:spPr>
          <a:xfrm>
            <a:off x="6229704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E5F4B67-FB3F-659A-AECE-660E4A067170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7959004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4D44F76-C6A8-3FB0-38AD-72966A6199A5}"/>
              </a:ext>
            </a:extLst>
          </p:cNvPr>
          <p:cNvSpPr txBox="1"/>
          <p:nvPr/>
        </p:nvSpPr>
        <p:spPr>
          <a:xfrm>
            <a:off x="8226413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종료</a:t>
            </a:r>
            <a:endParaRPr lang="en-US" altLang="ko-KR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D99893E-B59A-CDF9-5FC0-F68DDCBA2365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9955713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6AFEF21-BA57-B831-9E4F-0DBB9BF24629}"/>
              </a:ext>
            </a:extLst>
          </p:cNvPr>
          <p:cNvSpPr txBox="1"/>
          <p:nvPr/>
        </p:nvSpPr>
        <p:spPr>
          <a:xfrm>
            <a:off x="10223122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A70DDC1-6325-E4DE-308D-5E0C94615AF5}"/>
              </a:ext>
            </a:extLst>
          </p:cNvPr>
          <p:cNvSpPr/>
          <p:nvPr/>
        </p:nvSpPr>
        <p:spPr>
          <a:xfrm>
            <a:off x="1285753" y="4851529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 ~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10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A3AC457-05B1-928F-2EB1-0FA20A1B6BF6}"/>
              </a:ext>
            </a:extLst>
          </p:cNvPr>
          <p:cNvSpPr/>
          <p:nvPr/>
        </p:nvSpPr>
        <p:spPr>
          <a:xfrm>
            <a:off x="1285753" y="5450828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 ~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20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2964D27-604D-1AD3-A871-71EF550549BB}"/>
              </a:ext>
            </a:extLst>
          </p:cNvPr>
          <p:cNvSpPr/>
          <p:nvPr/>
        </p:nvSpPr>
        <p:spPr>
          <a:xfrm>
            <a:off x="1285753" y="6047987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 ~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30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3CC180-6003-C51A-233B-3F6B7ED07E3F}"/>
              </a:ext>
            </a:extLst>
          </p:cNvPr>
          <p:cNvSpPr/>
          <p:nvPr/>
        </p:nvSpPr>
        <p:spPr>
          <a:xfrm>
            <a:off x="3177380" y="4851529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초마다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마리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00AD20-F690-ED75-D9CB-B0B2C0F5CA23}"/>
              </a:ext>
            </a:extLst>
          </p:cNvPr>
          <p:cNvSpPr/>
          <p:nvPr/>
        </p:nvSpPr>
        <p:spPr>
          <a:xfrm>
            <a:off x="3177380" y="5450827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초마다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마리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A631948-5487-FA2F-98AA-063CA62448FE}"/>
              </a:ext>
            </a:extLst>
          </p:cNvPr>
          <p:cNvSpPr/>
          <p:nvPr/>
        </p:nvSpPr>
        <p:spPr>
          <a:xfrm>
            <a:off x="3177380" y="6047986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초마다 </a:t>
            </a:r>
            <a:r>
              <a:rPr lang="en-US" altLang="ko-KR" dirty="0">
                <a:solidFill>
                  <a:schemeClr val="tx1"/>
                </a:solidFill>
              </a:rPr>
              <a:t>5</a:t>
            </a:r>
            <a:r>
              <a:rPr lang="ko-KR" altLang="en-US" dirty="0">
                <a:solidFill>
                  <a:schemeClr val="tx1"/>
                </a:solidFill>
              </a:rPr>
              <a:t>마리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3BF5513-D28C-1CE3-5CE9-973795BEB62D}"/>
              </a:ext>
            </a:extLst>
          </p:cNvPr>
          <p:cNvSpPr/>
          <p:nvPr/>
        </p:nvSpPr>
        <p:spPr>
          <a:xfrm>
            <a:off x="7495136" y="4851529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 </a:t>
            </a:r>
            <a:r>
              <a:rPr lang="en-US" altLang="ko-KR" dirty="0">
                <a:solidFill>
                  <a:schemeClr val="tx1"/>
                </a:solidFill>
              </a:rPr>
              <a:t>10</a:t>
            </a:r>
            <a:r>
              <a:rPr lang="ko-KR" altLang="en-US" dirty="0">
                <a:solidFill>
                  <a:schemeClr val="tx1"/>
                </a:solidFill>
              </a:rPr>
              <a:t>마리 처치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913BFB3-69B3-3372-3279-968D4C3487FF}"/>
              </a:ext>
            </a:extLst>
          </p:cNvPr>
          <p:cNvSpPr/>
          <p:nvPr/>
        </p:nvSpPr>
        <p:spPr>
          <a:xfrm>
            <a:off x="7495136" y="5450827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 </a:t>
            </a:r>
            <a:r>
              <a:rPr lang="en-US" altLang="ko-KR" dirty="0">
                <a:solidFill>
                  <a:schemeClr val="tx1"/>
                </a:solidFill>
              </a:rPr>
              <a:t>15</a:t>
            </a:r>
            <a:r>
              <a:rPr lang="ko-KR" altLang="en-US" dirty="0">
                <a:solidFill>
                  <a:schemeClr val="tx1"/>
                </a:solidFill>
              </a:rPr>
              <a:t>마리 처치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8F595BF-AD6E-5960-9CD0-ECFC9E401550}"/>
              </a:ext>
            </a:extLst>
          </p:cNvPr>
          <p:cNvSpPr/>
          <p:nvPr/>
        </p:nvSpPr>
        <p:spPr>
          <a:xfrm>
            <a:off x="7495136" y="6047985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 </a:t>
            </a:r>
            <a:r>
              <a:rPr lang="en-US" altLang="ko-KR" dirty="0">
                <a:solidFill>
                  <a:schemeClr val="tx1"/>
                </a:solidFill>
              </a:rPr>
              <a:t>25</a:t>
            </a:r>
            <a:r>
              <a:rPr lang="ko-KR" altLang="en-US" dirty="0">
                <a:solidFill>
                  <a:schemeClr val="tx1"/>
                </a:solidFill>
              </a:rPr>
              <a:t>마리 처치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F6727C-CF95-241F-CF58-EFAB8480BDAD}"/>
              </a:ext>
            </a:extLst>
          </p:cNvPr>
          <p:cNvSpPr txBox="1"/>
          <p:nvPr/>
        </p:nvSpPr>
        <p:spPr>
          <a:xfrm>
            <a:off x="4610100" y="660400"/>
            <a:ext cx="7277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스테이지 클리어 조건</a:t>
            </a:r>
            <a:r>
              <a:rPr lang="en-US" altLang="ko-KR" b="1" dirty="0"/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처치 수 도달 시 </a:t>
            </a:r>
            <a:r>
              <a:rPr lang="ko-KR" altLang="en-US" b="1" dirty="0"/>
              <a:t>다음 스테이지로 넘어간다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11193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1C7782-16CF-ED01-D8CA-FEC9D5E2A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5BBF70E-B065-0F87-7816-727C93261DB9}"/>
              </a:ext>
            </a:extLst>
          </p:cNvPr>
          <p:cNvSpPr/>
          <p:nvPr/>
        </p:nvSpPr>
        <p:spPr>
          <a:xfrm>
            <a:off x="7051039" y="5450839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955535-7659-2D48-710F-5A168BCAA3CF}"/>
              </a:ext>
            </a:extLst>
          </p:cNvPr>
          <p:cNvSpPr/>
          <p:nvPr/>
        </p:nvSpPr>
        <p:spPr>
          <a:xfrm>
            <a:off x="7051039" y="6012721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7741BE6-F186-AEA0-D3B2-4E7120050EAC}"/>
              </a:ext>
            </a:extLst>
          </p:cNvPr>
          <p:cNvSpPr/>
          <p:nvPr/>
        </p:nvSpPr>
        <p:spPr>
          <a:xfrm>
            <a:off x="7051039" y="5731780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FF69410-08AE-06CF-0B99-97A66A969AC3}"/>
              </a:ext>
            </a:extLst>
          </p:cNvPr>
          <p:cNvSpPr/>
          <p:nvPr/>
        </p:nvSpPr>
        <p:spPr>
          <a:xfrm>
            <a:off x="7236144" y="5450839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8D16F47-5DBF-DFDD-686B-A8F8F30FD9D7}"/>
              </a:ext>
            </a:extLst>
          </p:cNvPr>
          <p:cNvSpPr/>
          <p:nvPr/>
        </p:nvSpPr>
        <p:spPr>
          <a:xfrm>
            <a:off x="7236144" y="6012721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B87919-6104-00BB-4F04-79CA89B40532}"/>
              </a:ext>
            </a:extLst>
          </p:cNvPr>
          <p:cNvSpPr/>
          <p:nvPr/>
        </p:nvSpPr>
        <p:spPr>
          <a:xfrm>
            <a:off x="7236144" y="5731780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9BED6E5-1348-8E84-AA7D-FB199D2DF873}"/>
              </a:ext>
            </a:extLst>
          </p:cNvPr>
          <p:cNvCxnSpPr>
            <a:cxnSpLocks/>
          </p:cNvCxnSpPr>
          <p:nvPr/>
        </p:nvCxnSpPr>
        <p:spPr>
          <a:xfrm>
            <a:off x="7681191" y="3429000"/>
            <a:ext cx="20770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071AB80-8FF4-AC32-D347-FB60860FBB75}"/>
              </a:ext>
            </a:extLst>
          </p:cNvPr>
          <p:cNvSpPr txBox="1"/>
          <p:nvPr/>
        </p:nvSpPr>
        <p:spPr>
          <a:xfrm>
            <a:off x="9783618" y="3244334"/>
            <a:ext cx="2145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발사체 생성 위치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FE7DB95-EB72-E415-6F74-60644415A490}"/>
              </a:ext>
            </a:extLst>
          </p:cNvPr>
          <p:cNvCxnSpPr>
            <a:cxnSpLocks/>
          </p:cNvCxnSpPr>
          <p:nvPr/>
        </p:nvCxnSpPr>
        <p:spPr>
          <a:xfrm>
            <a:off x="7886700" y="5205262"/>
            <a:ext cx="19500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792C0F6-5770-EC90-CE06-6BE2137D1B69}"/>
              </a:ext>
            </a:extLst>
          </p:cNvPr>
          <p:cNvSpPr txBox="1"/>
          <p:nvPr/>
        </p:nvSpPr>
        <p:spPr>
          <a:xfrm>
            <a:off x="9862127" y="5020596"/>
            <a:ext cx="2145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발사체</a:t>
            </a:r>
            <a:r>
              <a:rPr lang="en-US" altLang="ko-KR" dirty="0"/>
              <a:t>(</a:t>
            </a:r>
            <a:r>
              <a:rPr lang="ko-KR" altLang="en-US" dirty="0" err="1"/>
              <a:t>연발탄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82054C1-70F9-047C-3070-01E56BC94F6A}"/>
              </a:ext>
            </a:extLst>
          </p:cNvPr>
          <p:cNvCxnSpPr>
            <a:cxnSpLocks/>
          </p:cNvCxnSpPr>
          <p:nvPr/>
        </p:nvCxnSpPr>
        <p:spPr>
          <a:xfrm>
            <a:off x="6096000" y="1314159"/>
            <a:ext cx="0" cy="4029075"/>
          </a:xfrm>
          <a:prstGeom prst="straightConnector1">
            <a:avLst/>
          </a:prstGeom>
          <a:ln w="63500">
            <a:prstDash val="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6D8495A9-2573-255F-4A5F-7B380D29DEA5}"/>
              </a:ext>
            </a:extLst>
          </p:cNvPr>
          <p:cNvSpPr/>
          <p:nvPr/>
        </p:nvSpPr>
        <p:spPr>
          <a:xfrm rot="10800000">
            <a:off x="3179618" y="2291771"/>
            <a:ext cx="5832764" cy="1893454"/>
          </a:xfrm>
          <a:prstGeom prst="triangle">
            <a:avLst/>
          </a:prstGeom>
          <a:solidFill>
            <a:schemeClr val="bg1">
              <a:alpha val="81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CFFD01-BC62-10A0-AE04-9FE245B9D0E1}"/>
              </a:ext>
            </a:extLst>
          </p:cNvPr>
          <p:cNvSpPr txBox="1"/>
          <p:nvPr/>
        </p:nvSpPr>
        <p:spPr>
          <a:xfrm>
            <a:off x="9862127" y="1440386"/>
            <a:ext cx="2145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</a:t>
            </a:r>
            <a:r>
              <a:rPr lang="en-US" altLang="ko-KR" dirty="0"/>
              <a:t>/</a:t>
            </a:r>
            <a:r>
              <a:rPr lang="ko-KR" altLang="en-US" dirty="0"/>
              <a:t>하 이동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97711B7-0533-21F6-E0AC-513260C3F219}"/>
              </a:ext>
            </a:extLst>
          </p:cNvPr>
          <p:cNvCxnSpPr/>
          <p:nvPr/>
        </p:nvCxnSpPr>
        <p:spPr>
          <a:xfrm>
            <a:off x="6520872" y="1614337"/>
            <a:ext cx="33158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6AF71D6-8094-E525-DB01-863DC350B06C}"/>
              </a:ext>
            </a:extLst>
          </p:cNvPr>
          <p:cNvSpPr/>
          <p:nvPr/>
        </p:nvSpPr>
        <p:spPr>
          <a:xfrm>
            <a:off x="7421249" y="5450839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FA05CED-39BE-C785-B9B3-30B049A790A1}"/>
              </a:ext>
            </a:extLst>
          </p:cNvPr>
          <p:cNvSpPr/>
          <p:nvPr/>
        </p:nvSpPr>
        <p:spPr>
          <a:xfrm>
            <a:off x="7421249" y="6012721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C3297D9-714F-0C52-E802-8C6B4B3A1E6C}"/>
              </a:ext>
            </a:extLst>
          </p:cNvPr>
          <p:cNvSpPr/>
          <p:nvPr/>
        </p:nvSpPr>
        <p:spPr>
          <a:xfrm>
            <a:off x="7421249" y="5731780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09BCC5D-620B-7BDA-5525-C46FF8B8C9D1}"/>
              </a:ext>
            </a:extLst>
          </p:cNvPr>
          <p:cNvSpPr/>
          <p:nvPr/>
        </p:nvSpPr>
        <p:spPr>
          <a:xfrm>
            <a:off x="7051039" y="4197925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D88F69A-CDE4-B37D-AC56-6711BD742B41}"/>
              </a:ext>
            </a:extLst>
          </p:cNvPr>
          <p:cNvSpPr/>
          <p:nvPr/>
        </p:nvSpPr>
        <p:spPr>
          <a:xfrm>
            <a:off x="7051039" y="4759807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E1EDA1F-1DD1-306C-14F1-AA6E8E6E3EE3}"/>
              </a:ext>
            </a:extLst>
          </p:cNvPr>
          <p:cNvSpPr/>
          <p:nvPr/>
        </p:nvSpPr>
        <p:spPr>
          <a:xfrm>
            <a:off x="7051039" y="4478866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7FA8219-10E4-71E8-0370-91DAF07CC0C1}"/>
              </a:ext>
            </a:extLst>
          </p:cNvPr>
          <p:cNvSpPr/>
          <p:nvPr/>
        </p:nvSpPr>
        <p:spPr>
          <a:xfrm>
            <a:off x="7236144" y="4197925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B2C2CA3-42AF-D11C-9593-681B8DD2C4FF}"/>
              </a:ext>
            </a:extLst>
          </p:cNvPr>
          <p:cNvSpPr/>
          <p:nvPr/>
        </p:nvSpPr>
        <p:spPr>
          <a:xfrm>
            <a:off x="7236144" y="4759807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55B831E-A576-8DF6-0F2B-9C636683E3DF}"/>
              </a:ext>
            </a:extLst>
          </p:cNvPr>
          <p:cNvSpPr/>
          <p:nvPr/>
        </p:nvSpPr>
        <p:spPr>
          <a:xfrm>
            <a:off x="7236144" y="4478866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68EDFBC-8921-911F-6F9C-89917D9A730F}"/>
              </a:ext>
            </a:extLst>
          </p:cNvPr>
          <p:cNvSpPr/>
          <p:nvPr/>
        </p:nvSpPr>
        <p:spPr>
          <a:xfrm>
            <a:off x="7421249" y="4197925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27C3277-7C62-0B8A-5596-D42F36D722CE}"/>
              </a:ext>
            </a:extLst>
          </p:cNvPr>
          <p:cNvSpPr/>
          <p:nvPr/>
        </p:nvSpPr>
        <p:spPr>
          <a:xfrm>
            <a:off x="7421249" y="4759807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15FD8F3-629B-286C-C793-1A0F18445B62}"/>
              </a:ext>
            </a:extLst>
          </p:cNvPr>
          <p:cNvSpPr/>
          <p:nvPr/>
        </p:nvSpPr>
        <p:spPr>
          <a:xfrm>
            <a:off x="7421249" y="4478866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7C513A-63F7-342C-3930-36E78585D3E1}"/>
              </a:ext>
            </a:extLst>
          </p:cNvPr>
          <p:cNvSpPr txBox="1"/>
          <p:nvPr/>
        </p:nvSpPr>
        <p:spPr>
          <a:xfrm>
            <a:off x="581891" y="480291"/>
            <a:ext cx="576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엘리트 몬스터</a:t>
            </a:r>
            <a:endParaRPr lang="en-US" altLang="ko-KR" sz="2400" b="1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703A4E4-6911-3F7E-6190-9665C1E4E8D5}"/>
              </a:ext>
            </a:extLst>
          </p:cNvPr>
          <p:cNvCxnSpPr>
            <a:cxnSpLocks/>
          </p:cNvCxnSpPr>
          <p:nvPr/>
        </p:nvCxnSpPr>
        <p:spPr>
          <a:xfrm>
            <a:off x="563418" y="1080655"/>
            <a:ext cx="11065164" cy="0"/>
          </a:xfrm>
          <a:prstGeom prst="line">
            <a:avLst/>
          </a:prstGeom>
          <a:ln w="349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228AC856-0BC4-23B9-1105-6D7B50BDCDEB}"/>
              </a:ext>
            </a:extLst>
          </p:cNvPr>
          <p:cNvSpPr/>
          <p:nvPr/>
        </p:nvSpPr>
        <p:spPr>
          <a:xfrm>
            <a:off x="6794500" y="2994891"/>
            <a:ext cx="849745" cy="86821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14FE6AA-4C27-7454-F2B0-BD52AC4DBDF2}"/>
              </a:ext>
            </a:extLst>
          </p:cNvPr>
          <p:cNvSpPr/>
          <p:nvPr/>
        </p:nvSpPr>
        <p:spPr>
          <a:xfrm>
            <a:off x="4547756" y="2994891"/>
            <a:ext cx="849745" cy="86821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AB4AE39-AFE0-6422-09C2-6D43D7145F86}"/>
              </a:ext>
            </a:extLst>
          </p:cNvPr>
          <p:cNvSpPr/>
          <p:nvPr/>
        </p:nvSpPr>
        <p:spPr>
          <a:xfrm>
            <a:off x="4688840" y="5450839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3C4F178-9C08-81B0-5F41-D11BBC7E6EC8}"/>
              </a:ext>
            </a:extLst>
          </p:cNvPr>
          <p:cNvSpPr/>
          <p:nvPr/>
        </p:nvSpPr>
        <p:spPr>
          <a:xfrm>
            <a:off x="4688840" y="6012721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AD43CCC-2F5E-81E9-E30F-4350F3EA77E8}"/>
              </a:ext>
            </a:extLst>
          </p:cNvPr>
          <p:cNvSpPr/>
          <p:nvPr/>
        </p:nvSpPr>
        <p:spPr>
          <a:xfrm>
            <a:off x="4688840" y="5731780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A1D6AB6-368E-07CF-C108-FF522A6D64AB}"/>
              </a:ext>
            </a:extLst>
          </p:cNvPr>
          <p:cNvSpPr/>
          <p:nvPr/>
        </p:nvSpPr>
        <p:spPr>
          <a:xfrm>
            <a:off x="4873945" y="5450839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B014E9D-2313-3200-79F5-652E326D7C40}"/>
              </a:ext>
            </a:extLst>
          </p:cNvPr>
          <p:cNvSpPr/>
          <p:nvPr/>
        </p:nvSpPr>
        <p:spPr>
          <a:xfrm>
            <a:off x="4873945" y="6012721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03BB9DD-8B90-F321-12A3-263D19BA7D4F}"/>
              </a:ext>
            </a:extLst>
          </p:cNvPr>
          <p:cNvSpPr/>
          <p:nvPr/>
        </p:nvSpPr>
        <p:spPr>
          <a:xfrm>
            <a:off x="4873945" y="5731780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3DA80E6-188E-3FC8-B081-23FB69EC942D}"/>
              </a:ext>
            </a:extLst>
          </p:cNvPr>
          <p:cNvSpPr/>
          <p:nvPr/>
        </p:nvSpPr>
        <p:spPr>
          <a:xfrm>
            <a:off x="5059050" y="5450839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C16FBB5-D563-B879-9045-73A4C7E9533C}"/>
              </a:ext>
            </a:extLst>
          </p:cNvPr>
          <p:cNvSpPr/>
          <p:nvPr/>
        </p:nvSpPr>
        <p:spPr>
          <a:xfrm>
            <a:off x="5059050" y="6012721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5D174CD-01C4-DDB5-4FCC-B41BEDB00342}"/>
              </a:ext>
            </a:extLst>
          </p:cNvPr>
          <p:cNvSpPr/>
          <p:nvPr/>
        </p:nvSpPr>
        <p:spPr>
          <a:xfrm>
            <a:off x="5059050" y="5731780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3AD7C72-7FB6-5D4D-D29F-AE4835B800FD}"/>
              </a:ext>
            </a:extLst>
          </p:cNvPr>
          <p:cNvSpPr/>
          <p:nvPr/>
        </p:nvSpPr>
        <p:spPr>
          <a:xfrm>
            <a:off x="4688840" y="4197925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14B8A68-4451-56EC-69F2-421BCF8C2B0E}"/>
              </a:ext>
            </a:extLst>
          </p:cNvPr>
          <p:cNvSpPr/>
          <p:nvPr/>
        </p:nvSpPr>
        <p:spPr>
          <a:xfrm>
            <a:off x="4688840" y="4759807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D3A3DCE-2D24-3E8E-CBA3-9958711BB81F}"/>
              </a:ext>
            </a:extLst>
          </p:cNvPr>
          <p:cNvSpPr/>
          <p:nvPr/>
        </p:nvSpPr>
        <p:spPr>
          <a:xfrm>
            <a:off x="4688840" y="4478866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0DE2E2A-8D6D-01D4-B44C-F07F34C3F51B}"/>
              </a:ext>
            </a:extLst>
          </p:cNvPr>
          <p:cNvSpPr/>
          <p:nvPr/>
        </p:nvSpPr>
        <p:spPr>
          <a:xfrm>
            <a:off x="4873945" y="4197925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15B252B-91DC-8AC1-C17A-45343DA71B17}"/>
              </a:ext>
            </a:extLst>
          </p:cNvPr>
          <p:cNvSpPr/>
          <p:nvPr/>
        </p:nvSpPr>
        <p:spPr>
          <a:xfrm>
            <a:off x="4873945" y="4759807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0577106-79FD-AE90-9B74-74D5064E5860}"/>
              </a:ext>
            </a:extLst>
          </p:cNvPr>
          <p:cNvSpPr/>
          <p:nvPr/>
        </p:nvSpPr>
        <p:spPr>
          <a:xfrm>
            <a:off x="4873945" y="4478866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684612E-ED71-F31E-F2FE-EB41DC41064C}"/>
              </a:ext>
            </a:extLst>
          </p:cNvPr>
          <p:cNvSpPr/>
          <p:nvPr/>
        </p:nvSpPr>
        <p:spPr>
          <a:xfrm>
            <a:off x="5059050" y="4197925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8A8217E-FCAE-FC28-86C2-3C06D92BAB59}"/>
              </a:ext>
            </a:extLst>
          </p:cNvPr>
          <p:cNvSpPr/>
          <p:nvPr/>
        </p:nvSpPr>
        <p:spPr>
          <a:xfrm>
            <a:off x="5059050" y="4759807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1ABFD89-A3C9-4171-DD1E-AF8931B45426}"/>
              </a:ext>
            </a:extLst>
          </p:cNvPr>
          <p:cNvSpPr/>
          <p:nvPr/>
        </p:nvSpPr>
        <p:spPr>
          <a:xfrm>
            <a:off x="5059050" y="4478866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7809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FE1F17-E425-EA5A-8ED0-AEE705F4E2F5}"/>
              </a:ext>
            </a:extLst>
          </p:cNvPr>
          <p:cNvSpPr txBox="1"/>
          <p:nvPr/>
        </p:nvSpPr>
        <p:spPr>
          <a:xfrm>
            <a:off x="2470150" y="2967335"/>
            <a:ext cx="7251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solidFill>
                  <a:srgbClr val="FF0000"/>
                </a:solidFill>
              </a:rPr>
              <a:t>보스 몬스터</a:t>
            </a:r>
          </a:p>
        </p:txBody>
      </p:sp>
    </p:spTree>
    <p:extLst>
      <p:ext uri="{BB962C8B-B14F-4D97-AF65-F5344CB8AC3E}">
        <p14:creationId xmlns:p14="http://schemas.microsoft.com/office/powerpoint/2010/main" val="38376622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60080-4C55-ADC3-D778-C04777B35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52E842-EE42-F9DD-EDC5-D2AFF9393749}"/>
              </a:ext>
            </a:extLst>
          </p:cNvPr>
          <p:cNvSpPr txBox="1"/>
          <p:nvPr/>
        </p:nvSpPr>
        <p:spPr>
          <a:xfrm>
            <a:off x="581891" y="480291"/>
            <a:ext cx="576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보스 몬스터</a:t>
            </a:r>
            <a:endParaRPr lang="en-US" altLang="ko-KR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663EF9-732A-C5B4-8F21-5DABA224B496}"/>
              </a:ext>
            </a:extLst>
          </p:cNvPr>
          <p:cNvSpPr txBox="1"/>
          <p:nvPr/>
        </p:nvSpPr>
        <p:spPr>
          <a:xfrm>
            <a:off x="641927" y="1569028"/>
            <a:ext cx="10908145" cy="3707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가장 강력한 몬스터이다</a:t>
            </a:r>
            <a:endParaRPr lang="en-US" altLang="ko-KR" sz="16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보스 몬스터는 플레이어가 회피와 공격을 끊임없이 하도록 유도한다</a:t>
            </a:r>
            <a:endParaRPr lang="en-US" altLang="ko-KR" sz="16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각 </a:t>
            </a:r>
            <a:r>
              <a:rPr lang="ko-KR" altLang="en-US" sz="1600" dirty="0" err="1"/>
              <a:t>페이즈는</a:t>
            </a:r>
            <a:r>
              <a:rPr lang="ko-KR" altLang="en-US" sz="1600" dirty="0"/>
              <a:t> </a:t>
            </a:r>
            <a:r>
              <a:rPr lang="en-US" altLang="ko-KR" sz="1600" dirty="0"/>
              <a:t>3</a:t>
            </a:r>
            <a:r>
              <a:rPr lang="ko-KR" altLang="en-US" sz="1600" dirty="0"/>
              <a:t>개의 탄막 유형을 가진다</a:t>
            </a:r>
            <a:endParaRPr lang="en-US" altLang="ko-KR" sz="16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움직임은 변경되지 않는다</a:t>
            </a:r>
            <a:endParaRPr lang="en-US" altLang="ko-KR" sz="16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보스는 </a:t>
            </a:r>
            <a:r>
              <a:rPr lang="en-US" altLang="ko-KR" sz="1600" b="1" dirty="0">
                <a:solidFill>
                  <a:srgbClr val="FF0000"/>
                </a:solidFill>
              </a:rPr>
              <a:t>3</a:t>
            </a:r>
            <a:r>
              <a:rPr lang="ko-KR" altLang="en-US" sz="1600" b="1" dirty="0">
                <a:solidFill>
                  <a:srgbClr val="FF0000"/>
                </a:solidFill>
              </a:rPr>
              <a:t>개의 </a:t>
            </a:r>
            <a:r>
              <a:rPr lang="ko-KR" altLang="en-US" sz="1600" b="1" dirty="0" err="1">
                <a:solidFill>
                  <a:srgbClr val="FF0000"/>
                </a:solidFill>
              </a:rPr>
              <a:t>페이즈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가지며 각 </a:t>
            </a:r>
            <a:r>
              <a:rPr lang="ko-KR" altLang="en-US" sz="1600" dirty="0" err="1"/>
              <a:t>페이즈는</a:t>
            </a:r>
            <a:r>
              <a:rPr lang="ko-KR" altLang="en-US" sz="1600" dirty="0"/>
              <a:t> </a:t>
            </a:r>
            <a:r>
              <a:rPr lang="ko-KR" altLang="en-US" sz="1600" b="1" dirty="0">
                <a:solidFill>
                  <a:srgbClr val="FF0000"/>
                </a:solidFill>
              </a:rPr>
              <a:t>보스의 체력에 의해 변경</a:t>
            </a:r>
            <a:r>
              <a:rPr lang="ko-KR" altLang="en-US" sz="1600" dirty="0"/>
              <a:t>된다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1</a:t>
            </a:r>
            <a:r>
              <a:rPr lang="ko-KR" altLang="en-US" sz="1600" dirty="0" err="1"/>
              <a:t>페이즈</a:t>
            </a:r>
            <a:r>
              <a:rPr lang="ko-KR" altLang="en-US" sz="1600" dirty="0"/>
              <a:t> </a:t>
            </a:r>
            <a:r>
              <a:rPr lang="en-US" altLang="ko-KR" sz="1600" dirty="0"/>
              <a:t>(100%</a:t>
            </a:r>
            <a:r>
              <a:rPr lang="ko-KR" altLang="en-US" sz="1600" dirty="0"/>
              <a:t> </a:t>
            </a:r>
            <a:r>
              <a:rPr lang="en-US" altLang="ko-KR" sz="1600" dirty="0"/>
              <a:t>~</a:t>
            </a:r>
            <a:r>
              <a:rPr lang="ko-KR" altLang="en-US" sz="1600" dirty="0"/>
              <a:t> </a:t>
            </a:r>
            <a:r>
              <a:rPr lang="en-US" altLang="ko-KR" sz="1600" dirty="0"/>
              <a:t>70%)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2</a:t>
            </a:r>
            <a:r>
              <a:rPr lang="ko-KR" altLang="en-US" sz="1600" dirty="0" err="1"/>
              <a:t>페이즈</a:t>
            </a:r>
            <a:r>
              <a:rPr lang="ko-KR" altLang="en-US" sz="1600" dirty="0"/>
              <a:t> </a:t>
            </a:r>
            <a:r>
              <a:rPr lang="en-US" altLang="ko-KR" sz="1600" dirty="0"/>
              <a:t>(69%~</a:t>
            </a:r>
            <a:r>
              <a:rPr lang="ko-KR" altLang="en-US" sz="1600" dirty="0"/>
              <a:t> </a:t>
            </a:r>
            <a:r>
              <a:rPr lang="en-US" altLang="ko-KR" sz="1600" dirty="0"/>
              <a:t>35%)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3</a:t>
            </a:r>
            <a:r>
              <a:rPr lang="ko-KR" altLang="en-US" sz="1600" dirty="0" err="1"/>
              <a:t>페이즈</a:t>
            </a:r>
            <a:r>
              <a:rPr lang="ko-KR" altLang="en-US" sz="1600" dirty="0"/>
              <a:t> </a:t>
            </a:r>
            <a:r>
              <a:rPr lang="en-US" altLang="ko-KR" sz="1600" dirty="0"/>
              <a:t>(34%</a:t>
            </a:r>
            <a:r>
              <a:rPr lang="ko-KR" altLang="en-US" sz="1600" dirty="0"/>
              <a:t> </a:t>
            </a:r>
            <a:r>
              <a:rPr lang="en-US" altLang="ko-KR" sz="1600" dirty="0"/>
              <a:t>~</a:t>
            </a:r>
            <a:r>
              <a:rPr lang="ko-KR" altLang="en-US" sz="1600" dirty="0"/>
              <a:t> </a:t>
            </a:r>
            <a:r>
              <a:rPr lang="en-US" altLang="ko-KR" sz="1600" dirty="0"/>
              <a:t>0%)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080A42C-5317-2859-5039-F2001D970D39}"/>
              </a:ext>
            </a:extLst>
          </p:cNvPr>
          <p:cNvCxnSpPr>
            <a:cxnSpLocks/>
          </p:cNvCxnSpPr>
          <p:nvPr/>
        </p:nvCxnSpPr>
        <p:spPr>
          <a:xfrm>
            <a:off x="563418" y="1080655"/>
            <a:ext cx="11065164" cy="0"/>
          </a:xfrm>
          <a:prstGeom prst="line">
            <a:avLst/>
          </a:prstGeom>
          <a:ln w="349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9224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D046E5-DBA7-41CA-9B97-6871FD8B1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97040558-0EE5-390A-F2E2-3CB91F251417}"/>
              </a:ext>
            </a:extLst>
          </p:cNvPr>
          <p:cNvSpPr/>
          <p:nvPr/>
        </p:nvSpPr>
        <p:spPr>
          <a:xfrm>
            <a:off x="985728" y="4270776"/>
            <a:ext cx="2263294" cy="788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BD37E78-2162-A815-B90F-D11C86CE7ED5}"/>
              </a:ext>
            </a:extLst>
          </p:cNvPr>
          <p:cNvSpPr/>
          <p:nvPr/>
        </p:nvSpPr>
        <p:spPr>
          <a:xfrm>
            <a:off x="4964354" y="4270776"/>
            <a:ext cx="2263294" cy="788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B1FF962-F7E1-ECDA-5079-9A70F35270A2}"/>
              </a:ext>
            </a:extLst>
          </p:cNvPr>
          <p:cNvSpPr/>
          <p:nvPr/>
        </p:nvSpPr>
        <p:spPr>
          <a:xfrm>
            <a:off x="8942979" y="4270776"/>
            <a:ext cx="2263294" cy="788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FD7445-54D7-4437-0141-CD14B4B6C2F4}"/>
              </a:ext>
            </a:extLst>
          </p:cNvPr>
          <p:cNvSpPr txBox="1"/>
          <p:nvPr/>
        </p:nvSpPr>
        <p:spPr>
          <a:xfrm>
            <a:off x="581891" y="480291"/>
            <a:ext cx="576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보스 몬스터</a:t>
            </a:r>
            <a:r>
              <a:rPr lang="en-US" altLang="ko-KR" sz="2400" b="1" dirty="0"/>
              <a:t>_1 </a:t>
            </a:r>
            <a:r>
              <a:rPr lang="ko-KR" altLang="en-US" sz="2400" b="1" dirty="0" err="1"/>
              <a:t>페이즈</a:t>
            </a:r>
            <a:endParaRPr lang="en-US" altLang="ko-KR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A79DCE-E434-D9CC-2F44-68991C6B2A50}"/>
              </a:ext>
            </a:extLst>
          </p:cNvPr>
          <p:cNvSpPr txBox="1"/>
          <p:nvPr/>
        </p:nvSpPr>
        <p:spPr>
          <a:xfrm>
            <a:off x="641927" y="1569028"/>
            <a:ext cx="10908145" cy="2722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1 </a:t>
            </a:r>
            <a:r>
              <a:rPr lang="ko-KR" altLang="en-US" sz="1600" dirty="0" err="1"/>
              <a:t>페이즈는</a:t>
            </a:r>
            <a:r>
              <a:rPr lang="ko-KR" altLang="en-US" sz="1600" dirty="0"/>
              <a:t> </a:t>
            </a:r>
            <a:r>
              <a:rPr lang="en-US" altLang="ko-KR" sz="1600" dirty="0"/>
              <a:t>100% ~ 70% </a:t>
            </a:r>
            <a:r>
              <a:rPr lang="ko-KR" altLang="en-US" sz="1600" dirty="0"/>
              <a:t>까지 반복되는 패턴이다</a:t>
            </a:r>
            <a:endParaRPr lang="en-US" altLang="ko-KR" sz="16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탄막은 </a:t>
            </a:r>
            <a:r>
              <a:rPr lang="en-US" altLang="ko-KR" sz="1600" dirty="0"/>
              <a:t>3</a:t>
            </a:r>
            <a:r>
              <a:rPr lang="ko-KR" altLang="en-US" sz="1600" dirty="0"/>
              <a:t>개의 종류로 구성되어 있다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연발탄</a:t>
            </a:r>
            <a:r>
              <a:rPr lang="en-US" altLang="ko-KR" sz="1600" dirty="0"/>
              <a:t>01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플레이어 좌표</a:t>
            </a:r>
            <a:r>
              <a:rPr lang="en-US" altLang="ko-KR" sz="16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확산탄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직선</a:t>
            </a:r>
            <a:r>
              <a:rPr lang="en-US" altLang="ko-KR" sz="16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분열탄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직선</a:t>
            </a:r>
            <a:r>
              <a:rPr lang="en-US" altLang="ko-KR" sz="1600" dirty="0"/>
              <a:t>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9F676CC-2B0F-BF22-17F2-874D7139995F}"/>
              </a:ext>
            </a:extLst>
          </p:cNvPr>
          <p:cNvCxnSpPr>
            <a:cxnSpLocks/>
          </p:cNvCxnSpPr>
          <p:nvPr/>
        </p:nvCxnSpPr>
        <p:spPr>
          <a:xfrm>
            <a:off x="563418" y="1080655"/>
            <a:ext cx="11065164" cy="0"/>
          </a:xfrm>
          <a:prstGeom prst="line">
            <a:avLst/>
          </a:prstGeom>
          <a:ln w="349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C83CBA0-DA5C-6EBE-96A7-FB4DB430D00B}"/>
              </a:ext>
            </a:extLst>
          </p:cNvPr>
          <p:cNvCxnSpPr>
            <a:cxnSpLocks/>
          </p:cNvCxnSpPr>
          <p:nvPr/>
        </p:nvCxnSpPr>
        <p:spPr>
          <a:xfrm>
            <a:off x="2098202" y="5127989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D83F369-12B4-32E3-9032-1B18B0C2C0ED}"/>
              </a:ext>
            </a:extLst>
          </p:cNvPr>
          <p:cNvCxnSpPr>
            <a:cxnSpLocks/>
          </p:cNvCxnSpPr>
          <p:nvPr/>
        </p:nvCxnSpPr>
        <p:spPr>
          <a:xfrm>
            <a:off x="2234389" y="5244721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6F63A5C-CF89-451D-6157-0B3E4D25D488}"/>
              </a:ext>
            </a:extLst>
          </p:cNvPr>
          <p:cNvCxnSpPr>
            <a:cxnSpLocks/>
          </p:cNvCxnSpPr>
          <p:nvPr/>
        </p:nvCxnSpPr>
        <p:spPr>
          <a:xfrm>
            <a:off x="1971742" y="5433820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77A61AA-4546-0CB2-74A0-5CC105A78900}"/>
              </a:ext>
            </a:extLst>
          </p:cNvPr>
          <p:cNvCxnSpPr>
            <a:cxnSpLocks/>
          </p:cNvCxnSpPr>
          <p:nvPr/>
        </p:nvCxnSpPr>
        <p:spPr>
          <a:xfrm>
            <a:off x="1203257" y="4958344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DEF5A6F-AC28-65E2-91E1-AADC191CED9D}"/>
              </a:ext>
            </a:extLst>
          </p:cNvPr>
          <p:cNvCxnSpPr>
            <a:cxnSpLocks/>
          </p:cNvCxnSpPr>
          <p:nvPr/>
        </p:nvCxnSpPr>
        <p:spPr>
          <a:xfrm>
            <a:off x="1339444" y="5075076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A3A6F95-119D-08A7-E697-177735A375D7}"/>
              </a:ext>
            </a:extLst>
          </p:cNvPr>
          <p:cNvCxnSpPr>
            <a:cxnSpLocks/>
          </p:cNvCxnSpPr>
          <p:nvPr/>
        </p:nvCxnSpPr>
        <p:spPr>
          <a:xfrm>
            <a:off x="1076797" y="5264175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12290F1-0AE6-07F4-6CF0-3928A5939AF8}"/>
              </a:ext>
            </a:extLst>
          </p:cNvPr>
          <p:cNvCxnSpPr>
            <a:cxnSpLocks/>
          </p:cNvCxnSpPr>
          <p:nvPr/>
        </p:nvCxnSpPr>
        <p:spPr>
          <a:xfrm>
            <a:off x="2954236" y="4924886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801F6A5-A89F-CC10-2203-9BA0B1C00692}"/>
              </a:ext>
            </a:extLst>
          </p:cNvPr>
          <p:cNvCxnSpPr>
            <a:cxnSpLocks/>
          </p:cNvCxnSpPr>
          <p:nvPr/>
        </p:nvCxnSpPr>
        <p:spPr>
          <a:xfrm>
            <a:off x="3090423" y="5041618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12D4513-1DEC-3FD9-B9FC-C3CA39B38553}"/>
              </a:ext>
            </a:extLst>
          </p:cNvPr>
          <p:cNvCxnSpPr>
            <a:cxnSpLocks/>
          </p:cNvCxnSpPr>
          <p:nvPr/>
        </p:nvCxnSpPr>
        <p:spPr>
          <a:xfrm>
            <a:off x="2827776" y="5230717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263F0A33-CE4E-5245-2118-0710327DA876}"/>
              </a:ext>
            </a:extLst>
          </p:cNvPr>
          <p:cNvGrpSpPr/>
          <p:nvPr/>
        </p:nvGrpSpPr>
        <p:grpSpPr>
          <a:xfrm>
            <a:off x="4897945" y="5102655"/>
            <a:ext cx="441749" cy="422987"/>
            <a:chOff x="4654035" y="5433400"/>
            <a:chExt cx="441749" cy="422987"/>
          </a:xfrm>
        </p:grpSpPr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3131B60D-C85C-7404-6824-D6BC1B27E1E9}"/>
                </a:ext>
              </a:extLst>
            </p:cNvPr>
            <p:cNvCxnSpPr>
              <a:cxnSpLocks/>
            </p:cNvCxnSpPr>
            <p:nvPr/>
          </p:nvCxnSpPr>
          <p:spPr>
            <a:xfrm>
              <a:off x="4860003" y="5478188"/>
              <a:ext cx="0" cy="378199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B6D3E0F4-E612-C8C3-AB43-DCD00571A6B3}"/>
                </a:ext>
              </a:extLst>
            </p:cNvPr>
            <p:cNvCxnSpPr>
              <a:cxnSpLocks/>
            </p:cNvCxnSpPr>
            <p:nvPr/>
          </p:nvCxnSpPr>
          <p:spPr>
            <a:xfrm rot="-1800000">
              <a:off x="5095784" y="5433400"/>
              <a:ext cx="0" cy="378199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8B5CF9EF-F7B0-7D1E-99A1-B055F749D891}"/>
                </a:ext>
              </a:extLst>
            </p:cNvPr>
            <p:cNvCxnSpPr>
              <a:cxnSpLocks/>
            </p:cNvCxnSpPr>
            <p:nvPr/>
          </p:nvCxnSpPr>
          <p:spPr>
            <a:xfrm rot="1800000">
              <a:off x="4654035" y="5458733"/>
              <a:ext cx="0" cy="378199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C26B1266-A53F-4259-EE3A-56C7A0AD776C}"/>
              </a:ext>
            </a:extLst>
          </p:cNvPr>
          <p:cNvGrpSpPr/>
          <p:nvPr/>
        </p:nvGrpSpPr>
        <p:grpSpPr>
          <a:xfrm>
            <a:off x="5861155" y="5102655"/>
            <a:ext cx="441749" cy="422987"/>
            <a:chOff x="5677525" y="5433400"/>
            <a:chExt cx="441749" cy="422987"/>
          </a:xfrm>
        </p:grpSpPr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E3E36F11-A611-861E-878A-59385E938978}"/>
                </a:ext>
              </a:extLst>
            </p:cNvPr>
            <p:cNvCxnSpPr>
              <a:cxnSpLocks/>
            </p:cNvCxnSpPr>
            <p:nvPr/>
          </p:nvCxnSpPr>
          <p:spPr>
            <a:xfrm>
              <a:off x="5883493" y="5478188"/>
              <a:ext cx="0" cy="378199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E44392DF-99C1-151E-63B7-F4B29BE36718}"/>
                </a:ext>
              </a:extLst>
            </p:cNvPr>
            <p:cNvCxnSpPr>
              <a:cxnSpLocks/>
            </p:cNvCxnSpPr>
            <p:nvPr/>
          </p:nvCxnSpPr>
          <p:spPr>
            <a:xfrm rot="-1800000">
              <a:off x="6119274" y="5433400"/>
              <a:ext cx="0" cy="378199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993AC8DD-6DA3-9C11-945F-F835692A9179}"/>
                </a:ext>
              </a:extLst>
            </p:cNvPr>
            <p:cNvCxnSpPr>
              <a:cxnSpLocks/>
            </p:cNvCxnSpPr>
            <p:nvPr/>
          </p:nvCxnSpPr>
          <p:spPr>
            <a:xfrm rot="1800000">
              <a:off x="5677525" y="5458733"/>
              <a:ext cx="0" cy="378199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5434F55-7983-EA0D-9B7F-12AD28CCACBF}"/>
              </a:ext>
            </a:extLst>
          </p:cNvPr>
          <p:cNvGrpSpPr/>
          <p:nvPr/>
        </p:nvGrpSpPr>
        <p:grpSpPr>
          <a:xfrm>
            <a:off x="6824366" y="5102655"/>
            <a:ext cx="441749" cy="422987"/>
            <a:chOff x="6580456" y="5433400"/>
            <a:chExt cx="441749" cy="422987"/>
          </a:xfrm>
        </p:grpSpPr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7258A27A-256D-0902-A9ED-9370134B8804}"/>
                </a:ext>
              </a:extLst>
            </p:cNvPr>
            <p:cNvCxnSpPr>
              <a:cxnSpLocks/>
            </p:cNvCxnSpPr>
            <p:nvPr/>
          </p:nvCxnSpPr>
          <p:spPr>
            <a:xfrm>
              <a:off x="6786424" y="5478188"/>
              <a:ext cx="0" cy="378199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17523C77-36D6-DF46-6802-5193E496D870}"/>
                </a:ext>
              </a:extLst>
            </p:cNvPr>
            <p:cNvCxnSpPr>
              <a:cxnSpLocks/>
            </p:cNvCxnSpPr>
            <p:nvPr/>
          </p:nvCxnSpPr>
          <p:spPr>
            <a:xfrm rot="-1800000">
              <a:off x="7022205" y="5433400"/>
              <a:ext cx="0" cy="378199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3FD27735-06FB-25C6-9A5F-378868293219}"/>
                </a:ext>
              </a:extLst>
            </p:cNvPr>
            <p:cNvCxnSpPr>
              <a:cxnSpLocks/>
            </p:cNvCxnSpPr>
            <p:nvPr/>
          </p:nvCxnSpPr>
          <p:spPr>
            <a:xfrm rot="1800000">
              <a:off x="6580456" y="5458733"/>
              <a:ext cx="0" cy="378199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674799A-D611-54EB-193C-DA50C791AE3F}"/>
              </a:ext>
            </a:extLst>
          </p:cNvPr>
          <p:cNvCxnSpPr>
            <a:cxnSpLocks/>
          </p:cNvCxnSpPr>
          <p:nvPr/>
        </p:nvCxnSpPr>
        <p:spPr>
          <a:xfrm rot="5400000">
            <a:off x="8872640" y="5568744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81038D19-9358-4EB3-7565-6EA3CB17C5E7}"/>
              </a:ext>
            </a:extLst>
          </p:cNvPr>
          <p:cNvCxnSpPr>
            <a:cxnSpLocks/>
          </p:cNvCxnSpPr>
          <p:nvPr/>
        </p:nvCxnSpPr>
        <p:spPr>
          <a:xfrm rot="16200000" flipH="1">
            <a:off x="9676201" y="5568744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897C444-B817-6467-2DE3-5D6630B4F157}"/>
              </a:ext>
            </a:extLst>
          </p:cNvPr>
          <p:cNvCxnSpPr>
            <a:cxnSpLocks/>
          </p:cNvCxnSpPr>
          <p:nvPr/>
        </p:nvCxnSpPr>
        <p:spPr>
          <a:xfrm>
            <a:off x="9275131" y="5973825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2C3644AC-1C87-E874-A2CC-CF418D92BB21}"/>
              </a:ext>
            </a:extLst>
          </p:cNvPr>
          <p:cNvSpPr/>
          <p:nvPr/>
        </p:nvSpPr>
        <p:spPr>
          <a:xfrm>
            <a:off x="9159947" y="5642659"/>
            <a:ext cx="230369" cy="2303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5C871C4C-615C-AF29-8FBB-BEE210B97046}"/>
              </a:ext>
            </a:extLst>
          </p:cNvPr>
          <p:cNvCxnSpPr>
            <a:cxnSpLocks/>
          </p:cNvCxnSpPr>
          <p:nvPr/>
        </p:nvCxnSpPr>
        <p:spPr>
          <a:xfrm flipV="1">
            <a:off x="9275131" y="5172218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E11DB4D-59A7-561F-8259-265CC128F55A}"/>
              </a:ext>
            </a:extLst>
          </p:cNvPr>
          <p:cNvCxnSpPr>
            <a:cxnSpLocks/>
          </p:cNvCxnSpPr>
          <p:nvPr/>
        </p:nvCxnSpPr>
        <p:spPr>
          <a:xfrm rot="5400000">
            <a:off x="9767585" y="5784725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4F18E5D-7746-02BD-8A5B-0E17E3811E2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571146" y="5884386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31F0AD35-47B7-E346-6850-E7B1BAC4F1D5}"/>
              </a:ext>
            </a:extLst>
          </p:cNvPr>
          <p:cNvCxnSpPr>
            <a:cxnSpLocks/>
          </p:cNvCxnSpPr>
          <p:nvPr/>
        </p:nvCxnSpPr>
        <p:spPr>
          <a:xfrm>
            <a:off x="10170076" y="6289467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타원 51">
            <a:extLst>
              <a:ext uri="{FF2B5EF4-FFF2-40B4-BE49-F238E27FC236}">
                <a16:creationId xmlns:a16="http://schemas.microsoft.com/office/drawing/2014/main" id="{24BA2784-5EDB-3F51-E2AE-8D4A5CC144F7}"/>
              </a:ext>
            </a:extLst>
          </p:cNvPr>
          <p:cNvSpPr/>
          <p:nvPr/>
        </p:nvSpPr>
        <p:spPr>
          <a:xfrm>
            <a:off x="10054892" y="5958301"/>
            <a:ext cx="230369" cy="2303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3A46B1A-65B2-F8E3-FEBA-B3569C949C69}"/>
              </a:ext>
            </a:extLst>
          </p:cNvPr>
          <p:cNvCxnSpPr>
            <a:cxnSpLocks/>
          </p:cNvCxnSpPr>
          <p:nvPr/>
        </p:nvCxnSpPr>
        <p:spPr>
          <a:xfrm flipV="1">
            <a:off x="10170076" y="5487860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A2C1A33-5723-3900-0930-8E36190B1975}"/>
              </a:ext>
            </a:extLst>
          </p:cNvPr>
          <p:cNvCxnSpPr>
            <a:cxnSpLocks/>
          </p:cNvCxnSpPr>
          <p:nvPr/>
        </p:nvCxnSpPr>
        <p:spPr>
          <a:xfrm rot="5400000">
            <a:off x="10569212" y="5419816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52380C0-0B15-1644-F3A8-D9AFEC18C6A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372773" y="5419816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40B60803-B8AC-D7D2-612B-87A3AB8EA67A}"/>
              </a:ext>
            </a:extLst>
          </p:cNvPr>
          <p:cNvCxnSpPr>
            <a:cxnSpLocks/>
          </p:cNvCxnSpPr>
          <p:nvPr/>
        </p:nvCxnSpPr>
        <p:spPr>
          <a:xfrm>
            <a:off x="10971703" y="5824897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B1BF55E5-F12F-BA95-D45D-B44A8ED334B1}"/>
              </a:ext>
            </a:extLst>
          </p:cNvPr>
          <p:cNvSpPr/>
          <p:nvPr/>
        </p:nvSpPr>
        <p:spPr>
          <a:xfrm>
            <a:off x="10856519" y="5493731"/>
            <a:ext cx="230369" cy="23036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2C35727B-029B-925B-D469-25F058441D53}"/>
              </a:ext>
            </a:extLst>
          </p:cNvPr>
          <p:cNvCxnSpPr>
            <a:cxnSpLocks/>
          </p:cNvCxnSpPr>
          <p:nvPr/>
        </p:nvCxnSpPr>
        <p:spPr>
          <a:xfrm flipV="1">
            <a:off x="10971703" y="5023290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CCAF405-D6D0-4490-6A37-A46F4C4A2586}"/>
              </a:ext>
            </a:extLst>
          </p:cNvPr>
          <p:cNvSpPr txBox="1"/>
          <p:nvPr/>
        </p:nvSpPr>
        <p:spPr>
          <a:xfrm>
            <a:off x="985728" y="3881491"/>
            <a:ext cx="226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연발탄</a:t>
            </a:r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3109ADA-ED41-A865-8ECF-8500D0AB34AC}"/>
              </a:ext>
            </a:extLst>
          </p:cNvPr>
          <p:cNvSpPr txBox="1"/>
          <p:nvPr/>
        </p:nvSpPr>
        <p:spPr>
          <a:xfrm>
            <a:off x="4964355" y="3881491"/>
            <a:ext cx="226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확산탄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C6560BB-E358-8281-2B8B-22CB91283D11}"/>
              </a:ext>
            </a:extLst>
          </p:cNvPr>
          <p:cNvSpPr txBox="1"/>
          <p:nvPr/>
        </p:nvSpPr>
        <p:spPr>
          <a:xfrm>
            <a:off x="8942979" y="3881491"/>
            <a:ext cx="2263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분열탄</a:t>
            </a:r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07272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6B3988-10DA-9DF1-C70C-733E1084E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5A00E39-DADE-B307-D4BF-17BF12E096C8}"/>
              </a:ext>
            </a:extLst>
          </p:cNvPr>
          <p:cNvSpPr/>
          <p:nvPr/>
        </p:nvSpPr>
        <p:spPr>
          <a:xfrm>
            <a:off x="985728" y="4270776"/>
            <a:ext cx="2263294" cy="788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8287513-92EE-088D-3AEE-05FE4F743D76}"/>
              </a:ext>
            </a:extLst>
          </p:cNvPr>
          <p:cNvSpPr/>
          <p:nvPr/>
        </p:nvSpPr>
        <p:spPr>
          <a:xfrm>
            <a:off x="4964354" y="4270776"/>
            <a:ext cx="2263294" cy="788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3799F7F-AF22-72FC-71F4-B1014916F9BE}"/>
              </a:ext>
            </a:extLst>
          </p:cNvPr>
          <p:cNvSpPr/>
          <p:nvPr/>
        </p:nvSpPr>
        <p:spPr>
          <a:xfrm>
            <a:off x="8942979" y="4270776"/>
            <a:ext cx="2263294" cy="788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2AC874-9038-9516-A92A-5E341DEEC434}"/>
              </a:ext>
            </a:extLst>
          </p:cNvPr>
          <p:cNvSpPr txBox="1"/>
          <p:nvPr/>
        </p:nvSpPr>
        <p:spPr>
          <a:xfrm>
            <a:off x="581891" y="480291"/>
            <a:ext cx="576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보스 몬스터</a:t>
            </a:r>
            <a:r>
              <a:rPr lang="en-US" altLang="ko-KR" sz="2400" b="1" dirty="0"/>
              <a:t>_2 </a:t>
            </a:r>
            <a:r>
              <a:rPr lang="ko-KR" altLang="en-US" sz="2400" b="1" dirty="0" err="1"/>
              <a:t>페이즈</a:t>
            </a:r>
            <a:endParaRPr lang="en-US" altLang="ko-KR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646621-EA5B-3E0C-25B4-EA2AB9998A65}"/>
              </a:ext>
            </a:extLst>
          </p:cNvPr>
          <p:cNvSpPr txBox="1"/>
          <p:nvPr/>
        </p:nvSpPr>
        <p:spPr>
          <a:xfrm>
            <a:off x="641927" y="1569028"/>
            <a:ext cx="10908145" cy="2722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2 </a:t>
            </a:r>
            <a:r>
              <a:rPr lang="ko-KR" altLang="en-US" sz="1600" dirty="0" err="1"/>
              <a:t>페이즈는</a:t>
            </a:r>
            <a:r>
              <a:rPr lang="ko-KR" altLang="en-US" sz="1600" dirty="0"/>
              <a:t> </a:t>
            </a:r>
            <a:r>
              <a:rPr lang="en-US" altLang="ko-KR" sz="1600" dirty="0"/>
              <a:t>69% ~ 35% </a:t>
            </a:r>
            <a:r>
              <a:rPr lang="ko-KR" altLang="en-US" sz="1600" dirty="0"/>
              <a:t>까지 반복되는 패턴이다</a:t>
            </a:r>
            <a:endParaRPr lang="en-US" altLang="ko-KR" sz="16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탄막은 </a:t>
            </a:r>
            <a:r>
              <a:rPr lang="en-US" altLang="ko-KR" sz="1600" dirty="0"/>
              <a:t>3</a:t>
            </a:r>
            <a:r>
              <a:rPr lang="ko-KR" altLang="en-US" sz="1600" dirty="0"/>
              <a:t>개의 종류로 구성되어 있다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곡선탄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플레이어 좌표</a:t>
            </a:r>
            <a:r>
              <a:rPr lang="en-US" altLang="ko-KR" sz="16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연발탄</a:t>
            </a:r>
            <a:r>
              <a:rPr lang="en-US" altLang="ko-KR" sz="1600" dirty="0"/>
              <a:t>02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플레이어 좌표</a:t>
            </a:r>
            <a:r>
              <a:rPr lang="en-US" altLang="ko-KR" sz="16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대형탄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플레이어 좌표</a:t>
            </a:r>
            <a:r>
              <a:rPr lang="en-US" altLang="ko-KR" sz="1600" dirty="0"/>
              <a:t>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E46014B-B04A-AA3E-E25E-FBDC891E4387}"/>
              </a:ext>
            </a:extLst>
          </p:cNvPr>
          <p:cNvCxnSpPr>
            <a:cxnSpLocks/>
          </p:cNvCxnSpPr>
          <p:nvPr/>
        </p:nvCxnSpPr>
        <p:spPr>
          <a:xfrm>
            <a:off x="563418" y="1080655"/>
            <a:ext cx="11065164" cy="0"/>
          </a:xfrm>
          <a:prstGeom prst="line">
            <a:avLst/>
          </a:prstGeom>
          <a:ln w="349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84CAF20-3EEF-6578-653F-689642B123F6}"/>
              </a:ext>
            </a:extLst>
          </p:cNvPr>
          <p:cNvCxnSpPr>
            <a:cxnSpLocks/>
          </p:cNvCxnSpPr>
          <p:nvPr/>
        </p:nvCxnSpPr>
        <p:spPr>
          <a:xfrm>
            <a:off x="2098202" y="5127989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06A21C0-56B0-9DE2-7F6D-77CCD958D550}"/>
              </a:ext>
            </a:extLst>
          </p:cNvPr>
          <p:cNvCxnSpPr>
            <a:cxnSpLocks/>
          </p:cNvCxnSpPr>
          <p:nvPr/>
        </p:nvCxnSpPr>
        <p:spPr>
          <a:xfrm>
            <a:off x="2273300" y="6188670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A228663-57FB-D9A4-73BA-5D897CA71D5C}"/>
              </a:ext>
            </a:extLst>
          </p:cNvPr>
          <p:cNvCxnSpPr>
            <a:cxnSpLocks/>
          </p:cNvCxnSpPr>
          <p:nvPr/>
        </p:nvCxnSpPr>
        <p:spPr>
          <a:xfrm>
            <a:off x="1923104" y="5672257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5303D1C-280F-B265-5EE1-317D95EBC844}"/>
              </a:ext>
            </a:extLst>
          </p:cNvPr>
          <p:cNvCxnSpPr>
            <a:cxnSpLocks/>
          </p:cNvCxnSpPr>
          <p:nvPr/>
        </p:nvCxnSpPr>
        <p:spPr>
          <a:xfrm>
            <a:off x="1203257" y="4958344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4C28E30-3127-D6F4-C360-8C4F29250CE9}"/>
              </a:ext>
            </a:extLst>
          </p:cNvPr>
          <p:cNvCxnSpPr>
            <a:cxnSpLocks/>
          </p:cNvCxnSpPr>
          <p:nvPr/>
        </p:nvCxnSpPr>
        <p:spPr>
          <a:xfrm>
            <a:off x="1388082" y="6073485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F9B3443-49FF-DF0C-85E0-5F0A03A5D886}"/>
              </a:ext>
            </a:extLst>
          </p:cNvPr>
          <p:cNvCxnSpPr>
            <a:cxnSpLocks/>
          </p:cNvCxnSpPr>
          <p:nvPr/>
        </p:nvCxnSpPr>
        <p:spPr>
          <a:xfrm>
            <a:off x="985728" y="5506188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560147F-CBAE-6CFB-E671-42880E1637FA}"/>
              </a:ext>
            </a:extLst>
          </p:cNvPr>
          <p:cNvCxnSpPr>
            <a:cxnSpLocks/>
          </p:cNvCxnSpPr>
          <p:nvPr/>
        </p:nvCxnSpPr>
        <p:spPr>
          <a:xfrm>
            <a:off x="2954236" y="4924886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7D6E204-66E4-5C10-A348-8A5ABA15BAE8}"/>
              </a:ext>
            </a:extLst>
          </p:cNvPr>
          <p:cNvCxnSpPr>
            <a:cxnSpLocks/>
          </p:cNvCxnSpPr>
          <p:nvPr/>
        </p:nvCxnSpPr>
        <p:spPr>
          <a:xfrm>
            <a:off x="3275232" y="5468704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301E7F9-DD28-4F5A-25AD-51E89E7A897A}"/>
              </a:ext>
            </a:extLst>
          </p:cNvPr>
          <p:cNvCxnSpPr>
            <a:cxnSpLocks/>
          </p:cNvCxnSpPr>
          <p:nvPr/>
        </p:nvCxnSpPr>
        <p:spPr>
          <a:xfrm>
            <a:off x="2954236" y="6203096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B72492BD-52AF-C06D-4514-E26C9D2F60EB}"/>
              </a:ext>
            </a:extLst>
          </p:cNvPr>
          <p:cNvSpPr/>
          <p:nvPr/>
        </p:nvSpPr>
        <p:spPr>
          <a:xfrm>
            <a:off x="9029235" y="5221358"/>
            <a:ext cx="520265" cy="5202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A5CF4476-04FB-FA7D-6EC8-BB1DF9DBBD01}"/>
              </a:ext>
            </a:extLst>
          </p:cNvPr>
          <p:cNvSpPr/>
          <p:nvPr/>
        </p:nvSpPr>
        <p:spPr>
          <a:xfrm>
            <a:off x="9864298" y="5774229"/>
            <a:ext cx="520265" cy="5202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FC39091F-3580-69F6-DC9A-D4748687D0EC}"/>
              </a:ext>
            </a:extLst>
          </p:cNvPr>
          <p:cNvSpPr/>
          <p:nvPr/>
        </p:nvSpPr>
        <p:spPr>
          <a:xfrm>
            <a:off x="10720332" y="5214360"/>
            <a:ext cx="520265" cy="5202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ADBB767-7D38-5836-A5FA-F2A4F16665A1}"/>
              </a:ext>
            </a:extLst>
          </p:cNvPr>
          <p:cNvSpPr txBox="1"/>
          <p:nvPr/>
        </p:nvSpPr>
        <p:spPr>
          <a:xfrm>
            <a:off x="985728" y="3881491"/>
            <a:ext cx="226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곡선탄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5DC1E3C-BC6E-F3C4-47BA-10BCFF1554B8}"/>
              </a:ext>
            </a:extLst>
          </p:cNvPr>
          <p:cNvSpPr txBox="1"/>
          <p:nvPr/>
        </p:nvSpPr>
        <p:spPr>
          <a:xfrm>
            <a:off x="4964355" y="3881491"/>
            <a:ext cx="226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연발탄</a:t>
            </a:r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E781794-7EA2-0C6F-9DC7-C5C5A56F7415}"/>
              </a:ext>
            </a:extLst>
          </p:cNvPr>
          <p:cNvSpPr txBox="1"/>
          <p:nvPr/>
        </p:nvSpPr>
        <p:spPr>
          <a:xfrm>
            <a:off x="8942979" y="3881491"/>
            <a:ext cx="2263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대형탄</a:t>
            </a:r>
            <a:endParaRPr lang="ko-KR" altLang="en-US" dirty="0"/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BB3B0EDE-7F7A-91AA-7516-820A1ED71007}"/>
              </a:ext>
            </a:extLst>
          </p:cNvPr>
          <p:cNvSpPr/>
          <p:nvPr/>
        </p:nvSpPr>
        <p:spPr>
          <a:xfrm>
            <a:off x="824745" y="5038928"/>
            <a:ext cx="702498" cy="1498059"/>
          </a:xfrm>
          <a:custGeom>
            <a:avLst/>
            <a:gdLst>
              <a:gd name="connsiteX0" fmla="*/ 556583 w 702498"/>
              <a:gd name="connsiteY0" fmla="*/ 0 h 1498059"/>
              <a:gd name="connsiteX1" fmla="*/ 507944 w 702498"/>
              <a:gd name="connsiteY1" fmla="*/ 9727 h 1498059"/>
              <a:gd name="connsiteX2" fmla="*/ 303664 w 702498"/>
              <a:gd name="connsiteY2" fmla="*/ 97276 h 1498059"/>
              <a:gd name="connsiteX3" fmla="*/ 235570 w 702498"/>
              <a:gd name="connsiteY3" fmla="*/ 136187 h 1498059"/>
              <a:gd name="connsiteX4" fmla="*/ 177204 w 702498"/>
              <a:gd name="connsiteY4" fmla="*/ 165370 h 1498059"/>
              <a:gd name="connsiteX5" fmla="*/ 128566 w 702498"/>
              <a:gd name="connsiteY5" fmla="*/ 223736 h 1498059"/>
              <a:gd name="connsiteX6" fmla="*/ 70200 w 702498"/>
              <a:gd name="connsiteY6" fmla="*/ 272374 h 1498059"/>
              <a:gd name="connsiteX7" fmla="*/ 41017 w 702498"/>
              <a:gd name="connsiteY7" fmla="*/ 321012 h 1498059"/>
              <a:gd name="connsiteX8" fmla="*/ 11834 w 702498"/>
              <a:gd name="connsiteY8" fmla="*/ 350195 h 1498059"/>
              <a:gd name="connsiteX9" fmla="*/ 11834 w 702498"/>
              <a:gd name="connsiteY9" fmla="*/ 554476 h 1498059"/>
              <a:gd name="connsiteX10" fmla="*/ 31289 w 702498"/>
              <a:gd name="connsiteY10" fmla="*/ 583659 h 1498059"/>
              <a:gd name="connsiteX11" fmla="*/ 50744 w 702498"/>
              <a:gd name="connsiteY11" fmla="*/ 622570 h 1498059"/>
              <a:gd name="connsiteX12" fmla="*/ 79927 w 702498"/>
              <a:gd name="connsiteY12" fmla="*/ 642025 h 1498059"/>
              <a:gd name="connsiteX13" fmla="*/ 109110 w 702498"/>
              <a:gd name="connsiteY13" fmla="*/ 680936 h 1498059"/>
              <a:gd name="connsiteX14" fmla="*/ 196659 w 702498"/>
              <a:gd name="connsiteY14" fmla="*/ 739302 h 1498059"/>
              <a:gd name="connsiteX15" fmla="*/ 235570 w 702498"/>
              <a:gd name="connsiteY15" fmla="*/ 778212 h 1498059"/>
              <a:gd name="connsiteX16" fmla="*/ 284208 w 702498"/>
              <a:gd name="connsiteY16" fmla="*/ 807395 h 1498059"/>
              <a:gd name="connsiteX17" fmla="*/ 362029 w 702498"/>
              <a:gd name="connsiteY17" fmla="*/ 865761 h 1498059"/>
              <a:gd name="connsiteX18" fmla="*/ 400940 w 702498"/>
              <a:gd name="connsiteY18" fmla="*/ 914400 h 1498059"/>
              <a:gd name="connsiteX19" fmla="*/ 420395 w 702498"/>
              <a:gd name="connsiteY19" fmla="*/ 953310 h 1498059"/>
              <a:gd name="connsiteX20" fmla="*/ 449578 w 702498"/>
              <a:gd name="connsiteY20" fmla="*/ 972766 h 1498059"/>
              <a:gd name="connsiteX21" fmla="*/ 498217 w 702498"/>
              <a:gd name="connsiteY21" fmla="*/ 1040859 h 1498059"/>
              <a:gd name="connsiteX22" fmla="*/ 566310 w 702498"/>
              <a:gd name="connsiteY22" fmla="*/ 1118681 h 1498059"/>
              <a:gd name="connsiteX23" fmla="*/ 576038 w 702498"/>
              <a:gd name="connsiteY23" fmla="*/ 1147863 h 1498059"/>
              <a:gd name="connsiteX24" fmla="*/ 595493 w 702498"/>
              <a:gd name="connsiteY24" fmla="*/ 1167319 h 1498059"/>
              <a:gd name="connsiteX25" fmla="*/ 614949 w 702498"/>
              <a:gd name="connsiteY25" fmla="*/ 1245140 h 1498059"/>
              <a:gd name="connsiteX26" fmla="*/ 653859 w 702498"/>
              <a:gd name="connsiteY26" fmla="*/ 1322961 h 1498059"/>
              <a:gd name="connsiteX27" fmla="*/ 673315 w 702498"/>
              <a:gd name="connsiteY27" fmla="*/ 1361872 h 1498059"/>
              <a:gd name="connsiteX28" fmla="*/ 702498 w 702498"/>
              <a:gd name="connsiteY28" fmla="*/ 1498059 h 1498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02498" h="1498059">
                <a:moveTo>
                  <a:pt x="556583" y="0"/>
                </a:moveTo>
                <a:cubicBezTo>
                  <a:pt x="540370" y="3242"/>
                  <a:pt x="523630" y="4499"/>
                  <a:pt x="507944" y="9727"/>
                </a:cubicBezTo>
                <a:cubicBezTo>
                  <a:pt x="461500" y="25208"/>
                  <a:pt x="344622" y="76797"/>
                  <a:pt x="303664" y="97276"/>
                </a:cubicBezTo>
                <a:cubicBezTo>
                  <a:pt x="280281" y="108967"/>
                  <a:pt x="258588" y="123793"/>
                  <a:pt x="235570" y="136187"/>
                </a:cubicBezTo>
                <a:cubicBezTo>
                  <a:pt x="216418" y="146500"/>
                  <a:pt x="196659" y="155642"/>
                  <a:pt x="177204" y="165370"/>
                </a:cubicBezTo>
                <a:cubicBezTo>
                  <a:pt x="160991" y="184825"/>
                  <a:pt x="146474" y="205828"/>
                  <a:pt x="128566" y="223736"/>
                </a:cubicBezTo>
                <a:cubicBezTo>
                  <a:pt x="110658" y="241644"/>
                  <a:pt x="87142" y="253550"/>
                  <a:pt x="70200" y="272374"/>
                </a:cubicBezTo>
                <a:cubicBezTo>
                  <a:pt x="57552" y="286427"/>
                  <a:pt x="52361" y="305886"/>
                  <a:pt x="41017" y="321012"/>
                </a:cubicBezTo>
                <a:cubicBezTo>
                  <a:pt x="32763" y="332018"/>
                  <a:pt x="21562" y="340467"/>
                  <a:pt x="11834" y="350195"/>
                </a:cubicBezTo>
                <a:cubicBezTo>
                  <a:pt x="-565" y="436984"/>
                  <a:pt x="-7002" y="447738"/>
                  <a:pt x="11834" y="554476"/>
                </a:cubicBezTo>
                <a:cubicBezTo>
                  <a:pt x="13866" y="565989"/>
                  <a:pt x="25489" y="573508"/>
                  <a:pt x="31289" y="583659"/>
                </a:cubicBezTo>
                <a:cubicBezTo>
                  <a:pt x="38483" y="596250"/>
                  <a:pt x="41461" y="611430"/>
                  <a:pt x="50744" y="622570"/>
                </a:cubicBezTo>
                <a:cubicBezTo>
                  <a:pt x="58228" y="631551"/>
                  <a:pt x="70199" y="635540"/>
                  <a:pt x="79927" y="642025"/>
                </a:cubicBezTo>
                <a:cubicBezTo>
                  <a:pt x="89655" y="654995"/>
                  <a:pt x="97646" y="669472"/>
                  <a:pt x="109110" y="680936"/>
                </a:cubicBezTo>
                <a:cubicBezTo>
                  <a:pt x="145254" y="717080"/>
                  <a:pt x="154984" y="706889"/>
                  <a:pt x="196659" y="739302"/>
                </a:cubicBezTo>
                <a:cubicBezTo>
                  <a:pt x="211138" y="750563"/>
                  <a:pt x="221091" y="766951"/>
                  <a:pt x="235570" y="778212"/>
                </a:cubicBezTo>
                <a:cubicBezTo>
                  <a:pt x="250494" y="789820"/>
                  <a:pt x="269082" y="796051"/>
                  <a:pt x="284208" y="807395"/>
                </a:cubicBezTo>
                <a:cubicBezTo>
                  <a:pt x="397680" y="892500"/>
                  <a:pt x="204125" y="771018"/>
                  <a:pt x="362029" y="865761"/>
                </a:cubicBezTo>
                <a:cubicBezTo>
                  <a:pt x="374999" y="881974"/>
                  <a:pt x="389423" y="897124"/>
                  <a:pt x="400940" y="914400"/>
                </a:cubicBezTo>
                <a:cubicBezTo>
                  <a:pt x="408984" y="926465"/>
                  <a:pt x="411112" y="942170"/>
                  <a:pt x="420395" y="953310"/>
                </a:cubicBezTo>
                <a:cubicBezTo>
                  <a:pt x="427880" y="962292"/>
                  <a:pt x="439850" y="966281"/>
                  <a:pt x="449578" y="972766"/>
                </a:cubicBezTo>
                <a:cubicBezTo>
                  <a:pt x="491818" y="1057241"/>
                  <a:pt x="443002" y="969868"/>
                  <a:pt x="498217" y="1040859"/>
                </a:cubicBezTo>
                <a:cubicBezTo>
                  <a:pt x="559327" y="1119430"/>
                  <a:pt x="509814" y="1081016"/>
                  <a:pt x="566310" y="1118681"/>
                </a:cubicBezTo>
                <a:cubicBezTo>
                  <a:pt x="569553" y="1128408"/>
                  <a:pt x="570763" y="1139071"/>
                  <a:pt x="576038" y="1147863"/>
                </a:cubicBezTo>
                <a:cubicBezTo>
                  <a:pt x="580757" y="1155727"/>
                  <a:pt x="592087" y="1158804"/>
                  <a:pt x="595493" y="1167319"/>
                </a:cubicBezTo>
                <a:cubicBezTo>
                  <a:pt x="605424" y="1192145"/>
                  <a:pt x="602991" y="1221224"/>
                  <a:pt x="614949" y="1245140"/>
                </a:cubicBezTo>
                <a:lnTo>
                  <a:pt x="653859" y="1322961"/>
                </a:lnTo>
                <a:lnTo>
                  <a:pt x="673315" y="1361872"/>
                </a:lnTo>
                <a:cubicBezTo>
                  <a:pt x="695392" y="1472259"/>
                  <a:pt x="684749" y="1427069"/>
                  <a:pt x="702498" y="1498059"/>
                </a:cubicBezTo>
              </a:path>
            </a:pathLst>
          </a:custGeom>
          <a:ln w="19050">
            <a:prstDash val="dash"/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5E8EF341-D95E-F79D-A9A8-C5F079F00F76}"/>
              </a:ext>
            </a:extLst>
          </p:cNvPr>
          <p:cNvSpPr/>
          <p:nvPr/>
        </p:nvSpPr>
        <p:spPr>
          <a:xfrm>
            <a:off x="1857930" y="5009745"/>
            <a:ext cx="583729" cy="1488332"/>
          </a:xfrm>
          <a:custGeom>
            <a:avLst/>
            <a:gdLst>
              <a:gd name="connsiteX0" fmla="*/ 359976 w 583729"/>
              <a:gd name="connsiteY0" fmla="*/ 0 h 1488332"/>
              <a:gd name="connsiteX1" fmla="*/ 321066 w 583729"/>
              <a:gd name="connsiteY1" fmla="*/ 136187 h 1488332"/>
              <a:gd name="connsiteX2" fmla="*/ 204334 w 583729"/>
              <a:gd name="connsiteY2" fmla="*/ 301557 h 1488332"/>
              <a:gd name="connsiteX3" fmla="*/ 165423 w 583729"/>
              <a:gd name="connsiteY3" fmla="*/ 369651 h 1488332"/>
              <a:gd name="connsiteX4" fmla="*/ 116785 w 583729"/>
              <a:gd name="connsiteY4" fmla="*/ 428017 h 1488332"/>
              <a:gd name="connsiteX5" fmla="*/ 58419 w 583729"/>
              <a:gd name="connsiteY5" fmla="*/ 554476 h 1488332"/>
              <a:gd name="connsiteX6" fmla="*/ 19508 w 583729"/>
              <a:gd name="connsiteY6" fmla="*/ 603115 h 1488332"/>
              <a:gd name="connsiteX7" fmla="*/ 53 w 583729"/>
              <a:gd name="connsiteY7" fmla="*/ 651753 h 1488332"/>
              <a:gd name="connsiteX8" fmla="*/ 29236 w 583729"/>
              <a:gd name="connsiteY8" fmla="*/ 768485 h 1488332"/>
              <a:gd name="connsiteX9" fmla="*/ 145968 w 583729"/>
              <a:gd name="connsiteY9" fmla="*/ 875489 h 1488332"/>
              <a:gd name="connsiteX10" fmla="*/ 184879 w 583729"/>
              <a:gd name="connsiteY10" fmla="*/ 924127 h 1488332"/>
              <a:gd name="connsiteX11" fmla="*/ 272427 w 583729"/>
              <a:gd name="connsiteY11" fmla="*/ 1001949 h 1488332"/>
              <a:gd name="connsiteX12" fmla="*/ 398887 w 583729"/>
              <a:gd name="connsiteY12" fmla="*/ 1157591 h 1488332"/>
              <a:gd name="connsiteX13" fmla="*/ 398887 w 583729"/>
              <a:gd name="connsiteY13" fmla="*/ 1157591 h 1488332"/>
              <a:gd name="connsiteX14" fmla="*/ 457253 w 583729"/>
              <a:gd name="connsiteY14" fmla="*/ 1245140 h 1488332"/>
              <a:gd name="connsiteX15" fmla="*/ 476708 w 583729"/>
              <a:gd name="connsiteY15" fmla="*/ 1284051 h 1488332"/>
              <a:gd name="connsiteX16" fmla="*/ 505891 w 583729"/>
              <a:gd name="connsiteY16" fmla="*/ 1332689 h 1488332"/>
              <a:gd name="connsiteX17" fmla="*/ 525347 w 583729"/>
              <a:gd name="connsiteY17" fmla="*/ 1391055 h 1488332"/>
              <a:gd name="connsiteX18" fmla="*/ 544802 w 583729"/>
              <a:gd name="connsiteY18" fmla="*/ 1429966 h 1488332"/>
              <a:gd name="connsiteX19" fmla="*/ 583713 w 583729"/>
              <a:gd name="connsiteY19" fmla="*/ 1488332 h 1488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83729" h="1488332">
                <a:moveTo>
                  <a:pt x="359976" y="0"/>
                </a:moveTo>
                <a:cubicBezTo>
                  <a:pt x="349845" y="50658"/>
                  <a:pt x="345005" y="85316"/>
                  <a:pt x="321066" y="136187"/>
                </a:cubicBezTo>
                <a:cubicBezTo>
                  <a:pt x="288165" y="206101"/>
                  <a:pt x="248505" y="237307"/>
                  <a:pt x="204334" y="301557"/>
                </a:cubicBezTo>
                <a:cubicBezTo>
                  <a:pt x="189524" y="323100"/>
                  <a:pt x="180304" y="348157"/>
                  <a:pt x="165423" y="369651"/>
                </a:cubicBezTo>
                <a:cubicBezTo>
                  <a:pt x="151008" y="390473"/>
                  <a:pt x="130833" y="406945"/>
                  <a:pt x="116785" y="428017"/>
                </a:cubicBezTo>
                <a:cubicBezTo>
                  <a:pt x="74357" y="491659"/>
                  <a:pt x="98669" y="485476"/>
                  <a:pt x="58419" y="554476"/>
                </a:cubicBezTo>
                <a:cubicBezTo>
                  <a:pt x="47957" y="572410"/>
                  <a:pt x="32478" y="586902"/>
                  <a:pt x="19508" y="603115"/>
                </a:cubicBezTo>
                <a:cubicBezTo>
                  <a:pt x="13023" y="619328"/>
                  <a:pt x="-972" y="634322"/>
                  <a:pt x="53" y="651753"/>
                </a:cubicBezTo>
                <a:cubicBezTo>
                  <a:pt x="2408" y="691792"/>
                  <a:pt x="11299" y="732611"/>
                  <a:pt x="29236" y="768485"/>
                </a:cubicBezTo>
                <a:cubicBezTo>
                  <a:pt x="43632" y="797277"/>
                  <a:pt x="123420" y="852941"/>
                  <a:pt x="145968" y="875489"/>
                </a:cubicBezTo>
                <a:cubicBezTo>
                  <a:pt x="160649" y="890170"/>
                  <a:pt x="171085" y="908609"/>
                  <a:pt x="184879" y="924127"/>
                </a:cubicBezTo>
                <a:cubicBezTo>
                  <a:pt x="217861" y="961232"/>
                  <a:pt x="232794" y="970242"/>
                  <a:pt x="272427" y="1001949"/>
                </a:cubicBezTo>
                <a:cubicBezTo>
                  <a:pt x="331814" y="1105875"/>
                  <a:pt x="292853" y="1051557"/>
                  <a:pt x="398887" y="1157591"/>
                </a:cubicBezTo>
                <a:lnTo>
                  <a:pt x="398887" y="1157591"/>
                </a:lnTo>
                <a:cubicBezTo>
                  <a:pt x="430219" y="1199367"/>
                  <a:pt x="430452" y="1196897"/>
                  <a:pt x="457253" y="1245140"/>
                </a:cubicBezTo>
                <a:cubicBezTo>
                  <a:pt x="464295" y="1257816"/>
                  <a:pt x="469666" y="1271375"/>
                  <a:pt x="476708" y="1284051"/>
                </a:cubicBezTo>
                <a:cubicBezTo>
                  <a:pt x="485890" y="1300579"/>
                  <a:pt x="498067" y="1315477"/>
                  <a:pt x="505891" y="1332689"/>
                </a:cubicBezTo>
                <a:cubicBezTo>
                  <a:pt x="514377" y="1351359"/>
                  <a:pt x="517731" y="1372014"/>
                  <a:pt x="525347" y="1391055"/>
                </a:cubicBezTo>
                <a:cubicBezTo>
                  <a:pt x="530733" y="1404519"/>
                  <a:pt x="536758" y="1417900"/>
                  <a:pt x="544802" y="1429966"/>
                </a:cubicBezTo>
                <a:cubicBezTo>
                  <a:pt x="585739" y="1491371"/>
                  <a:pt x="583713" y="1456243"/>
                  <a:pt x="583713" y="1488332"/>
                </a:cubicBezTo>
              </a:path>
            </a:pathLst>
          </a:custGeom>
          <a:ln w="19050">
            <a:prstDash val="dash"/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38B1DBAD-ED24-BEA7-1463-27249D0AA9AC}"/>
              </a:ext>
            </a:extLst>
          </p:cNvPr>
          <p:cNvSpPr/>
          <p:nvPr/>
        </p:nvSpPr>
        <p:spPr>
          <a:xfrm>
            <a:off x="2782111" y="5000017"/>
            <a:ext cx="622570" cy="1575881"/>
          </a:xfrm>
          <a:custGeom>
            <a:avLst/>
            <a:gdLst>
              <a:gd name="connsiteX0" fmla="*/ 68093 w 622570"/>
              <a:gd name="connsiteY0" fmla="*/ 0 h 1575881"/>
              <a:gd name="connsiteX1" fmla="*/ 194553 w 622570"/>
              <a:gd name="connsiteY1" fmla="*/ 68094 h 1575881"/>
              <a:gd name="connsiteX2" fmla="*/ 272374 w 622570"/>
              <a:gd name="connsiteY2" fmla="*/ 136187 h 1575881"/>
              <a:gd name="connsiteX3" fmla="*/ 340468 w 622570"/>
              <a:gd name="connsiteY3" fmla="*/ 175098 h 1575881"/>
              <a:gd name="connsiteX4" fmla="*/ 389106 w 622570"/>
              <a:gd name="connsiteY4" fmla="*/ 223736 h 1575881"/>
              <a:gd name="connsiteX5" fmla="*/ 564204 w 622570"/>
              <a:gd name="connsiteY5" fmla="*/ 379379 h 1575881"/>
              <a:gd name="connsiteX6" fmla="*/ 603115 w 622570"/>
              <a:gd name="connsiteY6" fmla="*/ 457200 h 1575881"/>
              <a:gd name="connsiteX7" fmla="*/ 622570 w 622570"/>
              <a:gd name="connsiteY7" fmla="*/ 486383 h 1575881"/>
              <a:gd name="connsiteX8" fmla="*/ 603115 w 622570"/>
              <a:gd name="connsiteY8" fmla="*/ 700392 h 1575881"/>
              <a:gd name="connsiteX9" fmla="*/ 573932 w 622570"/>
              <a:gd name="connsiteY9" fmla="*/ 749030 h 1575881"/>
              <a:gd name="connsiteX10" fmla="*/ 554476 w 622570"/>
              <a:gd name="connsiteY10" fmla="*/ 807396 h 1575881"/>
              <a:gd name="connsiteX11" fmla="*/ 476655 w 622570"/>
              <a:gd name="connsiteY11" fmla="*/ 894945 h 1575881"/>
              <a:gd name="connsiteX12" fmla="*/ 398834 w 622570"/>
              <a:gd name="connsiteY12" fmla="*/ 982494 h 1575881"/>
              <a:gd name="connsiteX13" fmla="*/ 350195 w 622570"/>
              <a:gd name="connsiteY13" fmla="*/ 1021404 h 1575881"/>
              <a:gd name="connsiteX14" fmla="*/ 301557 w 622570"/>
              <a:gd name="connsiteY14" fmla="*/ 1079770 h 1575881"/>
              <a:gd name="connsiteX15" fmla="*/ 252919 w 622570"/>
              <a:gd name="connsiteY15" fmla="*/ 1128409 h 1575881"/>
              <a:gd name="connsiteX16" fmla="*/ 233463 w 622570"/>
              <a:gd name="connsiteY16" fmla="*/ 1167319 h 1575881"/>
              <a:gd name="connsiteX17" fmla="*/ 194553 w 622570"/>
              <a:gd name="connsiteY17" fmla="*/ 1215957 h 1575881"/>
              <a:gd name="connsiteX18" fmla="*/ 165370 w 622570"/>
              <a:gd name="connsiteY18" fmla="*/ 1264596 h 1575881"/>
              <a:gd name="connsiteX19" fmla="*/ 136187 w 622570"/>
              <a:gd name="connsiteY19" fmla="*/ 1303506 h 1575881"/>
              <a:gd name="connsiteX20" fmla="*/ 116732 w 622570"/>
              <a:gd name="connsiteY20" fmla="*/ 1332689 h 1575881"/>
              <a:gd name="connsiteX21" fmla="*/ 68093 w 622570"/>
              <a:gd name="connsiteY21" fmla="*/ 1420238 h 1575881"/>
              <a:gd name="connsiteX22" fmla="*/ 38910 w 622570"/>
              <a:gd name="connsiteY22" fmla="*/ 1488332 h 1575881"/>
              <a:gd name="connsiteX23" fmla="*/ 19455 w 622570"/>
              <a:gd name="connsiteY23" fmla="*/ 1546698 h 1575881"/>
              <a:gd name="connsiteX24" fmla="*/ 0 w 622570"/>
              <a:gd name="connsiteY24" fmla="*/ 1575881 h 1575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22570" h="1575881">
                <a:moveTo>
                  <a:pt x="68093" y="0"/>
                </a:moveTo>
                <a:cubicBezTo>
                  <a:pt x="126252" y="23263"/>
                  <a:pt x="135002" y="23431"/>
                  <a:pt x="194553" y="68094"/>
                </a:cubicBezTo>
                <a:cubicBezTo>
                  <a:pt x="222128" y="88775"/>
                  <a:pt x="244578" y="115804"/>
                  <a:pt x="272374" y="136187"/>
                </a:cubicBezTo>
                <a:cubicBezTo>
                  <a:pt x="293455" y="151647"/>
                  <a:pt x="319554" y="159413"/>
                  <a:pt x="340468" y="175098"/>
                </a:cubicBezTo>
                <a:cubicBezTo>
                  <a:pt x="358811" y="188855"/>
                  <a:pt x="371779" y="208720"/>
                  <a:pt x="389106" y="223736"/>
                </a:cubicBezTo>
                <a:cubicBezTo>
                  <a:pt x="432505" y="261348"/>
                  <a:pt x="529927" y="327963"/>
                  <a:pt x="564204" y="379379"/>
                </a:cubicBezTo>
                <a:cubicBezTo>
                  <a:pt x="609278" y="446991"/>
                  <a:pt x="555520" y="362011"/>
                  <a:pt x="603115" y="457200"/>
                </a:cubicBezTo>
                <a:cubicBezTo>
                  <a:pt x="608343" y="467657"/>
                  <a:pt x="616085" y="476655"/>
                  <a:pt x="622570" y="486383"/>
                </a:cubicBezTo>
                <a:cubicBezTo>
                  <a:pt x="616085" y="557719"/>
                  <a:pt x="616158" y="629959"/>
                  <a:pt x="603115" y="700392"/>
                </a:cubicBezTo>
                <a:cubicBezTo>
                  <a:pt x="599672" y="718983"/>
                  <a:pt x="581756" y="731818"/>
                  <a:pt x="573932" y="749030"/>
                </a:cubicBezTo>
                <a:cubicBezTo>
                  <a:pt x="565446" y="767700"/>
                  <a:pt x="564296" y="789392"/>
                  <a:pt x="554476" y="807396"/>
                </a:cubicBezTo>
                <a:cubicBezTo>
                  <a:pt x="534109" y="844735"/>
                  <a:pt x="503742" y="863989"/>
                  <a:pt x="476655" y="894945"/>
                </a:cubicBezTo>
                <a:cubicBezTo>
                  <a:pt x="417541" y="962503"/>
                  <a:pt x="481809" y="907817"/>
                  <a:pt x="398834" y="982494"/>
                </a:cubicBezTo>
                <a:cubicBezTo>
                  <a:pt x="383401" y="996383"/>
                  <a:pt x="364876" y="1006723"/>
                  <a:pt x="350195" y="1021404"/>
                </a:cubicBezTo>
                <a:cubicBezTo>
                  <a:pt x="332287" y="1039311"/>
                  <a:pt x="318592" y="1061031"/>
                  <a:pt x="301557" y="1079770"/>
                </a:cubicBezTo>
                <a:cubicBezTo>
                  <a:pt x="286134" y="1096736"/>
                  <a:pt x="266996" y="1110310"/>
                  <a:pt x="252919" y="1128409"/>
                </a:cubicBezTo>
                <a:cubicBezTo>
                  <a:pt x="244016" y="1139855"/>
                  <a:pt x="241507" y="1155253"/>
                  <a:pt x="233463" y="1167319"/>
                </a:cubicBezTo>
                <a:cubicBezTo>
                  <a:pt x="221946" y="1184594"/>
                  <a:pt x="206459" y="1198948"/>
                  <a:pt x="194553" y="1215957"/>
                </a:cubicBezTo>
                <a:cubicBezTo>
                  <a:pt x="183710" y="1231447"/>
                  <a:pt x="175858" y="1248864"/>
                  <a:pt x="165370" y="1264596"/>
                </a:cubicBezTo>
                <a:cubicBezTo>
                  <a:pt x="156377" y="1278086"/>
                  <a:pt x="145610" y="1290313"/>
                  <a:pt x="136187" y="1303506"/>
                </a:cubicBezTo>
                <a:cubicBezTo>
                  <a:pt x="129392" y="1313019"/>
                  <a:pt x="122928" y="1322775"/>
                  <a:pt x="116732" y="1332689"/>
                </a:cubicBezTo>
                <a:cubicBezTo>
                  <a:pt x="96297" y="1365386"/>
                  <a:pt x="83574" y="1386180"/>
                  <a:pt x="68093" y="1420238"/>
                </a:cubicBezTo>
                <a:cubicBezTo>
                  <a:pt x="57874" y="1442719"/>
                  <a:pt x="47775" y="1465283"/>
                  <a:pt x="38910" y="1488332"/>
                </a:cubicBezTo>
                <a:cubicBezTo>
                  <a:pt x="31548" y="1507473"/>
                  <a:pt x="27784" y="1527958"/>
                  <a:pt x="19455" y="1546698"/>
                </a:cubicBezTo>
                <a:cubicBezTo>
                  <a:pt x="14707" y="1557382"/>
                  <a:pt x="0" y="1575881"/>
                  <a:pt x="0" y="1575881"/>
                </a:cubicBezTo>
              </a:path>
            </a:pathLst>
          </a:custGeom>
          <a:ln w="19050">
            <a:prstDash val="dash"/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F118C4C-FE61-B48E-AAEA-E0789B1116A1}"/>
              </a:ext>
            </a:extLst>
          </p:cNvPr>
          <p:cNvCxnSpPr>
            <a:cxnSpLocks/>
          </p:cNvCxnSpPr>
          <p:nvPr/>
        </p:nvCxnSpPr>
        <p:spPr>
          <a:xfrm>
            <a:off x="6115725" y="5025261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D539026-C243-F330-9A51-E676326CF186}"/>
              </a:ext>
            </a:extLst>
          </p:cNvPr>
          <p:cNvCxnSpPr>
            <a:cxnSpLocks/>
          </p:cNvCxnSpPr>
          <p:nvPr/>
        </p:nvCxnSpPr>
        <p:spPr>
          <a:xfrm>
            <a:off x="6251912" y="5141993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D5C9CD7-A733-EBED-9903-83A3EDB5736C}"/>
              </a:ext>
            </a:extLst>
          </p:cNvPr>
          <p:cNvCxnSpPr>
            <a:cxnSpLocks/>
          </p:cNvCxnSpPr>
          <p:nvPr/>
        </p:nvCxnSpPr>
        <p:spPr>
          <a:xfrm>
            <a:off x="5989265" y="5331092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4375C7C-0F3D-D1B8-525D-03139AF61D31}"/>
              </a:ext>
            </a:extLst>
          </p:cNvPr>
          <p:cNvCxnSpPr>
            <a:cxnSpLocks/>
          </p:cNvCxnSpPr>
          <p:nvPr/>
        </p:nvCxnSpPr>
        <p:spPr>
          <a:xfrm>
            <a:off x="5220780" y="4855616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C5CCE4E-0A61-1934-7167-DF2CF1BAE623}"/>
              </a:ext>
            </a:extLst>
          </p:cNvPr>
          <p:cNvCxnSpPr>
            <a:cxnSpLocks/>
          </p:cNvCxnSpPr>
          <p:nvPr/>
        </p:nvCxnSpPr>
        <p:spPr>
          <a:xfrm>
            <a:off x="5356967" y="4972348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E398798-1226-86C4-6C6F-154E04218391}"/>
              </a:ext>
            </a:extLst>
          </p:cNvPr>
          <p:cNvCxnSpPr>
            <a:cxnSpLocks/>
          </p:cNvCxnSpPr>
          <p:nvPr/>
        </p:nvCxnSpPr>
        <p:spPr>
          <a:xfrm>
            <a:off x="5094320" y="5161447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84F5D82-ABAF-9B79-AAFC-E1516375D4EB}"/>
              </a:ext>
            </a:extLst>
          </p:cNvPr>
          <p:cNvCxnSpPr>
            <a:cxnSpLocks/>
          </p:cNvCxnSpPr>
          <p:nvPr/>
        </p:nvCxnSpPr>
        <p:spPr>
          <a:xfrm>
            <a:off x="6971759" y="4822158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A0B3833-375C-739C-F2E8-C729715F0507}"/>
              </a:ext>
            </a:extLst>
          </p:cNvPr>
          <p:cNvCxnSpPr>
            <a:cxnSpLocks/>
          </p:cNvCxnSpPr>
          <p:nvPr/>
        </p:nvCxnSpPr>
        <p:spPr>
          <a:xfrm>
            <a:off x="7107946" y="4938890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FA9EE98-D519-6B70-2F36-107D75E92EE6}"/>
              </a:ext>
            </a:extLst>
          </p:cNvPr>
          <p:cNvCxnSpPr>
            <a:cxnSpLocks/>
          </p:cNvCxnSpPr>
          <p:nvPr/>
        </p:nvCxnSpPr>
        <p:spPr>
          <a:xfrm>
            <a:off x="6845299" y="5127989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8148CC0-2CA3-3438-8CB7-FA7FE2F87B51}"/>
              </a:ext>
            </a:extLst>
          </p:cNvPr>
          <p:cNvCxnSpPr>
            <a:cxnSpLocks/>
          </p:cNvCxnSpPr>
          <p:nvPr/>
        </p:nvCxnSpPr>
        <p:spPr>
          <a:xfrm>
            <a:off x="6251916" y="5533069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3A10263-65D2-AA2E-7CAA-FE9A3BF3AEB9}"/>
              </a:ext>
            </a:extLst>
          </p:cNvPr>
          <p:cNvCxnSpPr>
            <a:cxnSpLocks/>
          </p:cNvCxnSpPr>
          <p:nvPr/>
        </p:nvCxnSpPr>
        <p:spPr>
          <a:xfrm>
            <a:off x="6388103" y="5649801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4947281-26B9-4185-2129-35F8C56EEF72}"/>
              </a:ext>
            </a:extLst>
          </p:cNvPr>
          <p:cNvCxnSpPr>
            <a:cxnSpLocks/>
          </p:cNvCxnSpPr>
          <p:nvPr/>
        </p:nvCxnSpPr>
        <p:spPr>
          <a:xfrm>
            <a:off x="6125456" y="5838900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A5C075BE-B90E-439B-6CDD-841FB4CA2A90}"/>
              </a:ext>
            </a:extLst>
          </p:cNvPr>
          <p:cNvCxnSpPr>
            <a:cxnSpLocks/>
          </p:cNvCxnSpPr>
          <p:nvPr/>
        </p:nvCxnSpPr>
        <p:spPr>
          <a:xfrm>
            <a:off x="5356971" y="5363424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DAE7A99-EBF6-56E6-E16D-B8A48617C48B}"/>
              </a:ext>
            </a:extLst>
          </p:cNvPr>
          <p:cNvCxnSpPr>
            <a:cxnSpLocks/>
          </p:cNvCxnSpPr>
          <p:nvPr/>
        </p:nvCxnSpPr>
        <p:spPr>
          <a:xfrm>
            <a:off x="5493158" y="5480156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9D6CA431-769D-9A55-141B-1C1655E0B25D}"/>
              </a:ext>
            </a:extLst>
          </p:cNvPr>
          <p:cNvCxnSpPr>
            <a:cxnSpLocks/>
          </p:cNvCxnSpPr>
          <p:nvPr/>
        </p:nvCxnSpPr>
        <p:spPr>
          <a:xfrm>
            <a:off x="5230511" y="5669255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6537965F-9BF8-74D7-A59E-F413C9E37AFB}"/>
              </a:ext>
            </a:extLst>
          </p:cNvPr>
          <p:cNvCxnSpPr>
            <a:cxnSpLocks/>
          </p:cNvCxnSpPr>
          <p:nvPr/>
        </p:nvCxnSpPr>
        <p:spPr>
          <a:xfrm>
            <a:off x="7107950" y="5329966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04A0EFEC-DCBE-9F6D-226F-F4E621E7C4B8}"/>
              </a:ext>
            </a:extLst>
          </p:cNvPr>
          <p:cNvCxnSpPr>
            <a:cxnSpLocks/>
          </p:cNvCxnSpPr>
          <p:nvPr/>
        </p:nvCxnSpPr>
        <p:spPr>
          <a:xfrm>
            <a:off x="7244137" y="5446698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999C00FF-1CB6-2D28-5FAC-6459CCC0FA2E}"/>
              </a:ext>
            </a:extLst>
          </p:cNvPr>
          <p:cNvCxnSpPr>
            <a:cxnSpLocks/>
          </p:cNvCxnSpPr>
          <p:nvPr/>
        </p:nvCxnSpPr>
        <p:spPr>
          <a:xfrm>
            <a:off x="6981490" y="5635797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441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3EACA9-F1D0-686C-886F-D90ABA742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614C278C-AA75-D7E9-0FC9-C47779D4BC4D}"/>
              </a:ext>
            </a:extLst>
          </p:cNvPr>
          <p:cNvSpPr/>
          <p:nvPr/>
        </p:nvSpPr>
        <p:spPr>
          <a:xfrm>
            <a:off x="985728" y="4270776"/>
            <a:ext cx="2263294" cy="788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A484138-6D7A-424F-4B6D-B8D90AE11932}"/>
              </a:ext>
            </a:extLst>
          </p:cNvPr>
          <p:cNvSpPr/>
          <p:nvPr/>
        </p:nvSpPr>
        <p:spPr>
          <a:xfrm>
            <a:off x="4964354" y="4270776"/>
            <a:ext cx="2263294" cy="788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8DC0AD9-6692-6B32-FC5D-2EB79F50516A}"/>
              </a:ext>
            </a:extLst>
          </p:cNvPr>
          <p:cNvSpPr/>
          <p:nvPr/>
        </p:nvSpPr>
        <p:spPr>
          <a:xfrm>
            <a:off x="8942979" y="4270776"/>
            <a:ext cx="2263294" cy="7887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66B739-9775-BD96-8643-3EFA89E4E6C0}"/>
              </a:ext>
            </a:extLst>
          </p:cNvPr>
          <p:cNvSpPr txBox="1"/>
          <p:nvPr/>
        </p:nvSpPr>
        <p:spPr>
          <a:xfrm>
            <a:off x="581891" y="480291"/>
            <a:ext cx="576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보스 몬스터</a:t>
            </a:r>
            <a:r>
              <a:rPr lang="en-US" altLang="ko-KR" sz="2400" b="1" dirty="0"/>
              <a:t>_3 </a:t>
            </a:r>
            <a:r>
              <a:rPr lang="ko-KR" altLang="en-US" sz="2400" b="1" dirty="0" err="1"/>
              <a:t>페이즈</a:t>
            </a:r>
            <a:endParaRPr lang="en-US" altLang="ko-KR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FEB2A9-6EC5-ACBF-4D04-C7B56FEEBEDA}"/>
              </a:ext>
            </a:extLst>
          </p:cNvPr>
          <p:cNvSpPr txBox="1"/>
          <p:nvPr/>
        </p:nvSpPr>
        <p:spPr>
          <a:xfrm>
            <a:off x="641927" y="1569028"/>
            <a:ext cx="10908145" cy="2722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3 </a:t>
            </a:r>
            <a:r>
              <a:rPr lang="ko-KR" altLang="en-US" sz="1600" dirty="0" err="1"/>
              <a:t>페이즈는</a:t>
            </a:r>
            <a:r>
              <a:rPr lang="ko-KR" altLang="en-US" sz="1600" dirty="0"/>
              <a:t> </a:t>
            </a:r>
            <a:r>
              <a:rPr lang="en-US" altLang="ko-KR" sz="1600" dirty="0"/>
              <a:t>34% ~ 0% </a:t>
            </a:r>
            <a:r>
              <a:rPr lang="ko-KR" altLang="en-US" sz="1600" dirty="0"/>
              <a:t>까지 반복되는 패턴이다</a:t>
            </a:r>
            <a:endParaRPr lang="en-US" altLang="ko-KR" sz="16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탄막은 </a:t>
            </a:r>
            <a:r>
              <a:rPr lang="en-US" altLang="ko-KR" sz="1600" dirty="0"/>
              <a:t>3</a:t>
            </a:r>
            <a:r>
              <a:rPr lang="ko-KR" altLang="en-US" sz="1600" dirty="0"/>
              <a:t>개의 종류로 구성되어 있다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연발 </a:t>
            </a:r>
            <a:r>
              <a:rPr lang="en-US" altLang="ko-KR" sz="1600" dirty="0"/>
              <a:t>+ </a:t>
            </a:r>
            <a:r>
              <a:rPr lang="ko-KR" altLang="en-US" sz="1600" dirty="0" err="1"/>
              <a:t>곡선탄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플레이어 좌표</a:t>
            </a:r>
            <a:r>
              <a:rPr lang="en-US" altLang="ko-KR" sz="16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분열탄</a:t>
            </a:r>
            <a:r>
              <a:rPr lang="en-US" altLang="ko-KR" sz="1600" dirty="0"/>
              <a:t>02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플레이어 좌표</a:t>
            </a:r>
            <a:r>
              <a:rPr lang="en-US" altLang="ko-KR" sz="16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연발 </a:t>
            </a:r>
            <a:r>
              <a:rPr lang="en-US" altLang="ko-KR" sz="1600" dirty="0"/>
              <a:t>+ </a:t>
            </a:r>
            <a:r>
              <a:rPr lang="ko-KR" altLang="en-US" sz="1600" dirty="0" err="1"/>
              <a:t>대형탄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플레이어 좌표</a:t>
            </a:r>
            <a:r>
              <a:rPr lang="en-US" altLang="ko-KR" sz="1600" dirty="0"/>
              <a:t>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532DB56-A606-E39A-2FCD-399DB207C420}"/>
              </a:ext>
            </a:extLst>
          </p:cNvPr>
          <p:cNvCxnSpPr>
            <a:cxnSpLocks/>
          </p:cNvCxnSpPr>
          <p:nvPr/>
        </p:nvCxnSpPr>
        <p:spPr>
          <a:xfrm>
            <a:off x="563418" y="1080655"/>
            <a:ext cx="11065164" cy="0"/>
          </a:xfrm>
          <a:prstGeom prst="line">
            <a:avLst/>
          </a:prstGeom>
          <a:ln w="349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35B48B7-1139-8C53-8A29-09409E5DE324}"/>
              </a:ext>
            </a:extLst>
          </p:cNvPr>
          <p:cNvCxnSpPr>
            <a:cxnSpLocks/>
          </p:cNvCxnSpPr>
          <p:nvPr/>
        </p:nvCxnSpPr>
        <p:spPr>
          <a:xfrm>
            <a:off x="2098202" y="5127989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710B9D6-9547-7263-3D32-C506D5C61A3C}"/>
              </a:ext>
            </a:extLst>
          </p:cNvPr>
          <p:cNvCxnSpPr>
            <a:cxnSpLocks/>
          </p:cNvCxnSpPr>
          <p:nvPr/>
        </p:nvCxnSpPr>
        <p:spPr>
          <a:xfrm>
            <a:off x="2273300" y="6188670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A5EA2E7-85F2-FF7A-62F9-C3991046FEFA}"/>
              </a:ext>
            </a:extLst>
          </p:cNvPr>
          <p:cNvCxnSpPr>
            <a:cxnSpLocks/>
          </p:cNvCxnSpPr>
          <p:nvPr/>
        </p:nvCxnSpPr>
        <p:spPr>
          <a:xfrm>
            <a:off x="1923104" y="5672257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42B509A-EBE1-EA1A-5F28-CA0033ECFE07}"/>
              </a:ext>
            </a:extLst>
          </p:cNvPr>
          <p:cNvCxnSpPr>
            <a:cxnSpLocks/>
          </p:cNvCxnSpPr>
          <p:nvPr/>
        </p:nvCxnSpPr>
        <p:spPr>
          <a:xfrm>
            <a:off x="1203257" y="4958344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5267B4A-B388-CEF5-F479-CC9CE223DA55}"/>
              </a:ext>
            </a:extLst>
          </p:cNvPr>
          <p:cNvCxnSpPr>
            <a:cxnSpLocks/>
          </p:cNvCxnSpPr>
          <p:nvPr/>
        </p:nvCxnSpPr>
        <p:spPr>
          <a:xfrm>
            <a:off x="1388082" y="6073485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D6680FE-EA32-D96D-3DD6-9681F800BDC9}"/>
              </a:ext>
            </a:extLst>
          </p:cNvPr>
          <p:cNvCxnSpPr>
            <a:cxnSpLocks/>
          </p:cNvCxnSpPr>
          <p:nvPr/>
        </p:nvCxnSpPr>
        <p:spPr>
          <a:xfrm>
            <a:off x="985728" y="5506188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09ADB7C-5018-4A08-9FBC-B9534BB5E1B0}"/>
              </a:ext>
            </a:extLst>
          </p:cNvPr>
          <p:cNvCxnSpPr>
            <a:cxnSpLocks/>
          </p:cNvCxnSpPr>
          <p:nvPr/>
        </p:nvCxnSpPr>
        <p:spPr>
          <a:xfrm>
            <a:off x="2954236" y="4924886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CCAFE45-751F-5B0D-45AA-E04C2FE897A8}"/>
              </a:ext>
            </a:extLst>
          </p:cNvPr>
          <p:cNvCxnSpPr>
            <a:cxnSpLocks/>
          </p:cNvCxnSpPr>
          <p:nvPr/>
        </p:nvCxnSpPr>
        <p:spPr>
          <a:xfrm>
            <a:off x="3275232" y="5468704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F3C8A72-1965-E495-F4A6-0095D33BA86C}"/>
              </a:ext>
            </a:extLst>
          </p:cNvPr>
          <p:cNvCxnSpPr>
            <a:cxnSpLocks/>
          </p:cNvCxnSpPr>
          <p:nvPr/>
        </p:nvCxnSpPr>
        <p:spPr>
          <a:xfrm>
            <a:off x="2954236" y="6203096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15455F81-EFDB-14F1-B567-8EB1820EC712}"/>
              </a:ext>
            </a:extLst>
          </p:cNvPr>
          <p:cNvSpPr/>
          <p:nvPr/>
        </p:nvSpPr>
        <p:spPr>
          <a:xfrm>
            <a:off x="9029235" y="5221358"/>
            <a:ext cx="520265" cy="5202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1A83232D-22A8-7523-D6D9-594ADC469045}"/>
              </a:ext>
            </a:extLst>
          </p:cNvPr>
          <p:cNvSpPr/>
          <p:nvPr/>
        </p:nvSpPr>
        <p:spPr>
          <a:xfrm>
            <a:off x="10720332" y="5214360"/>
            <a:ext cx="520265" cy="52026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E363CD1-59AC-0AE0-8710-4503DBD659FB}"/>
              </a:ext>
            </a:extLst>
          </p:cNvPr>
          <p:cNvSpPr txBox="1"/>
          <p:nvPr/>
        </p:nvSpPr>
        <p:spPr>
          <a:xfrm>
            <a:off x="985728" y="3881491"/>
            <a:ext cx="226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연발 </a:t>
            </a:r>
            <a:r>
              <a:rPr lang="en-US" altLang="ko-KR" dirty="0"/>
              <a:t>+ </a:t>
            </a:r>
            <a:r>
              <a:rPr lang="ko-KR" altLang="en-US" dirty="0" err="1"/>
              <a:t>곡선탄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E62E691-99F5-449C-8E7C-F81691B0BE1A}"/>
              </a:ext>
            </a:extLst>
          </p:cNvPr>
          <p:cNvSpPr txBox="1"/>
          <p:nvPr/>
        </p:nvSpPr>
        <p:spPr>
          <a:xfrm>
            <a:off x="4964355" y="3881491"/>
            <a:ext cx="2263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분열탄</a:t>
            </a:r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D325566-C9E2-4318-6107-5FB4C3535954}"/>
              </a:ext>
            </a:extLst>
          </p:cNvPr>
          <p:cNvSpPr txBox="1"/>
          <p:nvPr/>
        </p:nvSpPr>
        <p:spPr>
          <a:xfrm>
            <a:off x="8942979" y="3881491"/>
            <a:ext cx="2263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연발 </a:t>
            </a:r>
            <a:r>
              <a:rPr lang="en-US" altLang="ko-KR" dirty="0"/>
              <a:t>+ </a:t>
            </a:r>
            <a:r>
              <a:rPr lang="ko-KR" altLang="en-US" dirty="0" err="1"/>
              <a:t>대형탄</a:t>
            </a:r>
            <a:endParaRPr lang="ko-KR" altLang="en-US" dirty="0"/>
          </a:p>
        </p:txBody>
      </p:sp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278066CC-539C-1FF4-B418-B2A1EFE283AA}"/>
              </a:ext>
            </a:extLst>
          </p:cNvPr>
          <p:cNvSpPr/>
          <p:nvPr/>
        </p:nvSpPr>
        <p:spPr>
          <a:xfrm>
            <a:off x="824745" y="5038928"/>
            <a:ext cx="702498" cy="1498059"/>
          </a:xfrm>
          <a:custGeom>
            <a:avLst/>
            <a:gdLst>
              <a:gd name="connsiteX0" fmla="*/ 556583 w 702498"/>
              <a:gd name="connsiteY0" fmla="*/ 0 h 1498059"/>
              <a:gd name="connsiteX1" fmla="*/ 507944 w 702498"/>
              <a:gd name="connsiteY1" fmla="*/ 9727 h 1498059"/>
              <a:gd name="connsiteX2" fmla="*/ 303664 w 702498"/>
              <a:gd name="connsiteY2" fmla="*/ 97276 h 1498059"/>
              <a:gd name="connsiteX3" fmla="*/ 235570 w 702498"/>
              <a:gd name="connsiteY3" fmla="*/ 136187 h 1498059"/>
              <a:gd name="connsiteX4" fmla="*/ 177204 w 702498"/>
              <a:gd name="connsiteY4" fmla="*/ 165370 h 1498059"/>
              <a:gd name="connsiteX5" fmla="*/ 128566 w 702498"/>
              <a:gd name="connsiteY5" fmla="*/ 223736 h 1498059"/>
              <a:gd name="connsiteX6" fmla="*/ 70200 w 702498"/>
              <a:gd name="connsiteY6" fmla="*/ 272374 h 1498059"/>
              <a:gd name="connsiteX7" fmla="*/ 41017 w 702498"/>
              <a:gd name="connsiteY7" fmla="*/ 321012 h 1498059"/>
              <a:gd name="connsiteX8" fmla="*/ 11834 w 702498"/>
              <a:gd name="connsiteY8" fmla="*/ 350195 h 1498059"/>
              <a:gd name="connsiteX9" fmla="*/ 11834 w 702498"/>
              <a:gd name="connsiteY9" fmla="*/ 554476 h 1498059"/>
              <a:gd name="connsiteX10" fmla="*/ 31289 w 702498"/>
              <a:gd name="connsiteY10" fmla="*/ 583659 h 1498059"/>
              <a:gd name="connsiteX11" fmla="*/ 50744 w 702498"/>
              <a:gd name="connsiteY11" fmla="*/ 622570 h 1498059"/>
              <a:gd name="connsiteX12" fmla="*/ 79927 w 702498"/>
              <a:gd name="connsiteY12" fmla="*/ 642025 h 1498059"/>
              <a:gd name="connsiteX13" fmla="*/ 109110 w 702498"/>
              <a:gd name="connsiteY13" fmla="*/ 680936 h 1498059"/>
              <a:gd name="connsiteX14" fmla="*/ 196659 w 702498"/>
              <a:gd name="connsiteY14" fmla="*/ 739302 h 1498059"/>
              <a:gd name="connsiteX15" fmla="*/ 235570 w 702498"/>
              <a:gd name="connsiteY15" fmla="*/ 778212 h 1498059"/>
              <a:gd name="connsiteX16" fmla="*/ 284208 w 702498"/>
              <a:gd name="connsiteY16" fmla="*/ 807395 h 1498059"/>
              <a:gd name="connsiteX17" fmla="*/ 362029 w 702498"/>
              <a:gd name="connsiteY17" fmla="*/ 865761 h 1498059"/>
              <a:gd name="connsiteX18" fmla="*/ 400940 w 702498"/>
              <a:gd name="connsiteY18" fmla="*/ 914400 h 1498059"/>
              <a:gd name="connsiteX19" fmla="*/ 420395 w 702498"/>
              <a:gd name="connsiteY19" fmla="*/ 953310 h 1498059"/>
              <a:gd name="connsiteX20" fmla="*/ 449578 w 702498"/>
              <a:gd name="connsiteY20" fmla="*/ 972766 h 1498059"/>
              <a:gd name="connsiteX21" fmla="*/ 498217 w 702498"/>
              <a:gd name="connsiteY21" fmla="*/ 1040859 h 1498059"/>
              <a:gd name="connsiteX22" fmla="*/ 566310 w 702498"/>
              <a:gd name="connsiteY22" fmla="*/ 1118681 h 1498059"/>
              <a:gd name="connsiteX23" fmla="*/ 576038 w 702498"/>
              <a:gd name="connsiteY23" fmla="*/ 1147863 h 1498059"/>
              <a:gd name="connsiteX24" fmla="*/ 595493 w 702498"/>
              <a:gd name="connsiteY24" fmla="*/ 1167319 h 1498059"/>
              <a:gd name="connsiteX25" fmla="*/ 614949 w 702498"/>
              <a:gd name="connsiteY25" fmla="*/ 1245140 h 1498059"/>
              <a:gd name="connsiteX26" fmla="*/ 653859 w 702498"/>
              <a:gd name="connsiteY26" fmla="*/ 1322961 h 1498059"/>
              <a:gd name="connsiteX27" fmla="*/ 673315 w 702498"/>
              <a:gd name="connsiteY27" fmla="*/ 1361872 h 1498059"/>
              <a:gd name="connsiteX28" fmla="*/ 702498 w 702498"/>
              <a:gd name="connsiteY28" fmla="*/ 1498059 h 1498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02498" h="1498059">
                <a:moveTo>
                  <a:pt x="556583" y="0"/>
                </a:moveTo>
                <a:cubicBezTo>
                  <a:pt x="540370" y="3242"/>
                  <a:pt x="523630" y="4499"/>
                  <a:pt x="507944" y="9727"/>
                </a:cubicBezTo>
                <a:cubicBezTo>
                  <a:pt x="461500" y="25208"/>
                  <a:pt x="344622" y="76797"/>
                  <a:pt x="303664" y="97276"/>
                </a:cubicBezTo>
                <a:cubicBezTo>
                  <a:pt x="280281" y="108967"/>
                  <a:pt x="258588" y="123793"/>
                  <a:pt x="235570" y="136187"/>
                </a:cubicBezTo>
                <a:cubicBezTo>
                  <a:pt x="216418" y="146500"/>
                  <a:pt x="196659" y="155642"/>
                  <a:pt x="177204" y="165370"/>
                </a:cubicBezTo>
                <a:cubicBezTo>
                  <a:pt x="160991" y="184825"/>
                  <a:pt x="146474" y="205828"/>
                  <a:pt x="128566" y="223736"/>
                </a:cubicBezTo>
                <a:cubicBezTo>
                  <a:pt x="110658" y="241644"/>
                  <a:pt x="87142" y="253550"/>
                  <a:pt x="70200" y="272374"/>
                </a:cubicBezTo>
                <a:cubicBezTo>
                  <a:pt x="57552" y="286427"/>
                  <a:pt x="52361" y="305886"/>
                  <a:pt x="41017" y="321012"/>
                </a:cubicBezTo>
                <a:cubicBezTo>
                  <a:pt x="32763" y="332018"/>
                  <a:pt x="21562" y="340467"/>
                  <a:pt x="11834" y="350195"/>
                </a:cubicBezTo>
                <a:cubicBezTo>
                  <a:pt x="-565" y="436984"/>
                  <a:pt x="-7002" y="447738"/>
                  <a:pt x="11834" y="554476"/>
                </a:cubicBezTo>
                <a:cubicBezTo>
                  <a:pt x="13866" y="565989"/>
                  <a:pt x="25489" y="573508"/>
                  <a:pt x="31289" y="583659"/>
                </a:cubicBezTo>
                <a:cubicBezTo>
                  <a:pt x="38483" y="596250"/>
                  <a:pt x="41461" y="611430"/>
                  <a:pt x="50744" y="622570"/>
                </a:cubicBezTo>
                <a:cubicBezTo>
                  <a:pt x="58228" y="631551"/>
                  <a:pt x="70199" y="635540"/>
                  <a:pt x="79927" y="642025"/>
                </a:cubicBezTo>
                <a:cubicBezTo>
                  <a:pt x="89655" y="654995"/>
                  <a:pt x="97646" y="669472"/>
                  <a:pt x="109110" y="680936"/>
                </a:cubicBezTo>
                <a:cubicBezTo>
                  <a:pt x="145254" y="717080"/>
                  <a:pt x="154984" y="706889"/>
                  <a:pt x="196659" y="739302"/>
                </a:cubicBezTo>
                <a:cubicBezTo>
                  <a:pt x="211138" y="750563"/>
                  <a:pt x="221091" y="766951"/>
                  <a:pt x="235570" y="778212"/>
                </a:cubicBezTo>
                <a:cubicBezTo>
                  <a:pt x="250494" y="789820"/>
                  <a:pt x="269082" y="796051"/>
                  <a:pt x="284208" y="807395"/>
                </a:cubicBezTo>
                <a:cubicBezTo>
                  <a:pt x="397680" y="892500"/>
                  <a:pt x="204125" y="771018"/>
                  <a:pt x="362029" y="865761"/>
                </a:cubicBezTo>
                <a:cubicBezTo>
                  <a:pt x="374999" y="881974"/>
                  <a:pt x="389423" y="897124"/>
                  <a:pt x="400940" y="914400"/>
                </a:cubicBezTo>
                <a:cubicBezTo>
                  <a:pt x="408984" y="926465"/>
                  <a:pt x="411112" y="942170"/>
                  <a:pt x="420395" y="953310"/>
                </a:cubicBezTo>
                <a:cubicBezTo>
                  <a:pt x="427880" y="962292"/>
                  <a:pt x="439850" y="966281"/>
                  <a:pt x="449578" y="972766"/>
                </a:cubicBezTo>
                <a:cubicBezTo>
                  <a:pt x="491818" y="1057241"/>
                  <a:pt x="443002" y="969868"/>
                  <a:pt x="498217" y="1040859"/>
                </a:cubicBezTo>
                <a:cubicBezTo>
                  <a:pt x="559327" y="1119430"/>
                  <a:pt x="509814" y="1081016"/>
                  <a:pt x="566310" y="1118681"/>
                </a:cubicBezTo>
                <a:cubicBezTo>
                  <a:pt x="569553" y="1128408"/>
                  <a:pt x="570763" y="1139071"/>
                  <a:pt x="576038" y="1147863"/>
                </a:cubicBezTo>
                <a:cubicBezTo>
                  <a:pt x="580757" y="1155727"/>
                  <a:pt x="592087" y="1158804"/>
                  <a:pt x="595493" y="1167319"/>
                </a:cubicBezTo>
                <a:cubicBezTo>
                  <a:pt x="605424" y="1192145"/>
                  <a:pt x="602991" y="1221224"/>
                  <a:pt x="614949" y="1245140"/>
                </a:cubicBezTo>
                <a:lnTo>
                  <a:pt x="653859" y="1322961"/>
                </a:lnTo>
                <a:lnTo>
                  <a:pt x="673315" y="1361872"/>
                </a:lnTo>
                <a:cubicBezTo>
                  <a:pt x="695392" y="1472259"/>
                  <a:pt x="684749" y="1427069"/>
                  <a:pt x="702498" y="1498059"/>
                </a:cubicBezTo>
              </a:path>
            </a:pathLst>
          </a:custGeom>
          <a:ln w="19050">
            <a:prstDash val="dash"/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C2BB7258-FD40-721E-161A-64FD5FBBBF30}"/>
              </a:ext>
            </a:extLst>
          </p:cNvPr>
          <p:cNvSpPr/>
          <p:nvPr/>
        </p:nvSpPr>
        <p:spPr>
          <a:xfrm>
            <a:off x="1857930" y="5009745"/>
            <a:ext cx="583729" cy="1488332"/>
          </a:xfrm>
          <a:custGeom>
            <a:avLst/>
            <a:gdLst>
              <a:gd name="connsiteX0" fmla="*/ 359976 w 583729"/>
              <a:gd name="connsiteY0" fmla="*/ 0 h 1488332"/>
              <a:gd name="connsiteX1" fmla="*/ 321066 w 583729"/>
              <a:gd name="connsiteY1" fmla="*/ 136187 h 1488332"/>
              <a:gd name="connsiteX2" fmla="*/ 204334 w 583729"/>
              <a:gd name="connsiteY2" fmla="*/ 301557 h 1488332"/>
              <a:gd name="connsiteX3" fmla="*/ 165423 w 583729"/>
              <a:gd name="connsiteY3" fmla="*/ 369651 h 1488332"/>
              <a:gd name="connsiteX4" fmla="*/ 116785 w 583729"/>
              <a:gd name="connsiteY4" fmla="*/ 428017 h 1488332"/>
              <a:gd name="connsiteX5" fmla="*/ 58419 w 583729"/>
              <a:gd name="connsiteY5" fmla="*/ 554476 h 1488332"/>
              <a:gd name="connsiteX6" fmla="*/ 19508 w 583729"/>
              <a:gd name="connsiteY6" fmla="*/ 603115 h 1488332"/>
              <a:gd name="connsiteX7" fmla="*/ 53 w 583729"/>
              <a:gd name="connsiteY7" fmla="*/ 651753 h 1488332"/>
              <a:gd name="connsiteX8" fmla="*/ 29236 w 583729"/>
              <a:gd name="connsiteY8" fmla="*/ 768485 h 1488332"/>
              <a:gd name="connsiteX9" fmla="*/ 145968 w 583729"/>
              <a:gd name="connsiteY9" fmla="*/ 875489 h 1488332"/>
              <a:gd name="connsiteX10" fmla="*/ 184879 w 583729"/>
              <a:gd name="connsiteY10" fmla="*/ 924127 h 1488332"/>
              <a:gd name="connsiteX11" fmla="*/ 272427 w 583729"/>
              <a:gd name="connsiteY11" fmla="*/ 1001949 h 1488332"/>
              <a:gd name="connsiteX12" fmla="*/ 398887 w 583729"/>
              <a:gd name="connsiteY12" fmla="*/ 1157591 h 1488332"/>
              <a:gd name="connsiteX13" fmla="*/ 398887 w 583729"/>
              <a:gd name="connsiteY13" fmla="*/ 1157591 h 1488332"/>
              <a:gd name="connsiteX14" fmla="*/ 457253 w 583729"/>
              <a:gd name="connsiteY14" fmla="*/ 1245140 h 1488332"/>
              <a:gd name="connsiteX15" fmla="*/ 476708 w 583729"/>
              <a:gd name="connsiteY15" fmla="*/ 1284051 h 1488332"/>
              <a:gd name="connsiteX16" fmla="*/ 505891 w 583729"/>
              <a:gd name="connsiteY16" fmla="*/ 1332689 h 1488332"/>
              <a:gd name="connsiteX17" fmla="*/ 525347 w 583729"/>
              <a:gd name="connsiteY17" fmla="*/ 1391055 h 1488332"/>
              <a:gd name="connsiteX18" fmla="*/ 544802 w 583729"/>
              <a:gd name="connsiteY18" fmla="*/ 1429966 h 1488332"/>
              <a:gd name="connsiteX19" fmla="*/ 583713 w 583729"/>
              <a:gd name="connsiteY19" fmla="*/ 1488332 h 1488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83729" h="1488332">
                <a:moveTo>
                  <a:pt x="359976" y="0"/>
                </a:moveTo>
                <a:cubicBezTo>
                  <a:pt x="349845" y="50658"/>
                  <a:pt x="345005" y="85316"/>
                  <a:pt x="321066" y="136187"/>
                </a:cubicBezTo>
                <a:cubicBezTo>
                  <a:pt x="288165" y="206101"/>
                  <a:pt x="248505" y="237307"/>
                  <a:pt x="204334" y="301557"/>
                </a:cubicBezTo>
                <a:cubicBezTo>
                  <a:pt x="189524" y="323100"/>
                  <a:pt x="180304" y="348157"/>
                  <a:pt x="165423" y="369651"/>
                </a:cubicBezTo>
                <a:cubicBezTo>
                  <a:pt x="151008" y="390473"/>
                  <a:pt x="130833" y="406945"/>
                  <a:pt x="116785" y="428017"/>
                </a:cubicBezTo>
                <a:cubicBezTo>
                  <a:pt x="74357" y="491659"/>
                  <a:pt x="98669" y="485476"/>
                  <a:pt x="58419" y="554476"/>
                </a:cubicBezTo>
                <a:cubicBezTo>
                  <a:pt x="47957" y="572410"/>
                  <a:pt x="32478" y="586902"/>
                  <a:pt x="19508" y="603115"/>
                </a:cubicBezTo>
                <a:cubicBezTo>
                  <a:pt x="13023" y="619328"/>
                  <a:pt x="-972" y="634322"/>
                  <a:pt x="53" y="651753"/>
                </a:cubicBezTo>
                <a:cubicBezTo>
                  <a:pt x="2408" y="691792"/>
                  <a:pt x="11299" y="732611"/>
                  <a:pt x="29236" y="768485"/>
                </a:cubicBezTo>
                <a:cubicBezTo>
                  <a:pt x="43632" y="797277"/>
                  <a:pt x="123420" y="852941"/>
                  <a:pt x="145968" y="875489"/>
                </a:cubicBezTo>
                <a:cubicBezTo>
                  <a:pt x="160649" y="890170"/>
                  <a:pt x="171085" y="908609"/>
                  <a:pt x="184879" y="924127"/>
                </a:cubicBezTo>
                <a:cubicBezTo>
                  <a:pt x="217861" y="961232"/>
                  <a:pt x="232794" y="970242"/>
                  <a:pt x="272427" y="1001949"/>
                </a:cubicBezTo>
                <a:cubicBezTo>
                  <a:pt x="331814" y="1105875"/>
                  <a:pt x="292853" y="1051557"/>
                  <a:pt x="398887" y="1157591"/>
                </a:cubicBezTo>
                <a:lnTo>
                  <a:pt x="398887" y="1157591"/>
                </a:lnTo>
                <a:cubicBezTo>
                  <a:pt x="430219" y="1199367"/>
                  <a:pt x="430452" y="1196897"/>
                  <a:pt x="457253" y="1245140"/>
                </a:cubicBezTo>
                <a:cubicBezTo>
                  <a:pt x="464295" y="1257816"/>
                  <a:pt x="469666" y="1271375"/>
                  <a:pt x="476708" y="1284051"/>
                </a:cubicBezTo>
                <a:cubicBezTo>
                  <a:pt x="485890" y="1300579"/>
                  <a:pt x="498067" y="1315477"/>
                  <a:pt x="505891" y="1332689"/>
                </a:cubicBezTo>
                <a:cubicBezTo>
                  <a:pt x="514377" y="1351359"/>
                  <a:pt x="517731" y="1372014"/>
                  <a:pt x="525347" y="1391055"/>
                </a:cubicBezTo>
                <a:cubicBezTo>
                  <a:pt x="530733" y="1404519"/>
                  <a:pt x="536758" y="1417900"/>
                  <a:pt x="544802" y="1429966"/>
                </a:cubicBezTo>
                <a:cubicBezTo>
                  <a:pt x="585739" y="1491371"/>
                  <a:pt x="583713" y="1456243"/>
                  <a:pt x="583713" y="1488332"/>
                </a:cubicBezTo>
              </a:path>
            </a:pathLst>
          </a:custGeom>
          <a:ln w="19050">
            <a:prstDash val="dash"/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43AC2F70-77B4-98FC-BB62-4F84C3F271EA}"/>
              </a:ext>
            </a:extLst>
          </p:cNvPr>
          <p:cNvSpPr/>
          <p:nvPr/>
        </p:nvSpPr>
        <p:spPr>
          <a:xfrm>
            <a:off x="2782111" y="5000017"/>
            <a:ext cx="622570" cy="1575881"/>
          </a:xfrm>
          <a:custGeom>
            <a:avLst/>
            <a:gdLst>
              <a:gd name="connsiteX0" fmla="*/ 68093 w 622570"/>
              <a:gd name="connsiteY0" fmla="*/ 0 h 1575881"/>
              <a:gd name="connsiteX1" fmla="*/ 194553 w 622570"/>
              <a:gd name="connsiteY1" fmla="*/ 68094 h 1575881"/>
              <a:gd name="connsiteX2" fmla="*/ 272374 w 622570"/>
              <a:gd name="connsiteY2" fmla="*/ 136187 h 1575881"/>
              <a:gd name="connsiteX3" fmla="*/ 340468 w 622570"/>
              <a:gd name="connsiteY3" fmla="*/ 175098 h 1575881"/>
              <a:gd name="connsiteX4" fmla="*/ 389106 w 622570"/>
              <a:gd name="connsiteY4" fmla="*/ 223736 h 1575881"/>
              <a:gd name="connsiteX5" fmla="*/ 564204 w 622570"/>
              <a:gd name="connsiteY5" fmla="*/ 379379 h 1575881"/>
              <a:gd name="connsiteX6" fmla="*/ 603115 w 622570"/>
              <a:gd name="connsiteY6" fmla="*/ 457200 h 1575881"/>
              <a:gd name="connsiteX7" fmla="*/ 622570 w 622570"/>
              <a:gd name="connsiteY7" fmla="*/ 486383 h 1575881"/>
              <a:gd name="connsiteX8" fmla="*/ 603115 w 622570"/>
              <a:gd name="connsiteY8" fmla="*/ 700392 h 1575881"/>
              <a:gd name="connsiteX9" fmla="*/ 573932 w 622570"/>
              <a:gd name="connsiteY9" fmla="*/ 749030 h 1575881"/>
              <a:gd name="connsiteX10" fmla="*/ 554476 w 622570"/>
              <a:gd name="connsiteY10" fmla="*/ 807396 h 1575881"/>
              <a:gd name="connsiteX11" fmla="*/ 476655 w 622570"/>
              <a:gd name="connsiteY11" fmla="*/ 894945 h 1575881"/>
              <a:gd name="connsiteX12" fmla="*/ 398834 w 622570"/>
              <a:gd name="connsiteY12" fmla="*/ 982494 h 1575881"/>
              <a:gd name="connsiteX13" fmla="*/ 350195 w 622570"/>
              <a:gd name="connsiteY13" fmla="*/ 1021404 h 1575881"/>
              <a:gd name="connsiteX14" fmla="*/ 301557 w 622570"/>
              <a:gd name="connsiteY14" fmla="*/ 1079770 h 1575881"/>
              <a:gd name="connsiteX15" fmla="*/ 252919 w 622570"/>
              <a:gd name="connsiteY15" fmla="*/ 1128409 h 1575881"/>
              <a:gd name="connsiteX16" fmla="*/ 233463 w 622570"/>
              <a:gd name="connsiteY16" fmla="*/ 1167319 h 1575881"/>
              <a:gd name="connsiteX17" fmla="*/ 194553 w 622570"/>
              <a:gd name="connsiteY17" fmla="*/ 1215957 h 1575881"/>
              <a:gd name="connsiteX18" fmla="*/ 165370 w 622570"/>
              <a:gd name="connsiteY18" fmla="*/ 1264596 h 1575881"/>
              <a:gd name="connsiteX19" fmla="*/ 136187 w 622570"/>
              <a:gd name="connsiteY19" fmla="*/ 1303506 h 1575881"/>
              <a:gd name="connsiteX20" fmla="*/ 116732 w 622570"/>
              <a:gd name="connsiteY20" fmla="*/ 1332689 h 1575881"/>
              <a:gd name="connsiteX21" fmla="*/ 68093 w 622570"/>
              <a:gd name="connsiteY21" fmla="*/ 1420238 h 1575881"/>
              <a:gd name="connsiteX22" fmla="*/ 38910 w 622570"/>
              <a:gd name="connsiteY22" fmla="*/ 1488332 h 1575881"/>
              <a:gd name="connsiteX23" fmla="*/ 19455 w 622570"/>
              <a:gd name="connsiteY23" fmla="*/ 1546698 h 1575881"/>
              <a:gd name="connsiteX24" fmla="*/ 0 w 622570"/>
              <a:gd name="connsiteY24" fmla="*/ 1575881 h 1575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22570" h="1575881">
                <a:moveTo>
                  <a:pt x="68093" y="0"/>
                </a:moveTo>
                <a:cubicBezTo>
                  <a:pt x="126252" y="23263"/>
                  <a:pt x="135002" y="23431"/>
                  <a:pt x="194553" y="68094"/>
                </a:cubicBezTo>
                <a:cubicBezTo>
                  <a:pt x="222128" y="88775"/>
                  <a:pt x="244578" y="115804"/>
                  <a:pt x="272374" y="136187"/>
                </a:cubicBezTo>
                <a:cubicBezTo>
                  <a:pt x="293455" y="151647"/>
                  <a:pt x="319554" y="159413"/>
                  <a:pt x="340468" y="175098"/>
                </a:cubicBezTo>
                <a:cubicBezTo>
                  <a:pt x="358811" y="188855"/>
                  <a:pt x="371779" y="208720"/>
                  <a:pt x="389106" y="223736"/>
                </a:cubicBezTo>
                <a:cubicBezTo>
                  <a:pt x="432505" y="261348"/>
                  <a:pt x="529927" y="327963"/>
                  <a:pt x="564204" y="379379"/>
                </a:cubicBezTo>
                <a:cubicBezTo>
                  <a:pt x="609278" y="446991"/>
                  <a:pt x="555520" y="362011"/>
                  <a:pt x="603115" y="457200"/>
                </a:cubicBezTo>
                <a:cubicBezTo>
                  <a:pt x="608343" y="467657"/>
                  <a:pt x="616085" y="476655"/>
                  <a:pt x="622570" y="486383"/>
                </a:cubicBezTo>
                <a:cubicBezTo>
                  <a:pt x="616085" y="557719"/>
                  <a:pt x="616158" y="629959"/>
                  <a:pt x="603115" y="700392"/>
                </a:cubicBezTo>
                <a:cubicBezTo>
                  <a:pt x="599672" y="718983"/>
                  <a:pt x="581756" y="731818"/>
                  <a:pt x="573932" y="749030"/>
                </a:cubicBezTo>
                <a:cubicBezTo>
                  <a:pt x="565446" y="767700"/>
                  <a:pt x="564296" y="789392"/>
                  <a:pt x="554476" y="807396"/>
                </a:cubicBezTo>
                <a:cubicBezTo>
                  <a:pt x="534109" y="844735"/>
                  <a:pt x="503742" y="863989"/>
                  <a:pt x="476655" y="894945"/>
                </a:cubicBezTo>
                <a:cubicBezTo>
                  <a:pt x="417541" y="962503"/>
                  <a:pt x="481809" y="907817"/>
                  <a:pt x="398834" y="982494"/>
                </a:cubicBezTo>
                <a:cubicBezTo>
                  <a:pt x="383401" y="996383"/>
                  <a:pt x="364876" y="1006723"/>
                  <a:pt x="350195" y="1021404"/>
                </a:cubicBezTo>
                <a:cubicBezTo>
                  <a:pt x="332287" y="1039311"/>
                  <a:pt x="318592" y="1061031"/>
                  <a:pt x="301557" y="1079770"/>
                </a:cubicBezTo>
                <a:cubicBezTo>
                  <a:pt x="286134" y="1096736"/>
                  <a:pt x="266996" y="1110310"/>
                  <a:pt x="252919" y="1128409"/>
                </a:cubicBezTo>
                <a:cubicBezTo>
                  <a:pt x="244016" y="1139855"/>
                  <a:pt x="241507" y="1155253"/>
                  <a:pt x="233463" y="1167319"/>
                </a:cubicBezTo>
                <a:cubicBezTo>
                  <a:pt x="221946" y="1184594"/>
                  <a:pt x="206459" y="1198948"/>
                  <a:pt x="194553" y="1215957"/>
                </a:cubicBezTo>
                <a:cubicBezTo>
                  <a:pt x="183710" y="1231447"/>
                  <a:pt x="175858" y="1248864"/>
                  <a:pt x="165370" y="1264596"/>
                </a:cubicBezTo>
                <a:cubicBezTo>
                  <a:pt x="156377" y="1278086"/>
                  <a:pt x="145610" y="1290313"/>
                  <a:pt x="136187" y="1303506"/>
                </a:cubicBezTo>
                <a:cubicBezTo>
                  <a:pt x="129392" y="1313019"/>
                  <a:pt x="122928" y="1322775"/>
                  <a:pt x="116732" y="1332689"/>
                </a:cubicBezTo>
                <a:cubicBezTo>
                  <a:pt x="96297" y="1365386"/>
                  <a:pt x="83574" y="1386180"/>
                  <a:pt x="68093" y="1420238"/>
                </a:cubicBezTo>
                <a:cubicBezTo>
                  <a:pt x="57874" y="1442719"/>
                  <a:pt x="47775" y="1465283"/>
                  <a:pt x="38910" y="1488332"/>
                </a:cubicBezTo>
                <a:cubicBezTo>
                  <a:pt x="31548" y="1507473"/>
                  <a:pt x="27784" y="1527958"/>
                  <a:pt x="19455" y="1546698"/>
                </a:cubicBezTo>
                <a:cubicBezTo>
                  <a:pt x="14707" y="1557382"/>
                  <a:pt x="0" y="1575881"/>
                  <a:pt x="0" y="1575881"/>
                </a:cubicBezTo>
              </a:path>
            </a:pathLst>
          </a:custGeom>
          <a:ln w="19050">
            <a:prstDash val="dash"/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5EF58965-42FB-D841-7BA9-653C47E063E3}"/>
              </a:ext>
            </a:extLst>
          </p:cNvPr>
          <p:cNvCxnSpPr>
            <a:cxnSpLocks/>
          </p:cNvCxnSpPr>
          <p:nvPr/>
        </p:nvCxnSpPr>
        <p:spPr>
          <a:xfrm>
            <a:off x="3080698" y="5044715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F64060A-9FE6-F18E-7A50-8074B3081131}"/>
              </a:ext>
            </a:extLst>
          </p:cNvPr>
          <p:cNvCxnSpPr>
            <a:cxnSpLocks/>
          </p:cNvCxnSpPr>
          <p:nvPr/>
        </p:nvCxnSpPr>
        <p:spPr>
          <a:xfrm>
            <a:off x="2818051" y="5233814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072224B-DC93-5AB0-8823-B76163780CE5}"/>
              </a:ext>
            </a:extLst>
          </p:cNvPr>
          <p:cNvCxnSpPr>
            <a:cxnSpLocks/>
          </p:cNvCxnSpPr>
          <p:nvPr/>
        </p:nvCxnSpPr>
        <p:spPr>
          <a:xfrm>
            <a:off x="3401711" y="5268784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6A8D47A-DFA4-9C03-4E65-B05C93F165DF}"/>
              </a:ext>
            </a:extLst>
          </p:cNvPr>
          <p:cNvCxnSpPr>
            <a:cxnSpLocks/>
          </p:cNvCxnSpPr>
          <p:nvPr/>
        </p:nvCxnSpPr>
        <p:spPr>
          <a:xfrm>
            <a:off x="3139064" y="5457883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0DA0151-0B45-E4A9-D67C-9856087FD908}"/>
              </a:ext>
            </a:extLst>
          </p:cNvPr>
          <p:cNvCxnSpPr>
            <a:cxnSpLocks/>
          </p:cNvCxnSpPr>
          <p:nvPr/>
        </p:nvCxnSpPr>
        <p:spPr>
          <a:xfrm>
            <a:off x="3097183" y="6262584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41F7E2A-9BC7-9EBA-0BFA-4458D18FF574}"/>
              </a:ext>
            </a:extLst>
          </p:cNvPr>
          <p:cNvCxnSpPr>
            <a:cxnSpLocks/>
          </p:cNvCxnSpPr>
          <p:nvPr/>
        </p:nvCxnSpPr>
        <p:spPr>
          <a:xfrm>
            <a:off x="2834536" y="6451683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F08FA3E-7179-2C9A-10F6-4864F8FB0E23}"/>
              </a:ext>
            </a:extLst>
          </p:cNvPr>
          <p:cNvCxnSpPr>
            <a:cxnSpLocks/>
          </p:cNvCxnSpPr>
          <p:nvPr/>
        </p:nvCxnSpPr>
        <p:spPr>
          <a:xfrm>
            <a:off x="2412475" y="5943449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DEB1E10-7646-9E88-E425-CC1933ED687C}"/>
              </a:ext>
            </a:extLst>
          </p:cNvPr>
          <p:cNvCxnSpPr>
            <a:cxnSpLocks/>
          </p:cNvCxnSpPr>
          <p:nvPr/>
        </p:nvCxnSpPr>
        <p:spPr>
          <a:xfrm>
            <a:off x="2149828" y="6132548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EFE34C5-6F49-2704-24F7-060CABA06D9E}"/>
              </a:ext>
            </a:extLst>
          </p:cNvPr>
          <p:cNvCxnSpPr>
            <a:cxnSpLocks/>
          </p:cNvCxnSpPr>
          <p:nvPr/>
        </p:nvCxnSpPr>
        <p:spPr>
          <a:xfrm>
            <a:off x="2069018" y="5718866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99491E9-FAC7-9EAC-D9F2-269E3404E3B4}"/>
              </a:ext>
            </a:extLst>
          </p:cNvPr>
          <p:cNvCxnSpPr>
            <a:cxnSpLocks/>
          </p:cNvCxnSpPr>
          <p:nvPr/>
        </p:nvCxnSpPr>
        <p:spPr>
          <a:xfrm>
            <a:off x="1806371" y="5907965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C2D4EFD-51FA-29CC-AB8A-DCBA9044572E}"/>
              </a:ext>
            </a:extLst>
          </p:cNvPr>
          <p:cNvCxnSpPr>
            <a:cxnSpLocks/>
          </p:cNvCxnSpPr>
          <p:nvPr/>
        </p:nvCxnSpPr>
        <p:spPr>
          <a:xfrm>
            <a:off x="2244116" y="4844549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0008DDB-7EFC-6862-3CAB-31758FE5E1C5}"/>
              </a:ext>
            </a:extLst>
          </p:cNvPr>
          <p:cNvCxnSpPr>
            <a:cxnSpLocks/>
          </p:cNvCxnSpPr>
          <p:nvPr/>
        </p:nvCxnSpPr>
        <p:spPr>
          <a:xfrm>
            <a:off x="1981469" y="5033648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F405A14-66C2-1957-7673-B1D6EAE99F6F}"/>
              </a:ext>
            </a:extLst>
          </p:cNvPr>
          <p:cNvCxnSpPr>
            <a:cxnSpLocks/>
          </p:cNvCxnSpPr>
          <p:nvPr/>
        </p:nvCxnSpPr>
        <p:spPr>
          <a:xfrm>
            <a:off x="1339442" y="5004801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2829236-48FC-C68F-8951-D40AF5AE6561}"/>
              </a:ext>
            </a:extLst>
          </p:cNvPr>
          <p:cNvCxnSpPr>
            <a:cxnSpLocks/>
          </p:cNvCxnSpPr>
          <p:nvPr/>
        </p:nvCxnSpPr>
        <p:spPr>
          <a:xfrm>
            <a:off x="1076795" y="5193900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6C7A40D-5666-6C80-7FA1-A9139C32E80A}"/>
              </a:ext>
            </a:extLst>
          </p:cNvPr>
          <p:cNvCxnSpPr>
            <a:cxnSpLocks/>
          </p:cNvCxnSpPr>
          <p:nvPr/>
        </p:nvCxnSpPr>
        <p:spPr>
          <a:xfrm>
            <a:off x="1106848" y="5565250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8F5C7FE5-FF59-6D04-549B-376D8F183F4A}"/>
              </a:ext>
            </a:extLst>
          </p:cNvPr>
          <p:cNvCxnSpPr>
            <a:cxnSpLocks/>
          </p:cNvCxnSpPr>
          <p:nvPr/>
        </p:nvCxnSpPr>
        <p:spPr>
          <a:xfrm>
            <a:off x="844201" y="5754349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AF81C612-30B2-60C1-C72E-68A2ED1DF3B3}"/>
              </a:ext>
            </a:extLst>
          </p:cNvPr>
          <p:cNvCxnSpPr>
            <a:cxnSpLocks/>
          </p:cNvCxnSpPr>
          <p:nvPr/>
        </p:nvCxnSpPr>
        <p:spPr>
          <a:xfrm>
            <a:off x="1522160" y="6023294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B82DE281-93BD-D1A1-3EBC-6FD15FCD8036}"/>
              </a:ext>
            </a:extLst>
          </p:cNvPr>
          <p:cNvCxnSpPr>
            <a:cxnSpLocks/>
          </p:cNvCxnSpPr>
          <p:nvPr/>
        </p:nvCxnSpPr>
        <p:spPr>
          <a:xfrm>
            <a:off x="1259513" y="6212393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FF2D03CA-9E69-FFCE-2873-2FCFC5D63581}"/>
              </a:ext>
            </a:extLst>
          </p:cNvPr>
          <p:cNvCxnSpPr>
            <a:cxnSpLocks/>
          </p:cNvCxnSpPr>
          <p:nvPr/>
        </p:nvCxnSpPr>
        <p:spPr>
          <a:xfrm rot="5400000">
            <a:off x="5795962" y="5319853"/>
            <a:ext cx="0" cy="27605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459ACDA0-1612-A468-66F8-BEFB7402057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82505" y="5319853"/>
            <a:ext cx="0" cy="27605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180321EB-D73C-A8CF-ACCB-A9D938382249}"/>
              </a:ext>
            </a:extLst>
          </p:cNvPr>
          <p:cNvCxnSpPr>
            <a:cxnSpLocks/>
          </p:cNvCxnSpPr>
          <p:nvPr/>
        </p:nvCxnSpPr>
        <p:spPr>
          <a:xfrm>
            <a:off x="6089752" y="5615534"/>
            <a:ext cx="0" cy="27605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타원 73">
            <a:extLst>
              <a:ext uri="{FF2B5EF4-FFF2-40B4-BE49-F238E27FC236}">
                <a16:creationId xmlns:a16="http://schemas.microsoft.com/office/drawing/2014/main" id="{C87FBE51-D725-E206-EC22-D99D83E8B3A5}"/>
              </a:ext>
            </a:extLst>
          </p:cNvPr>
          <p:cNvSpPr/>
          <p:nvPr/>
        </p:nvSpPr>
        <p:spPr>
          <a:xfrm>
            <a:off x="6005676" y="5373806"/>
            <a:ext cx="168153" cy="16815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6695425E-B797-3DD8-196F-18EAB7286EB2}"/>
              </a:ext>
            </a:extLst>
          </p:cNvPr>
          <p:cNvCxnSpPr>
            <a:cxnSpLocks/>
          </p:cNvCxnSpPr>
          <p:nvPr/>
        </p:nvCxnSpPr>
        <p:spPr>
          <a:xfrm flipV="1">
            <a:off x="6089752" y="5030417"/>
            <a:ext cx="0" cy="27605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2A261B5E-E95A-CFCD-3F4C-349AAC8061B7}"/>
              </a:ext>
            </a:extLst>
          </p:cNvPr>
          <p:cNvCxnSpPr>
            <a:cxnSpLocks/>
          </p:cNvCxnSpPr>
          <p:nvPr/>
        </p:nvCxnSpPr>
        <p:spPr>
          <a:xfrm rot="5400000">
            <a:off x="6613085" y="5552123"/>
            <a:ext cx="0" cy="27605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03C8E88F-723A-F171-090A-39BA3DC4F55A}"/>
              </a:ext>
            </a:extLst>
          </p:cNvPr>
          <p:cNvCxnSpPr>
            <a:cxnSpLocks/>
          </p:cNvCxnSpPr>
          <p:nvPr/>
        </p:nvCxnSpPr>
        <p:spPr>
          <a:xfrm rot="16200000" flipH="1">
            <a:off x="7199628" y="5552123"/>
            <a:ext cx="0" cy="27605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1D1E2437-62BF-C0B5-9048-BE3A27DCC392}"/>
              </a:ext>
            </a:extLst>
          </p:cNvPr>
          <p:cNvCxnSpPr>
            <a:cxnSpLocks/>
          </p:cNvCxnSpPr>
          <p:nvPr/>
        </p:nvCxnSpPr>
        <p:spPr>
          <a:xfrm>
            <a:off x="6906875" y="5847804"/>
            <a:ext cx="0" cy="27605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타원 81">
            <a:extLst>
              <a:ext uri="{FF2B5EF4-FFF2-40B4-BE49-F238E27FC236}">
                <a16:creationId xmlns:a16="http://schemas.microsoft.com/office/drawing/2014/main" id="{4391327B-4939-0AC9-681F-FB109AFC54E7}"/>
              </a:ext>
            </a:extLst>
          </p:cNvPr>
          <p:cNvSpPr/>
          <p:nvPr/>
        </p:nvSpPr>
        <p:spPr>
          <a:xfrm>
            <a:off x="6822799" y="5606076"/>
            <a:ext cx="168153" cy="16815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B60C8CF0-3511-4362-D8A4-04B5E1F72C27}"/>
              </a:ext>
            </a:extLst>
          </p:cNvPr>
          <p:cNvCxnSpPr>
            <a:cxnSpLocks/>
          </p:cNvCxnSpPr>
          <p:nvPr/>
        </p:nvCxnSpPr>
        <p:spPr>
          <a:xfrm flipV="1">
            <a:off x="6906875" y="5262687"/>
            <a:ext cx="0" cy="27605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704A79EA-F4AC-7A76-F298-0E86F445CBBD}"/>
              </a:ext>
            </a:extLst>
          </p:cNvPr>
          <p:cNvCxnSpPr>
            <a:cxnSpLocks/>
          </p:cNvCxnSpPr>
          <p:nvPr/>
        </p:nvCxnSpPr>
        <p:spPr>
          <a:xfrm rot="5400000">
            <a:off x="6885435" y="6126021"/>
            <a:ext cx="0" cy="27605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C50171AA-25A2-1C85-F021-9F0ABA95D7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7471978" y="6126021"/>
            <a:ext cx="0" cy="27605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01C4DE52-10EA-A5CE-4F80-BD724C1E0DC5}"/>
              </a:ext>
            </a:extLst>
          </p:cNvPr>
          <p:cNvCxnSpPr>
            <a:cxnSpLocks/>
          </p:cNvCxnSpPr>
          <p:nvPr/>
        </p:nvCxnSpPr>
        <p:spPr>
          <a:xfrm>
            <a:off x="7179225" y="6421702"/>
            <a:ext cx="0" cy="27605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타원 86">
            <a:extLst>
              <a:ext uri="{FF2B5EF4-FFF2-40B4-BE49-F238E27FC236}">
                <a16:creationId xmlns:a16="http://schemas.microsoft.com/office/drawing/2014/main" id="{A68BAEDB-5B4F-2B36-9B04-3652B7655238}"/>
              </a:ext>
            </a:extLst>
          </p:cNvPr>
          <p:cNvSpPr/>
          <p:nvPr/>
        </p:nvSpPr>
        <p:spPr>
          <a:xfrm>
            <a:off x="7095149" y="6179974"/>
            <a:ext cx="168153" cy="16815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0CDE0FD2-166E-3A18-3CF6-3484506FCD52}"/>
              </a:ext>
            </a:extLst>
          </p:cNvPr>
          <p:cNvCxnSpPr>
            <a:cxnSpLocks/>
          </p:cNvCxnSpPr>
          <p:nvPr/>
        </p:nvCxnSpPr>
        <p:spPr>
          <a:xfrm flipV="1">
            <a:off x="7179225" y="5836585"/>
            <a:ext cx="0" cy="27605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C801D8FF-F0E2-D586-A85A-CA8CBF358C38}"/>
              </a:ext>
            </a:extLst>
          </p:cNvPr>
          <p:cNvCxnSpPr>
            <a:cxnSpLocks/>
          </p:cNvCxnSpPr>
          <p:nvPr/>
        </p:nvCxnSpPr>
        <p:spPr>
          <a:xfrm rot="5400000">
            <a:off x="5972133" y="6017503"/>
            <a:ext cx="0" cy="27605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2E168E90-02CB-BDF5-29DB-CE3FA324B923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58676" y="6017503"/>
            <a:ext cx="0" cy="27605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797F3159-1F30-9F50-4072-FE6B112FFE26}"/>
              </a:ext>
            </a:extLst>
          </p:cNvPr>
          <p:cNvCxnSpPr>
            <a:cxnSpLocks/>
          </p:cNvCxnSpPr>
          <p:nvPr/>
        </p:nvCxnSpPr>
        <p:spPr>
          <a:xfrm>
            <a:off x="6265923" y="6313184"/>
            <a:ext cx="0" cy="27605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타원 91">
            <a:extLst>
              <a:ext uri="{FF2B5EF4-FFF2-40B4-BE49-F238E27FC236}">
                <a16:creationId xmlns:a16="http://schemas.microsoft.com/office/drawing/2014/main" id="{002BD8F7-C3BE-D869-BB4F-D7D0EE120404}"/>
              </a:ext>
            </a:extLst>
          </p:cNvPr>
          <p:cNvSpPr/>
          <p:nvPr/>
        </p:nvSpPr>
        <p:spPr>
          <a:xfrm>
            <a:off x="6181847" y="6071456"/>
            <a:ext cx="168153" cy="16815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0A09EF90-FB4B-3326-4F1C-E7C897C7C316}"/>
              </a:ext>
            </a:extLst>
          </p:cNvPr>
          <p:cNvCxnSpPr>
            <a:cxnSpLocks/>
          </p:cNvCxnSpPr>
          <p:nvPr/>
        </p:nvCxnSpPr>
        <p:spPr>
          <a:xfrm flipV="1">
            <a:off x="6265923" y="5728067"/>
            <a:ext cx="0" cy="27605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DA148A74-1D81-5EEE-4CF9-77751FE09182}"/>
              </a:ext>
            </a:extLst>
          </p:cNvPr>
          <p:cNvCxnSpPr>
            <a:cxnSpLocks/>
          </p:cNvCxnSpPr>
          <p:nvPr/>
        </p:nvCxnSpPr>
        <p:spPr>
          <a:xfrm rot="5400000">
            <a:off x="4783575" y="5403929"/>
            <a:ext cx="0" cy="27605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B31FE070-D1EA-186C-DF59-BE267D4571D2}"/>
              </a:ext>
            </a:extLst>
          </p:cNvPr>
          <p:cNvCxnSpPr>
            <a:cxnSpLocks/>
          </p:cNvCxnSpPr>
          <p:nvPr/>
        </p:nvCxnSpPr>
        <p:spPr>
          <a:xfrm rot="16200000" flipH="1">
            <a:off x="5370118" y="5403929"/>
            <a:ext cx="0" cy="27605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47D89E05-46BB-8FD8-BCF6-69477825472D}"/>
              </a:ext>
            </a:extLst>
          </p:cNvPr>
          <p:cNvCxnSpPr>
            <a:cxnSpLocks/>
          </p:cNvCxnSpPr>
          <p:nvPr/>
        </p:nvCxnSpPr>
        <p:spPr>
          <a:xfrm>
            <a:off x="5077365" y="5699610"/>
            <a:ext cx="0" cy="27605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타원 96">
            <a:extLst>
              <a:ext uri="{FF2B5EF4-FFF2-40B4-BE49-F238E27FC236}">
                <a16:creationId xmlns:a16="http://schemas.microsoft.com/office/drawing/2014/main" id="{74E9BED8-AD88-4FF8-AA2B-96040DDEE2F3}"/>
              </a:ext>
            </a:extLst>
          </p:cNvPr>
          <p:cNvSpPr/>
          <p:nvPr/>
        </p:nvSpPr>
        <p:spPr>
          <a:xfrm>
            <a:off x="4993289" y="5457882"/>
            <a:ext cx="168153" cy="16815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754671C6-939F-98AE-3131-66C16705EC12}"/>
              </a:ext>
            </a:extLst>
          </p:cNvPr>
          <p:cNvCxnSpPr>
            <a:cxnSpLocks/>
          </p:cNvCxnSpPr>
          <p:nvPr/>
        </p:nvCxnSpPr>
        <p:spPr>
          <a:xfrm flipV="1">
            <a:off x="5077365" y="5114493"/>
            <a:ext cx="0" cy="27605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A9EE64EC-C5FA-F9E3-2C60-7D69CD3B9877}"/>
              </a:ext>
            </a:extLst>
          </p:cNvPr>
          <p:cNvCxnSpPr>
            <a:cxnSpLocks/>
          </p:cNvCxnSpPr>
          <p:nvPr/>
        </p:nvCxnSpPr>
        <p:spPr>
          <a:xfrm rot="5400000">
            <a:off x="4960133" y="6155603"/>
            <a:ext cx="0" cy="27605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9A0621D2-BF69-E99E-F9D7-6B27A1EC5CB0}"/>
              </a:ext>
            </a:extLst>
          </p:cNvPr>
          <p:cNvCxnSpPr>
            <a:cxnSpLocks/>
          </p:cNvCxnSpPr>
          <p:nvPr/>
        </p:nvCxnSpPr>
        <p:spPr>
          <a:xfrm rot="16200000" flipH="1">
            <a:off x="5546676" y="6155603"/>
            <a:ext cx="0" cy="27605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7F00F809-8543-CA04-A860-C5F65BADEA2E}"/>
              </a:ext>
            </a:extLst>
          </p:cNvPr>
          <p:cNvCxnSpPr>
            <a:cxnSpLocks/>
          </p:cNvCxnSpPr>
          <p:nvPr/>
        </p:nvCxnSpPr>
        <p:spPr>
          <a:xfrm>
            <a:off x="5253923" y="6451284"/>
            <a:ext cx="0" cy="27605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타원 101">
            <a:extLst>
              <a:ext uri="{FF2B5EF4-FFF2-40B4-BE49-F238E27FC236}">
                <a16:creationId xmlns:a16="http://schemas.microsoft.com/office/drawing/2014/main" id="{61EC84D1-1215-5093-72CF-3A6F39447735}"/>
              </a:ext>
            </a:extLst>
          </p:cNvPr>
          <p:cNvSpPr/>
          <p:nvPr/>
        </p:nvSpPr>
        <p:spPr>
          <a:xfrm>
            <a:off x="5169847" y="6209556"/>
            <a:ext cx="168153" cy="16815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8134F829-0728-087A-2045-05B1FF732B7C}"/>
              </a:ext>
            </a:extLst>
          </p:cNvPr>
          <p:cNvCxnSpPr>
            <a:cxnSpLocks/>
          </p:cNvCxnSpPr>
          <p:nvPr/>
        </p:nvCxnSpPr>
        <p:spPr>
          <a:xfrm flipV="1">
            <a:off x="5253923" y="5866167"/>
            <a:ext cx="0" cy="27605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9E362A5D-302B-A69B-D84E-960EFD862EEE}"/>
              </a:ext>
            </a:extLst>
          </p:cNvPr>
          <p:cNvCxnSpPr>
            <a:cxnSpLocks/>
          </p:cNvCxnSpPr>
          <p:nvPr/>
        </p:nvCxnSpPr>
        <p:spPr>
          <a:xfrm>
            <a:off x="10065155" y="5338425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5E7286B9-EDEC-7096-E87A-65E1847448B1}"/>
              </a:ext>
            </a:extLst>
          </p:cNvPr>
          <p:cNvCxnSpPr>
            <a:cxnSpLocks/>
          </p:cNvCxnSpPr>
          <p:nvPr/>
        </p:nvCxnSpPr>
        <p:spPr>
          <a:xfrm>
            <a:off x="10201342" y="5455157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63A923E5-E5B9-D350-F22C-CC3351F9D708}"/>
              </a:ext>
            </a:extLst>
          </p:cNvPr>
          <p:cNvCxnSpPr>
            <a:cxnSpLocks/>
          </p:cNvCxnSpPr>
          <p:nvPr/>
        </p:nvCxnSpPr>
        <p:spPr>
          <a:xfrm>
            <a:off x="9938695" y="5644256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8B2316C7-A135-7A7F-73A8-E858E2C58352}"/>
              </a:ext>
            </a:extLst>
          </p:cNvPr>
          <p:cNvCxnSpPr>
            <a:cxnSpLocks/>
          </p:cNvCxnSpPr>
          <p:nvPr/>
        </p:nvCxnSpPr>
        <p:spPr>
          <a:xfrm>
            <a:off x="10201346" y="5846233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99AA00A4-B2C9-35CA-7F80-F0AD6EEB70F3}"/>
              </a:ext>
            </a:extLst>
          </p:cNvPr>
          <p:cNvCxnSpPr>
            <a:cxnSpLocks/>
          </p:cNvCxnSpPr>
          <p:nvPr/>
        </p:nvCxnSpPr>
        <p:spPr>
          <a:xfrm>
            <a:off x="10337533" y="5962965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AF388400-8C88-6520-57C5-B17D67FC0083}"/>
              </a:ext>
            </a:extLst>
          </p:cNvPr>
          <p:cNvCxnSpPr>
            <a:cxnSpLocks/>
          </p:cNvCxnSpPr>
          <p:nvPr/>
        </p:nvCxnSpPr>
        <p:spPr>
          <a:xfrm>
            <a:off x="10074886" y="6152064"/>
            <a:ext cx="0" cy="37819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5957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E17DD-4707-AB98-19D5-7835F3A1C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CD80F2-04D4-7952-36E2-4BFCDD9FD688}"/>
              </a:ext>
            </a:extLst>
          </p:cNvPr>
          <p:cNvSpPr txBox="1"/>
          <p:nvPr/>
        </p:nvSpPr>
        <p:spPr>
          <a:xfrm>
            <a:off x="581891" y="480291"/>
            <a:ext cx="576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보스 몬스터</a:t>
            </a:r>
            <a:r>
              <a:rPr lang="en-US" altLang="ko-KR" sz="2400" b="1" dirty="0"/>
              <a:t>_</a:t>
            </a:r>
            <a:r>
              <a:rPr lang="ko-KR" altLang="en-US" sz="2400" b="1" dirty="0"/>
              <a:t>탄막</a:t>
            </a:r>
            <a:endParaRPr lang="en-US" altLang="ko-KR" sz="24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8B385B2-63D0-31A2-7157-DFEA144288D4}"/>
              </a:ext>
            </a:extLst>
          </p:cNvPr>
          <p:cNvCxnSpPr>
            <a:cxnSpLocks/>
          </p:cNvCxnSpPr>
          <p:nvPr/>
        </p:nvCxnSpPr>
        <p:spPr>
          <a:xfrm>
            <a:off x="563418" y="1080655"/>
            <a:ext cx="11065164" cy="0"/>
          </a:xfrm>
          <a:prstGeom prst="line">
            <a:avLst/>
          </a:prstGeom>
          <a:ln w="349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D7277AD-00D1-9AA5-93E1-F129AA609363}"/>
              </a:ext>
            </a:extLst>
          </p:cNvPr>
          <p:cNvSpPr txBox="1"/>
          <p:nvPr/>
        </p:nvSpPr>
        <p:spPr>
          <a:xfrm>
            <a:off x="971932" y="1583568"/>
            <a:ext cx="6094378" cy="3778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연발탄</a:t>
            </a:r>
            <a:r>
              <a:rPr lang="ko-KR" altLang="en-US" dirty="0"/>
              <a:t> </a:t>
            </a:r>
            <a:r>
              <a:rPr lang="en-US" altLang="ko-KR" dirty="0"/>
              <a:t>01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연발탄</a:t>
            </a:r>
            <a:r>
              <a:rPr lang="ko-KR" altLang="en-US" dirty="0"/>
              <a:t> </a:t>
            </a:r>
            <a:r>
              <a:rPr lang="en-US" altLang="ko-KR" dirty="0"/>
              <a:t>02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확산탄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분열탄</a:t>
            </a:r>
            <a:r>
              <a:rPr lang="ko-KR" altLang="en-US" dirty="0"/>
              <a:t> </a:t>
            </a:r>
            <a:r>
              <a:rPr lang="en-US" altLang="ko-KR" dirty="0"/>
              <a:t>01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분열탄</a:t>
            </a:r>
            <a:r>
              <a:rPr lang="ko-KR" altLang="en-US" dirty="0"/>
              <a:t> </a:t>
            </a:r>
            <a:r>
              <a:rPr lang="en-US" altLang="ko-KR" dirty="0"/>
              <a:t>02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대형탄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곡선탄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/>
              <a:t>연발 </a:t>
            </a:r>
            <a:r>
              <a:rPr lang="en-US" altLang="ko-KR" sz="1800" dirty="0"/>
              <a:t>+ </a:t>
            </a:r>
            <a:r>
              <a:rPr lang="ko-KR" altLang="en-US" sz="1800" dirty="0" err="1"/>
              <a:t>곡선탄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/>
              <a:t>연발 </a:t>
            </a:r>
            <a:r>
              <a:rPr lang="en-US" altLang="ko-KR" sz="1800" dirty="0"/>
              <a:t>+ </a:t>
            </a:r>
            <a:r>
              <a:rPr lang="ko-KR" altLang="en-US" sz="1800" dirty="0" err="1"/>
              <a:t>대형탄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0CB844-28F3-EB49-F1ED-6A65D3EC64EC}"/>
              </a:ext>
            </a:extLst>
          </p:cNvPr>
          <p:cNvSpPr txBox="1"/>
          <p:nvPr/>
        </p:nvSpPr>
        <p:spPr>
          <a:xfrm>
            <a:off x="5125690" y="1583568"/>
            <a:ext cx="6094378" cy="4193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연속적으로 발사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연발탄</a:t>
            </a:r>
            <a:r>
              <a:rPr lang="ko-KR" altLang="en-US" dirty="0"/>
              <a:t> </a:t>
            </a:r>
            <a:r>
              <a:rPr lang="en-US" altLang="ko-KR" dirty="0"/>
              <a:t>01 </a:t>
            </a:r>
            <a:r>
              <a:rPr lang="ko-KR" altLang="en-US" dirty="0"/>
              <a:t>의 두배만큼 발사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3</a:t>
            </a:r>
            <a:r>
              <a:rPr lang="ko-KR" altLang="en-US" dirty="0"/>
              <a:t>발씩 확산되는 탄 발사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발사 후 </a:t>
            </a:r>
            <a:r>
              <a:rPr lang="en-US" altLang="ko-KR" dirty="0"/>
              <a:t>4</a:t>
            </a:r>
            <a:r>
              <a:rPr lang="ko-KR" altLang="en-US" dirty="0"/>
              <a:t>개의 탄이 생성되어 동</a:t>
            </a:r>
            <a:r>
              <a:rPr lang="en-US" altLang="ko-KR" dirty="0"/>
              <a:t>, </a:t>
            </a:r>
            <a:r>
              <a:rPr lang="ko-KR" altLang="en-US" dirty="0"/>
              <a:t>서</a:t>
            </a:r>
            <a:r>
              <a:rPr lang="en-US" altLang="ko-KR" dirty="0"/>
              <a:t>, </a:t>
            </a:r>
            <a:r>
              <a:rPr lang="ko-KR" altLang="en-US" dirty="0"/>
              <a:t>남</a:t>
            </a:r>
            <a:r>
              <a:rPr lang="en-US" altLang="ko-KR" dirty="0"/>
              <a:t>, </a:t>
            </a:r>
            <a:r>
              <a:rPr lang="ko-KR" altLang="en-US" dirty="0"/>
              <a:t>북으로 발사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분열탄</a:t>
            </a:r>
            <a:r>
              <a:rPr lang="ko-KR" altLang="en-US" dirty="0"/>
              <a:t> </a:t>
            </a:r>
            <a:r>
              <a:rPr lang="en-US" altLang="ko-KR" dirty="0"/>
              <a:t>02 </a:t>
            </a:r>
            <a:r>
              <a:rPr lang="ko-KR" altLang="en-US" dirty="0"/>
              <a:t>의 두배만큼 발사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탄의 크기가 큰 </a:t>
            </a:r>
            <a:r>
              <a:rPr lang="ko-KR" altLang="en-US" dirty="0" err="1"/>
              <a:t>대형탄</a:t>
            </a:r>
            <a:r>
              <a:rPr lang="ko-KR" altLang="en-US" dirty="0"/>
              <a:t> 발사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곡선의 형태로 발사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연발탄이</a:t>
            </a:r>
            <a:r>
              <a:rPr lang="ko-KR" altLang="en-US" dirty="0"/>
              <a:t> </a:t>
            </a:r>
            <a:r>
              <a:rPr lang="ko-KR" altLang="en-US" dirty="0" err="1"/>
              <a:t>곡선탄의</a:t>
            </a:r>
            <a:r>
              <a:rPr lang="ko-KR" altLang="en-US" dirty="0"/>
              <a:t> 형식으로 발사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가운데서 </a:t>
            </a:r>
            <a:r>
              <a:rPr lang="ko-KR" altLang="en-US" dirty="0" err="1"/>
              <a:t>연발탄이</a:t>
            </a:r>
            <a:r>
              <a:rPr lang="ko-KR" altLang="en-US" dirty="0"/>
              <a:t> 발사 양쪽은 </a:t>
            </a:r>
            <a:r>
              <a:rPr lang="ko-KR" altLang="en-US" dirty="0" err="1"/>
              <a:t>대형탄</a:t>
            </a:r>
            <a:r>
              <a:rPr lang="ko-KR" altLang="en-US" dirty="0"/>
              <a:t> 발사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61878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097FDA-E62C-999A-A7B5-AF853F8C06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4404E22-752A-4D10-FE33-7B5500394955}"/>
              </a:ext>
            </a:extLst>
          </p:cNvPr>
          <p:cNvCxnSpPr>
            <a:cxnSpLocks/>
          </p:cNvCxnSpPr>
          <p:nvPr/>
        </p:nvCxnSpPr>
        <p:spPr>
          <a:xfrm flipV="1">
            <a:off x="1984959" y="2043221"/>
            <a:ext cx="7641057" cy="2596894"/>
          </a:xfrm>
          <a:prstGeom prst="straightConnector1">
            <a:avLst/>
          </a:prstGeom>
          <a:ln w="63500">
            <a:prstDash val="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2A023924-93F1-AFB5-981D-DA26110DE21D}"/>
              </a:ext>
            </a:extLst>
          </p:cNvPr>
          <p:cNvCxnSpPr>
            <a:cxnSpLocks/>
          </p:cNvCxnSpPr>
          <p:nvPr/>
        </p:nvCxnSpPr>
        <p:spPr>
          <a:xfrm>
            <a:off x="6096000" y="1314159"/>
            <a:ext cx="0" cy="3867441"/>
          </a:xfrm>
          <a:prstGeom prst="straightConnector1">
            <a:avLst/>
          </a:prstGeom>
          <a:ln w="63500">
            <a:prstDash val="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219E698-D482-C887-950C-4E6FD1EE3B18}"/>
              </a:ext>
            </a:extLst>
          </p:cNvPr>
          <p:cNvCxnSpPr>
            <a:cxnSpLocks/>
          </p:cNvCxnSpPr>
          <p:nvPr/>
        </p:nvCxnSpPr>
        <p:spPr>
          <a:xfrm flipH="1">
            <a:off x="2484581" y="1614337"/>
            <a:ext cx="33158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58B52E97-F4BB-40F9-B2BD-1F36835AA7C5}"/>
              </a:ext>
            </a:extLst>
          </p:cNvPr>
          <p:cNvCxnSpPr>
            <a:cxnSpLocks/>
          </p:cNvCxnSpPr>
          <p:nvPr/>
        </p:nvCxnSpPr>
        <p:spPr>
          <a:xfrm>
            <a:off x="942109" y="2540000"/>
            <a:ext cx="10307782" cy="0"/>
          </a:xfrm>
          <a:prstGeom prst="straightConnector1">
            <a:avLst/>
          </a:prstGeom>
          <a:ln w="63500">
            <a:prstDash val="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AD2156A-60B7-4994-F062-933316F87A4B}"/>
              </a:ext>
            </a:extLst>
          </p:cNvPr>
          <p:cNvSpPr/>
          <p:nvPr/>
        </p:nvSpPr>
        <p:spPr>
          <a:xfrm>
            <a:off x="3179618" y="2291770"/>
            <a:ext cx="5832757" cy="1906155"/>
          </a:xfrm>
          <a:prstGeom prst="rect">
            <a:avLst/>
          </a:prstGeom>
          <a:solidFill>
            <a:schemeClr val="bg1">
              <a:alpha val="81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dk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6653F3B-1E8F-DF44-6288-B31C9BD18B3D}"/>
              </a:ext>
            </a:extLst>
          </p:cNvPr>
          <p:cNvCxnSpPr>
            <a:cxnSpLocks/>
            <a:stCxn id="33" idx="6"/>
            <a:endCxn id="13" idx="1"/>
          </p:cNvCxnSpPr>
          <p:nvPr/>
        </p:nvCxnSpPr>
        <p:spPr>
          <a:xfrm>
            <a:off x="8520545" y="3429000"/>
            <a:ext cx="12630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6C9F844-0455-E5C1-90ED-27C7E8C0FA07}"/>
              </a:ext>
            </a:extLst>
          </p:cNvPr>
          <p:cNvSpPr txBox="1"/>
          <p:nvPr/>
        </p:nvSpPr>
        <p:spPr>
          <a:xfrm>
            <a:off x="9783618" y="3244334"/>
            <a:ext cx="2145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발사체 생성 위치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10A845-DF1E-0E87-22FC-0F791DE49B2E}"/>
              </a:ext>
            </a:extLst>
          </p:cNvPr>
          <p:cNvSpPr txBox="1"/>
          <p:nvPr/>
        </p:nvSpPr>
        <p:spPr>
          <a:xfrm>
            <a:off x="10685318" y="1440386"/>
            <a:ext cx="2145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좌</a:t>
            </a:r>
            <a:r>
              <a:rPr lang="en-US" altLang="ko-KR" dirty="0"/>
              <a:t>/</a:t>
            </a:r>
            <a:r>
              <a:rPr lang="ko-KR" altLang="en-US" dirty="0"/>
              <a:t>우 이동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02370E-4781-2852-1ED2-85392A4D18F6}"/>
              </a:ext>
            </a:extLst>
          </p:cNvPr>
          <p:cNvSpPr txBox="1"/>
          <p:nvPr/>
        </p:nvSpPr>
        <p:spPr>
          <a:xfrm>
            <a:off x="581891" y="480291"/>
            <a:ext cx="576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보스 몬스터</a:t>
            </a:r>
            <a:endParaRPr lang="en-US" altLang="ko-KR" sz="2400" b="1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9D1D541-146E-AD54-2DA5-3F51AC314AA5}"/>
              </a:ext>
            </a:extLst>
          </p:cNvPr>
          <p:cNvCxnSpPr>
            <a:cxnSpLocks/>
          </p:cNvCxnSpPr>
          <p:nvPr/>
        </p:nvCxnSpPr>
        <p:spPr>
          <a:xfrm>
            <a:off x="563418" y="1080655"/>
            <a:ext cx="11065164" cy="0"/>
          </a:xfrm>
          <a:prstGeom prst="line">
            <a:avLst/>
          </a:prstGeom>
          <a:ln w="349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BFA2319F-09C8-5C09-4109-5C4F185880A3}"/>
              </a:ext>
            </a:extLst>
          </p:cNvPr>
          <p:cNvSpPr/>
          <p:nvPr/>
        </p:nvSpPr>
        <p:spPr>
          <a:xfrm>
            <a:off x="7670800" y="2994891"/>
            <a:ext cx="849745" cy="86821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6295627C-C50C-4FCB-2534-DAF6C0C13DA1}"/>
              </a:ext>
            </a:extLst>
          </p:cNvPr>
          <p:cNvSpPr/>
          <p:nvPr/>
        </p:nvSpPr>
        <p:spPr>
          <a:xfrm>
            <a:off x="3671456" y="2994891"/>
            <a:ext cx="849745" cy="86821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F244A5A3-DD6D-D208-C9AC-7D6FDE6FD349}"/>
              </a:ext>
            </a:extLst>
          </p:cNvPr>
          <p:cNvSpPr/>
          <p:nvPr/>
        </p:nvSpPr>
        <p:spPr>
          <a:xfrm>
            <a:off x="5680911" y="3809862"/>
            <a:ext cx="849745" cy="86821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자유형: 도형 77">
            <a:extLst>
              <a:ext uri="{FF2B5EF4-FFF2-40B4-BE49-F238E27FC236}">
                <a16:creationId xmlns:a16="http://schemas.microsoft.com/office/drawing/2014/main" id="{BC6FD8C0-E42B-5138-957B-AC281BBBB754}"/>
              </a:ext>
            </a:extLst>
          </p:cNvPr>
          <p:cNvSpPr/>
          <p:nvPr/>
        </p:nvSpPr>
        <p:spPr>
          <a:xfrm>
            <a:off x="10006149" y="1644648"/>
            <a:ext cx="581025" cy="847725"/>
          </a:xfrm>
          <a:custGeom>
            <a:avLst/>
            <a:gdLst>
              <a:gd name="connsiteX0" fmla="*/ 581025 w 581025"/>
              <a:gd name="connsiteY0" fmla="*/ 0 h 847725"/>
              <a:gd name="connsiteX1" fmla="*/ 0 w 581025"/>
              <a:gd name="connsiteY1" fmla="*/ 0 h 847725"/>
              <a:gd name="connsiteX2" fmla="*/ 0 w 581025"/>
              <a:gd name="connsiteY2" fmla="*/ 847725 h 84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1025" h="847725">
                <a:moveTo>
                  <a:pt x="581025" y="0"/>
                </a:moveTo>
                <a:lnTo>
                  <a:pt x="0" y="0"/>
                </a:lnTo>
                <a:lnTo>
                  <a:pt x="0" y="847725"/>
                </a:lnTo>
              </a:path>
            </a:pathLst>
          </a:cu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3BC5D0-8330-38D9-7BD6-FE4B5F66B938}"/>
              </a:ext>
            </a:extLst>
          </p:cNvPr>
          <p:cNvSpPr txBox="1"/>
          <p:nvPr/>
        </p:nvSpPr>
        <p:spPr>
          <a:xfrm>
            <a:off x="1116444" y="1440386"/>
            <a:ext cx="2145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</a:t>
            </a:r>
            <a:r>
              <a:rPr lang="en-US" altLang="ko-KR" dirty="0"/>
              <a:t>/</a:t>
            </a:r>
            <a:r>
              <a:rPr lang="ko-KR" altLang="en-US" dirty="0"/>
              <a:t>하 이동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3AB30DF-BCFA-6094-7372-3891266EAB0D}"/>
              </a:ext>
            </a:extLst>
          </p:cNvPr>
          <p:cNvSpPr txBox="1"/>
          <p:nvPr/>
        </p:nvSpPr>
        <p:spPr>
          <a:xfrm>
            <a:off x="942109" y="5369177"/>
            <a:ext cx="2145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대각선 이동</a:t>
            </a:r>
          </a:p>
        </p:txBody>
      </p:sp>
      <p:sp>
        <p:nvSpPr>
          <p:cNvPr id="60" name="자유형: 도형 59">
            <a:extLst>
              <a:ext uri="{FF2B5EF4-FFF2-40B4-BE49-F238E27FC236}">
                <a16:creationId xmlns:a16="http://schemas.microsoft.com/office/drawing/2014/main" id="{26D41075-6ADE-3595-D5C8-ED452A0C0815}"/>
              </a:ext>
            </a:extLst>
          </p:cNvPr>
          <p:cNvSpPr/>
          <p:nvPr/>
        </p:nvSpPr>
        <p:spPr>
          <a:xfrm>
            <a:off x="2401455" y="4618182"/>
            <a:ext cx="295563" cy="932873"/>
          </a:xfrm>
          <a:custGeom>
            <a:avLst/>
            <a:gdLst>
              <a:gd name="connsiteX0" fmla="*/ 0 w 295563"/>
              <a:gd name="connsiteY0" fmla="*/ 932873 h 932873"/>
              <a:gd name="connsiteX1" fmla="*/ 295563 w 295563"/>
              <a:gd name="connsiteY1" fmla="*/ 932873 h 932873"/>
              <a:gd name="connsiteX2" fmla="*/ 295563 w 295563"/>
              <a:gd name="connsiteY2" fmla="*/ 0 h 93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5563" h="932873">
                <a:moveTo>
                  <a:pt x="0" y="932873"/>
                </a:moveTo>
                <a:lnTo>
                  <a:pt x="295563" y="932873"/>
                </a:lnTo>
                <a:lnTo>
                  <a:pt x="295563" y="0"/>
                </a:lnTo>
              </a:path>
            </a:pathLst>
          </a:cu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6751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AD5C60-2F62-7200-8747-F64AA917F4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E060FD-46B5-31EC-862A-5C4CE1CB82E1}"/>
              </a:ext>
            </a:extLst>
          </p:cNvPr>
          <p:cNvSpPr txBox="1"/>
          <p:nvPr/>
        </p:nvSpPr>
        <p:spPr>
          <a:xfrm>
            <a:off x="2470150" y="2967335"/>
            <a:ext cx="7251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/>
              <a:t>움직임 패턴</a:t>
            </a:r>
          </a:p>
        </p:txBody>
      </p:sp>
    </p:spTree>
    <p:extLst>
      <p:ext uri="{BB962C8B-B14F-4D97-AF65-F5344CB8AC3E}">
        <p14:creationId xmlns:p14="http://schemas.microsoft.com/office/powerpoint/2010/main" val="35297407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0DD494-B7E3-4F28-0E9C-9265196C74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C7D1472-31E1-7A00-9AFE-D749D042203A}"/>
              </a:ext>
            </a:extLst>
          </p:cNvPr>
          <p:cNvGrpSpPr/>
          <p:nvPr/>
        </p:nvGrpSpPr>
        <p:grpSpPr>
          <a:xfrm>
            <a:off x="2880852" y="1732935"/>
            <a:ext cx="6430296" cy="3392129"/>
            <a:chOff x="2880852" y="1710812"/>
            <a:chExt cx="6430296" cy="339212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6D82D11-CE09-66CE-12C4-D08877AFAEFA}"/>
                </a:ext>
              </a:extLst>
            </p:cNvPr>
            <p:cNvSpPr/>
            <p:nvPr/>
          </p:nvSpPr>
          <p:spPr>
            <a:xfrm>
              <a:off x="2880852" y="1710812"/>
              <a:ext cx="6430296" cy="3392129"/>
            </a:xfrm>
            <a:prstGeom prst="rect">
              <a:avLst/>
            </a:prstGeom>
            <a:noFill/>
            <a:ln w="508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34BEB2E1-60B9-CD8F-A379-FB6FF29BD51A}"/>
                </a:ext>
              </a:extLst>
            </p:cNvPr>
            <p:cNvGrpSpPr/>
            <p:nvPr/>
          </p:nvGrpSpPr>
          <p:grpSpPr>
            <a:xfrm>
              <a:off x="3164114" y="1872344"/>
              <a:ext cx="5863772" cy="812800"/>
              <a:chOff x="3164114" y="1872344"/>
              <a:chExt cx="5863772" cy="812800"/>
            </a:xfrm>
          </p:grpSpPr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AB4EF948-2C1F-E0BB-9B32-F93BDA24A6CE}"/>
                  </a:ext>
                </a:extLst>
              </p:cNvPr>
              <p:cNvSpPr/>
              <p:nvPr/>
            </p:nvSpPr>
            <p:spPr>
              <a:xfrm>
                <a:off x="3164114" y="1872344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1</a:t>
                </a:r>
                <a:endParaRPr lang="ko-KR" altLang="en-US" sz="4800" b="1" dirty="0"/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E7FB4AAD-E48A-FB2F-865D-EFA9DBEBBD36}"/>
                  </a:ext>
                </a:extLst>
              </p:cNvPr>
              <p:cNvSpPr/>
              <p:nvPr/>
            </p:nvSpPr>
            <p:spPr>
              <a:xfrm>
                <a:off x="5689600" y="1872344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2</a:t>
                </a:r>
                <a:endParaRPr lang="ko-KR" altLang="en-US" sz="4800" b="1" dirty="0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40CD1D37-F8FE-31D2-50F2-005222386813}"/>
                  </a:ext>
                </a:extLst>
              </p:cNvPr>
              <p:cNvSpPr/>
              <p:nvPr/>
            </p:nvSpPr>
            <p:spPr>
              <a:xfrm>
                <a:off x="8215086" y="1872344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3</a:t>
                </a:r>
                <a:endParaRPr lang="ko-KR" altLang="en-US" sz="4800" b="1" dirty="0"/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7E102D70-DBCF-BF5E-0087-A65C482C3210}"/>
                </a:ext>
              </a:extLst>
            </p:cNvPr>
            <p:cNvGrpSpPr/>
            <p:nvPr/>
          </p:nvGrpSpPr>
          <p:grpSpPr>
            <a:xfrm>
              <a:off x="3164114" y="3022601"/>
              <a:ext cx="5863772" cy="812800"/>
              <a:chOff x="3164114" y="3022600"/>
              <a:chExt cx="5863772" cy="812800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E71BB58F-7A61-282C-9045-EA7817F1F5A2}"/>
                  </a:ext>
                </a:extLst>
              </p:cNvPr>
              <p:cNvSpPr/>
              <p:nvPr/>
            </p:nvSpPr>
            <p:spPr>
              <a:xfrm>
                <a:off x="3164114" y="3022600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4</a:t>
                </a:r>
                <a:endParaRPr lang="ko-KR" altLang="en-US" sz="4800" b="1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C78D77AC-CA23-ADA9-7889-2079716BEE7B}"/>
                  </a:ext>
                </a:extLst>
              </p:cNvPr>
              <p:cNvSpPr/>
              <p:nvPr/>
            </p:nvSpPr>
            <p:spPr>
              <a:xfrm>
                <a:off x="5689600" y="3022600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5</a:t>
                </a:r>
                <a:endParaRPr lang="ko-KR" altLang="en-US" sz="4800" b="1" dirty="0"/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FF6BA5FB-24E3-4097-8CFE-70D2A5EB90D5}"/>
                  </a:ext>
                </a:extLst>
              </p:cNvPr>
              <p:cNvSpPr/>
              <p:nvPr/>
            </p:nvSpPr>
            <p:spPr>
              <a:xfrm>
                <a:off x="8215086" y="3022600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6</a:t>
                </a:r>
                <a:endParaRPr lang="ko-KR" altLang="en-US" sz="4800" b="1" dirty="0"/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08ED0F3E-D7C1-68C8-F6E1-A324787B8C99}"/>
                </a:ext>
              </a:extLst>
            </p:cNvPr>
            <p:cNvGrpSpPr/>
            <p:nvPr/>
          </p:nvGrpSpPr>
          <p:grpSpPr>
            <a:xfrm>
              <a:off x="3164114" y="4172857"/>
              <a:ext cx="5863772" cy="812800"/>
              <a:chOff x="3164114" y="4172857"/>
              <a:chExt cx="5863772" cy="812800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61338B99-5233-9128-8E7E-D2E12CEBE6BE}"/>
                  </a:ext>
                </a:extLst>
              </p:cNvPr>
              <p:cNvSpPr/>
              <p:nvPr/>
            </p:nvSpPr>
            <p:spPr>
              <a:xfrm>
                <a:off x="3164114" y="4172857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7</a:t>
                </a:r>
                <a:endParaRPr lang="ko-KR" altLang="en-US" sz="4800" b="1" dirty="0"/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975CACC1-4543-BA74-4799-8EE33D84BB60}"/>
                  </a:ext>
                </a:extLst>
              </p:cNvPr>
              <p:cNvSpPr/>
              <p:nvPr/>
            </p:nvSpPr>
            <p:spPr>
              <a:xfrm>
                <a:off x="5689600" y="4172857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8</a:t>
                </a:r>
                <a:endParaRPr lang="ko-KR" altLang="en-US" sz="4800" b="1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92355F75-A721-301F-F182-27291045C70D}"/>
                  </a:ext>
                </a:extLst>
              </p:cNvPr>
              <p:cNvSpPr/>
              <p:nvPr/>
            </p:nvSpPr>
            <p:spPr>
              <a:xfrm>
                <a:off x="8215086" y="4172857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9</a:t>
                </a:r>
                <a:endParaRPr lang="ko-KR" altLang="en-US" sz="4800" b="1" dirty="0"/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7910D06-46EA-208E-C79A-59A80D513D44}"/>
              </a:ext>
            </a:extLst>
          </p:cNvPr>
          <p:cNvSpPr txBox="1"/>
          <p:nvPr/>
        </p:nvSpPr>
        <p:spPr>
          <a:xfrm>
            <a:off x="2206171" y="1289514"/>
            <a:ext cx="7779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설명을 위한 화면 위치 번호</a:t>
            </a:r>
            <a:endParaRPr lang="en-US" altLang="ko-K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453256-D75F-85D1-1083-98F977002578}"/>
              </a:ext>
            </a:extLst>
          </p:cNvPr>
          <p:cNvSpPr txBox="1"/>
          <p:nvPr/>
        </p:nvSpPr>
        <p:spPr>
          <a:xfrm>
            <a:off x="581891" y="480291"/>
            <a:ext cx="576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일반 몬스터 패턴</a:t>
            </a:r>
            <a:endParaRPr lang="en-US" altLang="ko-KR" sz="2400" b="1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3D3368B-E678-01B0-EEF5-130EBD801D62}"/>
              </a:ext>
            </a:extLst>
          </p:cNvPr>
          <p:cNvCxnSpPr>
            <a:cxnSpLocks/>
          </p:cNvCxnSpPr>
          <p:nvPr/>
        </p:nvCxnSpPr>
        <p:spPr>
          <a:xfrm>
            <a:off x="563418" y="1080655"/>
            <a:ext cx="11065164" cy="0"/>
          </a:xfrm>
          <a:prstGeom prst="line">
            <a:avLst/>
          </a:prstGeom>
          <a:ln w="349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53D99DCF-AE21-1329-2A30-376396AE0729}"/>
              </a:ext>
            </a:extLst>
          </p:cNvPr>
          <p:cNvSpPr/>
          <p:nvPr/>
        </p:nvSpPr>
        <p:spPr>
          <a:xfrm>
            <a:off x="1587500" y="5613400"/>
            <a:ext cx="8902700" cy="0"/>
          </a:xfrm>
          <a:custGeom>
            <a:avLst/>
            <a:gdLst>
              <a:gd name="connsiteX0" fmla="*/ 0 w 8902700"/>
              <a:gd name="connsiteY0" fmla="*/ 0 h 0"/>
              <a:gd name="connsiteX1" fmla="*/ 8902700 w 89027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902700">
                <a:moveTo>
                  <a:pt x="0" y="0"/>
                </a:moveTo>
                <a:lnTo>
                  <a:pt x="8902700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oval" w="lg" len="lg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18503D-6B68-0D6C-6531-B3BECC48E9E4}"/>
              </a:ext>
            </a:extLst>
          </p:cNvPr>
          <p:cNvSpPr txBox="1"/>
          <p:nvPr/>
        </p:nvSpPr>
        <p:spPr>
          <a:xfrm>
            <a:off x="855435" y="6006924"/>
            <a:ext cx="146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생성 위치</a:t>
            </a:r>
            <a:endParaRPr lang="en-US" altLang="ko-K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D280AB-8779-8981-5337-EA1D9558B053}"/>
              </a:ext>
            </a:extLst>
          </p:cNvPr>
          <p:cNvSpPr txBox="1"/>
          <p:nvPr/>
        </p:nvSpPr>
        <p:spPr>
          <a:xfrm>
            <a:off x="9554935" y="6006924"/>
            <a:ext cx="146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이동 방향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74256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FE1F91-6358-119E-7F92-3B550E58C9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3E64323-99D8-6A83-008E-1F3E1C1DF338}"/>
              </a:ext>
            </a:extLst>
          </p:cNvPr>
          <p:cNvSpPr/>
          <p:nvPr/>
        </p:nvSpPr>
        <p:spPr>
          <a:xfrm>
            <a:off x="136259" y="503562"/>
            <a:ext cx="2214996" cy="8621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1Stage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49188C-15C3-4708-B0D9-874A6F858E59}"/>
              </a:ext>
            </a:extLst>
          </p:cNvPr>
          <p:cNvSpPr txBox="1"/>
          <p:nvPr/>
        </p:nvSpPr>
        <p:spPr>
          <a:xfrm>
            <a:off x="1181100" y="3429000"/>
            <a:ext cx="9982200" cy="1666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 – 1</a:t>
            </a:r>
            <a:r>
              <a:rPr lang="ko-KR" altLang="en-US" dirty="0"/>
              <a:t>의 스테이지는 튜토리얼과 같은 난이도로 조절한다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2</a:t>
            </a:r>
            <a:r>
              <a:rPr lang="ko-KR" altLang="en-US" dirty="0"/>
              <a:t>차 웨이브의 난이도는 동일하도록 설정하여 플레이어가 적을 할 수 있도록 유도한다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5C34B89-FA27-C3DB-49C1-A9E6BE642FF8}"/>
              </a:ext>
            </a:extLst>
          </p:cNvPr>
          <p:cNvSpPr/>
          <p:nvPr/>
        </p:nvSpPr>
        <p:spPr>
          <a:xfrm>
            <a:off x="136259" y="1613325"/>
            <a:ext cx="2214996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1 - 1 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965999-BAF3-0DDA-CA06-8123ADE0029A}"/>
              </a:ext>
            </a:extLst>
          </p:cNvPr>
          <p:cNvSpPr txBox="1"/>
          <p:nvPr/>
        </p:nvSpPr>
        <p:spPr>
          <a:xfrm>
            <a:off x="239579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588D986-C322-86D2-CBF7-77428AFCFCB2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968878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7F591A7-9A19-E283-4EEB-43A795330B20}"/>
              </a:ext>
            </a:extLst>
          </p:cNvPr>
          <p:cNvSpPr txBox="1"/>
          <p:nvPr/>
        </p:nvSpPr>
        <p:spPr>
          <a:xfrm>
            <a:off x="2236287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D540787-8AE1-0F4D-621A-9C3E4827CA5B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965587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2F8A21B-B4F5-109F-AA0A-8933A47211EE}"/>
              </a:ext>
            </a:extLst>
          </p:cNvPr>
          <p:cNvSpPr txBox="1"/>
          <p:nvPr/>
        </p:nvSpPr>
        <p:spPr>
          <a:xfrm>
            <a:off x="4232996" y="2660196"/>
            <a:ext cx="172929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D62BACC-B19B-B0DE-8ADE-111D31B64C43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5962296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B1D20AD-E4D4-F632-4BA2-649C44C0D200}"/>
              </a:ext>
            </a:extLst>
          </p:cNvPr>
          <p:cNvSpPr txBox="1"/>
          <p:nvPr/>
        </p:nvSpPr>
        <p:spPr>
          <a:xfrm>
            <a:off x="6229704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1A9E3D4-E3C2-21B7-7D7F-058113210524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7959004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484441C-2433-791D-1891-4A1810B22B65}"/>
              </a:ext>
            </a:extLst>
          </p:cNvPr>
          <p:cNvSpPr txBox="1"/>
          <p:nvPr/>
        </p:nvSpPr>
        <p:spPr>
          <a:xfrm>
            <a:off x="8226413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종료</a:t>
            </a:r>
            <a:endParaRPr lang="en-US" altLang="ko-KR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C20C6F68-31D5-AFC3-9533-652766BDB9EA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9955713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C6A5090-20F9-55B8-3C9F-58BD22C8F30B}"/>
              </a:ext>
            </a:extLst>
          </p:cNvPr>
          <p:cNvSpPr txBox="1"/>
          <p:nvPr/>
        </p:nvSpPr>
        <p:spPr>
          <a:xfrm>
            <a:off x="10223122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1E5F9E4-E47E-6322-1943-A8207215D64B}"/>
              </a:ext>
            </a:extLst>
          </p:cNvPr>
          <p:cNvSpPr/>
          <p:nvPr/>
        </p:nvSpPr>
        <p:spPr>
          <a:xfrm>
            <a:off x="1285753" y="4851529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 ~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30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568DBE7-E45B-9857-3B0B-A07B3B40AF4C}"/>
              </a:ext>
            </a:extLst>
          </p:cNvPr>
          <p:cNvSpPr/>
          <p:nvPr/>
        </p:nvSpPr>
        <p:spPr>
          <a:xfrm>
            <a:off x="1285753" y="5450828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724002B-9D7E-9B1C-519C-2F3301C8C3F4}"/>
              </a:ext>
            </a:extLst>
          </p:cNvPr>
          <p:cNvSpPr/>
          <p:nvPr/>
        </p:nvSpPr>
        <p:spPr>
          <a:xfrm>
            <a:off x="1285753" y="6047987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27844A-4190-1DBF-2D61-C1F883755353}"/>
              </a:ext>
            </a:extLst>
          </p:cNvPr>
          <p:cNvSpPr/>
          <p:nvPr/>
        </p:nvSpPr>
        <p:spPr>
          <a:xfrm>
            <a:off x="3177380" y="4851529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초마다 </a:t>
            </a:r>
            <a:r>
              <a:rPr lang="en-US" altLang="ko-KR" dirty="0">
                <a:solidFill>
                  <a:schemeClr val="tx1"/>
                </a:solidFill>
              </a:rPr>
              <a:t>4</a:t>
            </a:r>
            <a:r>
              <a:rPr lang="ko-KR" altLang="en-US" dirty="0">
                <a:solidFill>
                  <a:schemeClr val="tx1"/>
                </a:solidFill>
              </a:rPr>
              <a:t>마리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5B614C-D089-CB6C-3B45-04018268150C}"/>
              </a:ext>
            </a:extLst>
          </p:cNvPr>
          <p:cNvSpPr/>
          <p:nvPr/>
        </p:nvSpPr>
        <p:spPr>
          <a:xfrm>
            <a:off x="3177380" y="5450827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CE9B3E-29D0-988B-F990-F29E1740E01B}"/>
              </a:ext>
            </a:extLst>
          </p:cNvPr>
          <p:cNvSpPr/>
          <p:nvPr/>
        </p:nvSpPr>
        <p:spPr>
          <a:xfrm>
            <a:off x="3177380" y="6047986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CDC96A-E042-4419-152E-448D52257EA9}"/>
              </a:ext>
            </a:extLst>
          </p:cNvPr>
          <p:cNvSpPr/>
          <p:nvPr/>
        </p:nvSpPr>
        <p:spPr>
          <a:xfrm>
            <a:off x="7495136" y="4851529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 </a:t>
            </a:r>
            <a:r>
              <a:rPr lang="en-US" altLang="ko-KR" dirty="0">
                <a:solidFill>
                  <a:schemeClr val="tx1"/>
                </a:solidFill>
              </a:rPr>
              <a:t>60</a:t>
            </a:r>
            <a:r>
              <a:rPr lang="ko-KR" altLang="en-US" dirty="0">
                <a:solidFill>
                  <a:schemeClr val="tx1"/>
                </a:solidFill>
              </a:rPr>
              <a:t>마리 처치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6AE8410-87E5-15AA-78AB-F675E0BCD4B4}"/>
              </a:ext>
            </a:extLst>
          </p:cNvPr>
          <p:cNvSpPr/>
          <p:nvPr/>
        </p:nvSpPr>
        <p:spPr>
          <a:xfrm>
            <a:off x="7495136" y="5450827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C2B20CE-5DF4-1A9D-CC04-D47785C125A6}"/>
              </a:ext>
            </a:extLst>
          </p:cNvPr>
          <p:cNvSpPr/>
          <p:nvPr/>
        </p:nvSpPr>
        <p:spPr>
          <a:xfrm>
            <a:off x="7495136" y="6047985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EF19ED-CC33-D7A2-423B-E69CE65C0A16}"/>
              </a:ext>
            </a:extLst>
          </p:cNvPr>
          <p:cNvSpPr txBox="1"/>
          <p:nvPr/>
        </p:nvSpPr>
        <p:spPr>
          <a:xfrm>
            <a:off x="4610100" y="660400"/>
            <a:ext cx="7277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스테이지 클리어 조건</a:t>
            </a:r>
            <a:r>
              <a:rPr lang="en-US" altLang="ko-KR" b="1" dirty="0"/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처치 수 도달 시 </a:t>
            </a:r>
            <a:r>
              <a:rPr lang="ko-KR" altLang="en-US" b="1" dirty="0"/>
              <a:t>다음 스테이지로 넘어간다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26271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F80E40-E6E3-0A22-8629-E834C75BC3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BCF199E-1979-3E9C-3370-376FDFCEB71E}"/>
              </a:ext>
            </a:extLst>
          </p:cNvPr>
          <p:cNvSpPr txBox="1"/>
          <p:nvPr/>
        </p:nvSpPr>
        <p:spPr>
          <a:xfrm>
            <a:off x="581891" y="480291"/>
            <a:ext cx="576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일반 몬스터 패턴</a:t>
            </a:r>
            <a:endParaRPr lang="en-US" altLang="ko-KR" sz="2400" b="1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B9EDF83-F9B4-1D0C-2D30-36DB352279D9}"/>
              </a:ext>
            </a:extLst>
          </p:cNvPr>
          <p:cNvCxnSpPr>
            <a:cxnSpLocks/>
          </p:cNvCxnSpPr>
          <p:nvPr/>
        </p:nvCxnSpPr>
        <p:spPr>
          <a:xfrm>
            <a:off x="563418" y="1080655"/>
            <a:ext cx="11065164" cy="0"/>
          </a:xfrm>
          <a:prstGeom prst="line">
            <a:avLst/>
          </a:prstGeom>
          <a:ln w="349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3C6653D-00B8-D4A1-5999-46A1205AC61A}"/>
              </a:ext>
            </a:extLst>
          </p:cNvPr>
          <p:cNvSpPr txBox="1"/>
          <p:nvPr/>
        </p:nvSpPr>
        <p:spPr>
          <a:xfrm>
            <a:off x="581891" y="1164645"/>
            <a:ext cx="576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Pattern_01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768F378-0939-0591-108B-CB384B7357B0}"/>
              </a:ext>
            </a:extLst>
          </p:cNvPr>
          <p:cNvGrpSpPr/>
          <p:nvPr/>
        </p:nvGrpSpPr>
        <p:grpSpPr>
          <a:xfrm>
            <a:off x="3164114" y="1894467"/>
            <a:ext cx="5863772" cy="812800"/>
            <a:chOff x="3164114" y="1872344"/>
            <a:chExt cx="5863772" cy="812800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34530A26-6CD3-E707-0978-EABAB1C8F406}"/>
                </a:ext>
              </a:extLst>
            </p:cNvPr>
            <p:cNvSpPr/>
            <p:nvPr/>
          </p:nvSpPr>
          <p:spPr>
            <a:xfrm>
              <a:off x="3164114" y="1872344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1</a:t>
              </a:r>
              <a:endParaRPr lang="ko-KR" altLang="en-US" sz="4800" b="1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EBF8B0BB-0E74-6915-5809-D1969A41CA93}"/>
                </a:ext>
              </a:extLst>
            </p:cNvPr>
            <p:cNvSpPr/>
            <p:nvPr/>
          </p:nvSpPr>
          <p:spPr>
            <a:xfrm>
              <a:off x="5689600" y="1872344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2</a:t>
              </a:r>
              <a:endParaRPr lang="ko-KR" altLang="en-US" sz="4800" b="1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E9ABD83-26EE-861D-3545-BF329CBFEEF6}"/>
                </a:ext>
              </a:extLst>
            </p:cNvPr>
            <p:cNvSpPr/>
            <p:nvPr/>
          </p:nvSpPr>
          <p:spPr>
            <a:xfrm>
              <a:off x="8215086" y="1872344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3</a:t>
              </a:r>
              <a:endParaRPr lang="ko-KR" altLang="en-US" sz="4800" b="1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BD611D18-B6F5-061A-09A8-9F21984A70BD}"/>
              </a:ext>
            </a:extLst>
          </p:cNvPr>
          <p:cNvGrpSpPr/>
          <p:nvPr/>
        </p:nvGrpSpPr>
        <p:grpSpPr>
          <a:xfrm>
            <a:off x="3164114" y="3044724"/>
            <a:ext cx="5863772" cy="812800"/>
            <a:chOff x="3164114" y="3022600"/>
            <a:chExt cx="5863772" cy="812800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076AAB1-16DC-5D89-EC12-A9965241EC72}"/>
                </a:ext>
              </a:extLst>
            </p:cNvPr>
            <p:cNvSpPr/>
            <p:nvPr/>
          </p:nvSpPr>
          <p:spPr>
            <a:xfrm>
              <a:off x="3164114" y="3022600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4</a:t>
              </a:r>
              <a:endParaRPr lang="ko-KR" altLang="en-US" sz="4800" b="1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4DFD3E3-BD35-5423-1D3E-E24429357E15}"/>
                </a:ext>
              </a:extLst>
            </p:cNvPr>
            <p:cNvSpPr/>
            <p:nvPr/>
          </p:nvSpPr>
          <p:spPr>
            <a:xfrm>
              <a:off x="5689600" y="3022600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5</a:t>
              </a:r>
              <a:endParaRPr lang="ko-KR" altLang="en-US" sz="4800" b="1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72C3E1B4-02AE-8DD2-4C07-0E20CDA9E48D}"/>
                </a:ext>
              </a:extLst>
            </p:cNvPr>
            <p:cNvSpPr/>
            <p:nvPr/>
          </p:nvSpPr>
          <p:spPr>
            <a:xfrm>
              <a:off x="8215086" y="3022600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6</a:t>
              </a:r>
              <a:endParaRPr lang="ko-KR" altLang="en-US" sz="4800" b="1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DCFB7DD3-2BBB-D0FC-2278-932C85A2651C}"/>
              </a:ext>
            </a:extLst>
          </p:cNvPr>
          <p:cNvGrpSpPr/>
          <p:nvPr/>
        </p:nvGrpSpPr>
        <p:grpSpPr>
          <a:xfrm>
            <a:off x="3164114" y="4194980"/>
            <a:ext cx="5863772" cy="812800"/>
            <a:chOff x="3164114" y="4172857"/>
            <a:chExt cx="5863772" cy="812800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03DEECA-FDED-870E-3C19-5AE31DFC6E50}"/>
                </a:ext>
              </a:extLst>
            </p:cNvPr>
            <p:cNvSpPr/>
            <p:nvPr/>
          </p:nvSpPr>
          <p:spPr>
            <a:xfrm>
              <a:off x="3164114" y="4172857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7</a:t>
              </a:r>
              <a:endParaRPr lang="ko-KR" altLang="en-US" sz="4800" b="1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51D885F-BEB5-073B-FCA8-A9771E71F859}"/>
                </a:ext>
              </a:extLst>
            </p:cNvPr>
            <p:cNvSpPr/>
            <p:nvPr/>
          </p:nvSpPr>
          <p:spPr>
            <a:xfrm>
              <a:off x="5689600" y="4172857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8</a:t>
              </a:r>
              <a:endParaRPr lang="ko-KR" altLang="en-US" sz="4800" b="1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F8560E7-33C2-7975-B356-725500694384}"/>
                </a:ext>
              </a:extLst>
            </p:cNvPr>
            <p:cNvSpPr/>
            <p:nvPr/>
          </p:nvSpPr>
          <p:spPr>
            <a:xfrm>
              <a:off x="8215086" y="4172857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9</a:t>
              </a:r>
              <a:endParaRPr lang="ko-KR" altLang="en-US" sz="4800" b="1" dirty="0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1D014F-DEBF-4E09-DD5A-7A0847837B01}"/>
              </a:ext>
            </a:extLst>
          </p:cNvPr>
          <p:cNvSpPr/>
          <p:nvPr/>
        </p:nvSpPr>
        <p:spPr>
          <a:xfrm>
            <a:off x="2880852" y="1732935"/>
            <a:ext cx="6430296" cy="3392129"/>
          </a:xfrm>
          <a:prstGeom prst="rect">
            <a:avLst/>
          </a:prstGeom>
          <a:solidFill>
            <a:schemeClr val="bg1">
              <a:alpha val="75000"/>
            </a:schemeClr>
          </a:solidFill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5D7E2060-CC8A-4716-96B6-FB6841FAD272}"/>
              </a:ext>
            </a:extLst>
          </p:cNvPr>
          <p:cNvSpPr/>
          <p:nvPr/>
        </p:nvSpPr>
        <p:spPr>
          <a:xfrm>
            <a:off x="2146300" y="2146300"/>
            <a:ext cx="6172725" cy="2387600"/>
          </a:xfrm>
          <a:custGeom>
            <a:avLst/>
            <a:gdLst>
              <a:gd name="connsiteX0" fmla="*/ 228600 w 6172725"/>
              <a:gd name="connsiteY0" fmla="*/ 0 h 2387600"/>
              <a:gd name="connsiteX1" fmla="*/ 800100 w 6172725"/>
              <a:gd name="connsiteY1" fmla="*/ 38100 h 2387600"/>
              <a:gd name="connsiteX2" fmla="*/ 1638300 w 6172725"/>
              <a:gd name="connsiteY2" fmla="*/ 101600 h 2387600"/>
              <a:gd name="connsiteX3" fmla="*/ 1968500 w 6172725"/>
              <a:gd name="connsiteY3" fmla="*/ 127000 h 2387600"/>
              <a:gd name="connsiteX4" fmla="*/ 2590800 w 6172725"/>
              <a:gd name="connsiteY4" fmla="*/ 241300 h 2387600"/>
              <a:gd name="connsiteX5" fmla="*/ 3556000 w 6172725"/>
              <a:gd name="connsiteY5" fmla="*/ 393700 h 2387600"/>
              <a:gd name="connsiteX6" fmla="*/ 3771900 w 6172725"/>
              <a:gd name="connsiteY6" fmla="*/ 444500 h 2387600"/>
              <a:gd name="connsiteX7" fmla="*/ 4000500 w 6172725"/>
              <a:gd name="connsiteY7" fmla="*/ 482600 h 2387600"/>
              <a:gd name="connsiteX8" fmla="*/ 4699000 w 6172725"/>
              <a:gd name="connsiteY8" fmla="*/ 660400 h 2387600"/>
              <a:gd name="connsiteX9" fmla="*/ 4965700 w 6172725"/>
              <a:gd name="connsiteY9" fmla="*/ 762000 h 2387600"/>
              <a:gd name="connsiteX10" fmla="*/ 5511800 w 6172725"/>
              <a:gd name="connsiteY10" fmla="*/ 939800 h 2387600"/>
              <a:gd name="connsiteX11" fmla="*/ 5715000 w 6172725"/>
              <a:gd name="connsiteY11" fmla="*/ 1041400 h 2387600"/>
              <a:gd name="connsiteX12" fmla="*/ 5892800 w 6172725"/>
              <a:gd name="connsiteY12" fmla="*/ 1117600 h 2387600"/>
              <a:gd name="connsiteX13" fmla="*/ 6096000 w 6172725"/>
              <a:gd name="connsiteY13" fmla="*/ 1257300 h 2387600"/>
              <a:gd name="connsiteX14" fmla="*/ 6146800 w 6172725"/>
              <a:gd name="connsiteY14" fmla="*/ 1295400 h 2387600"/>
              <a:gd name="connsiteX15" fmla="*/ 6172200 w 6172725"/>
              <a:gd name="connsiteY15" fmla="*/ 1346200 h 2387600"/>
              <a:gd name="connsiteX16" fmla="*/ 6121400 w 6172725"/>
              <a:gd name="connsiteY16" fmla="*/ 1409700 h 2387600"/>
              <a:gd name="connsiteX17" fmla="*/ 5765800 w 6172725"/>
              <a:gd name="connsiteY17" fmla="*/ 1562100 h 2387600"/>
              <a:gd name="connsiteX18" fmla="*/ 5003800 w 6172725"/>
              <a:gd name="connsiteY18" fmla="*/ 1892300 h 2387600"/>
              <a:gd name="connsiteX19" fmla="*/ 4584700 w 6172725"/>
              <a:gd name="connsiteY19" fmla="*/ 2095500 h 2387600"/>
              <a:gd name="connsiteX20" fmla="*/ 4241800 w 6172725"/>
              <a:gd name="connsiteY20" fmla="*/ 2235200 h 2387600"/>
              <a:gd name="connsiteX21" fmla="*/ 3606800 w 6172725"/>
              <a:gd name="connsiteY21" fmla="*/ 2324100 h 2387600"/>
              <a:gd name="connsiteX22" fmla="*/ 3225800 w 6172725"/>
              <a:gd name="connsiteY22" fmla="*/ 2349500 h 2387600"/>
              <a:gd name="connsiteX23" fmla="*/ 0 w 6172725"/>
              <a:gd name="connsiteY23" fmla="*/ 2387600 h 238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172725" h="2387600">
                <a:moveTo>
                  <a:pt x="228600" y="0"/>
                </a:moveTo>
                <a:lnTo>
                  <a:pt x="800100" y="38100"/>
                </a:lnTo>
                <a:cubicBezTo>
                  <a:pt x="1654986" y="111979"/>
                  <a:pt x="879145" y="76295"/>
                  <a:pt x="1638300" y="101600"/>
                </a:cubicBezTo>
                <a:cubicBezTo>
                  <a:pt x="1748367" y="110067"/>
                  <a:pt x="1858895" y="113847"/>
                  <a:pt x="1968500" y="127000"/>
                </a:cubicBezTo>
                <a:cubicBezTo>
                  <a:pt x="2253781" y="161234"/>
                  <a:pt x="2304306" y="193551"/>
                  <a:pt x="2590800" y="241300"/>
                </a:cubicBezTo>
                <a:cubicBezTo>
                  <a:pt x="2798660" y="275943"/>
                  <a:pt x="3285541" y="339608"/>
                  <a:pt x="3556000" y="393700"/>
                </a:cubicBezTo>
                <a:cubicBezTo>
                  <a:pt x="3628496" y="408199"/>
                  <a:pt x="3699404" y="430001"/>
                  <a:pt x="3771900" y="444500"/>
                </a:cubicBezTo>
                <a:cubicBezTo>
                  <a:pt x="3847651" y="459650"/>
                  <a:pt x="3924669" y="467855"/>
                  <a:pt x="4000500" y="482600"/>
                </a:cubicBezTo>
                <a:cubicBezTo>
                  <a:pt x="4174182" y="516371"/>
                  <a:pt x="4597127" y="621591"/>
                  <a:pt x="4699000" y="660400"/>
                </a:cubicBezTo>
                <a:cubicBezTo>
                  <a:pt x="4787900" y="694267"/>
                  <a:pt x="4875735" y="731074"/>
                  <a:pt x="4965700" y="762000"/>
                </a:cubicBezTo>
                <a:cubicBezTo>
                  <a:pt x="5146741" y="824233"/>
                  <a:pt x="5340572" y="854186"/>
                  <a:pt x="5511800" y="939800"/>
                </a:cubicBezTo>
                <a:cubicBezTo>
                  <a:pt x="5579533" y="973667"/>
                  <a:pt x="5646376" y="1009376"/>
                  <a:pt x="5715000" y="1041400"/>
                </a:cubicBezTo>
                <a:cubicBezTo>
                  <a:pt x="5773431" y="1068668"/>
                  <a:pt x="5836701" y="1085810"/>
                  <a:pt x="5892800" y="1117600"/>
                </a:cubicBezTo>
                <a:cubicBezTo>
                  <a:pt x="5964313" y="1158124"/>
                  <a:pt x="6028662" y="1210163"/>
                  <a:pt x="6096000" y="1257300"/>
                </a:cubicBezTo>
                <a:cubicBezTo>
                  <a:pt x="6113340" y="1269438"/>
                  <a:pt x="6146800" y="1295400"/>
                  <a:pt x="6146800" y="1295400"/>
                </a:cubicBezTo>
                <a:cubicBezTo>
                  <a:pt x="6155267" y="1312333"/>
                  <a:pt x="6176307" y="1327719"/>
                  <a:pt x="6172200" y="1346200"/>
                </a:cubicBezTo>
                <a:cubicBezTo>
                  <a:pt x="6166320" y="1372661"/>
                  <a:pt x="6145338" y="1396983"/>
                  <a:pt x="6121400" y="1409700"/>
                </a:cubicBezTo>
                <a:cubicBezTo>
                  <a:pt x="6007513" y="1470202"/>
                  <a:pt x="5886256" y="1516043"/>
                  <a:pt x="5765800" y="1562100"/>
                </a:cubicBezTo>
                <a:cubicBezTo>
                  <a:pt x="5488333" y="1668190"/>
                  <a:pt x="5256788" y="1740507"/>
                  <a:pt x="5003800" y="1892300"/>
                </a:cubicBezTo>
                <a:cubicBezTo>
                  <a:pt x="4662553" y="2097048"/>
                  <a:pt x="4971349" y="1926341"/>
                  <a:pt x="4584700" y="2095500"/>
                </a:cubicBezTo>
                <a:cubicBezTo>
                  <a:pt x="4433966" y="2161446"/>
                  <a:pt x="4401960" y="2207236"/>
                  <a:pt x="4241800" y="2235200"/>
                </a:cubicBezTo>
                <a:cubicBezTo>
                  <a:pt x="4031254" y="2271962"/>
                  <a:pt x="3820058" y="2309883"/>
                  <a:pt x="3606800" y="2324100"/>
                </a:cubicBezTo>
                <a:cubicBezTo>
                  <a:pt x="3479800" y="2332567"/>
                  <a:pt x="3353068" y="2347608"/>
                  <a:pt x="3225800" y="2349500"/>
                </a:cubicBezTo>
                <a:lnTo>
                  <a:pt x="0" y="2387600"/>
                </a:lnTo>
              </a:path>
            </a:pathLst>
          </a:custGeom>
          <a:noFill/>
          <a:ln w="50800">
            <a:solidFill>
              <a:srgbClr val="FF0000"/>
            </a:solidFill>
            <a:headEnd type="oval" w="lg" len="lg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B130CDB-017A-07DF-F692-3681B15AF844}"/>
              </a:ext>
            </a:extLst>
          </p:cNvPr>
          <p:cNvCxnSpPr/>
          <p:nvPr/>
        </p:nvCxnSpPr>
        <p:spPr>
          <a:xfrm flipV="1">
            <a:off x="2355273" y="2512291"/>
            <a:ext cx="0" cy="1682689"/>
          </a:xfrm>
          <a:prstGeom prst="straightConnector1">
            <a:avLst/>
          </a:prstGeom>
          <a:noFill/>
          <a:ln w="508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7377813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B5DB7-60C7-11AC-4758-50E641845D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98B653DA-FF11-5035-7ACA-4F2E4B7A04E1}"/>
              </a:ext>
            </a:extLst>
          </p:cNvPr>
          <p:cNvSpPr txBox="1"/>
          <p:nvPr/>
        </p:nvSpPr>
        <p:spPr>
          <a:xfrm>
            <a:off x="581891" y="480291"/>
            <a:ext cx="576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일반 몬스터 패턴</a:t>
            </a:r>
            <a:endParaRPr lang="en-US" altLang="ko-KR" sz="2400" b="1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7308572-6D44-77D1-80F7-2BAFA0889757}"/>
              </a:ext>
            </a:extLst>
          </p:cNvPr>
          <p:cNvCxnSpPr>
            <a:cxnSpLocks/>
          </p:cNvCxnSpPr>
          <p:nvPr/>
        </p:nvCxnSpPr>
        <p:spPr>
          <a:xfrm>
            <a:off x="563418" y="1080655"/>
            <a:ext cx="11065164" cy="0"/>
          </a:xfrm>
          <a:prstGeom prst="line">
            <a:avLst/>
          </a:prstGeom>
          <a:ln w="349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506EF21-C812-876F-DBB0-191A282376F2}"/>
              </a:ext>
            </a:extLst>
          </p:cNvPr>
          <p:cNvSpPr txBox="1"/>
          <p:nvPr/>
        </p:nvSpPr>
        <p:spPr>
          <a:xfrm>
            <a:off x="581891" y="1164645"/>
            <a:ext cx="576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Pattern_02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8A08231-5C77-A6E0-CD48-2CFF61CC0007}"/>
              </a:ext>
            </a:extLst>
          </p:cNvPr>
          <p:cNvGrpSpPr/>
          <p:nvPr/>
        </p:nvGrpSpPr>
        <p:grpSpPr>
          <a:xfrm>
            <a:off x="3164114" y="1894467"/>
            <a:ext cx="5863772" cy="812800"/>
            <a:chOff x="3164114" y="1872344"/>
            <a:chExt cx="5863772" cy="812800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48A7635-0E39-A7FF-AB70-F652C5FDB35D}"/>
                </a:ext>
              </a:extLst>
            </p:cNvPr>
            <p:cNvSpPr/>
            <p:nvPr/>
          </p:nvSpPr>
          <p:spPr>
            <a:xfrm>
              <a:off x="3164114" y="1872344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1</a:t>
              </a:r>
              <a:endParaRPr lang="ko-KR" altLang="en-US" sz="4800" b="1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07965DCF-8287-DCF7-1564-F6197ABD39B0}"/>
                </a:ext>
              </a:extLst>
            </p:cNvPr>
            <p:cNvSpPr/>
            <p:nvPr/>
          </p:nvSpPr>
          <p:spPr>
            <a:xfrm>
              <a:off x="5689600" y="1872344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2</a:t>
              </a:r>
              <a:endParaRPr lang="ko-KR" altLang="en-US" sz="4800" b="1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BF5F029B-D30B-38DF-B11F-90FE4FCA35D7}"/>
                </a:ext>
              </a:extLst>
            </p:cNvPr>
            <p:cNvSpPr/>
            <p:nvPr/>
          </p:nvSpPr>
          <p:spPr>
            <a:xfrm>
              <a:off x="8215086" y="1872344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3</a:t>
              </a:r>
              <a:endParaRPr lang="ko-KR" altLang="en-US" sz="4800" b="1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2DCD3D92-BD92-52DD-E0AF-96C46D4BC666}"/>
              </a:ext>
            </a:extLst>
          </p:cNvPr>
          <p:cNvGrpSpPr/>
          <p:nvPr/>
        </p:nvGrpSpPr>
        <p:grpSpPr>
          <a:xfrm>
            <a:off x="3164114" y="3044724"/>
            <a:ext cx="5863772" cy="812800"/>
            <a:chOff x="3164114" y="3022600"/>
            <a:chExt cx="5863772" cy="812800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5FB57532-2880-13DE-3855-9A18E2C242CB}"/>
                </a:ext>
              </a:extLst>
            </p:cNvPr>
            <p:cNvSpPr/>
            <p:nvPr/>
          </p:nvSpPr>
          <p:spPr>
            <a:xfrm>
              <a:off x="3164114" y="3022600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4</a:t>
              </a:r>
              <a:endParaRPr lang="ko-KR" altLang="en-US" sz="4800" b="1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A08F5D80-C026-F733-2B07-DA96A8193C65}"/>
                </a:ext>
              </a:extLst>
            </p:cNvPr>
            <p:cNvSpPr/>
            <p:nvPr/>
          </p:nvSpPr>
          <p:spPr>
            <a:xfrm>
              <a:off x="5689600" y="3022600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5</a:t>
              </a:r>
              <a:endParaRPr lang="ko-KR" altLang="en-US" sz="4800" b="1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2819B140-C6D0-CE48-0FCF-4A476044849A}"/>
                </a:ext>
              </a:extLst>
            </p:cNvPr>
            <p:cNvSpPr/>
            <p:nvPr/>
          </p:nvSpPr>
          <p:spPr>
            <a:xfrm>
              <a:off x="8215086" y="3022600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6</a:t>
              </a:r>
              <a:endParaRPr lang="ko-KR" altLang="en-US" sz="4800" b="1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200E2B75-D785-11CD-069C-B416C379DF02}"/>
              </a:ext>
            </a:extLst>
          </p:cNvPr>
          <p:cNvGrpSpPr/>
          <p:nvPr/>
        </p:nvGrpSpPr>
        <p:grpSpPr>
          <a:xfrm>
            <a:off x="3164114" y="4194980"/>
            <a:ext cx="5863772" cy="812800"/>
            <a:chOff x="3164114" y="4172857"/>
            <a:chExt cx="5863772" cy="812800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62783B5-02F5-2648-BA8D-803BC0F3A68F}"/>
                </a:ext>
              </a:extLst>
            </p:cNvPr>
            <p:cNvSpPr/>
            <p:nvPr/>
          </p:nvSpPr>
          <p:spPr>
            <a:xfrm>
              <a:off x="3164114" y="4172857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7</a:t>
              </a:r>
              <a:endParaRPr lang="ko-KR" altLang="en-US" sz="4800" b="1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432264C-3B4A-7120-B7C5-F01F4FF0C4D6}"/>
                </a:ext>
              </a:extLst>
            </p:cNvPr>
            <p:cNvSpPr/>
            <p:nvPr/>
          </p:nvSpPr>
          <p:spPr>
            <a:xfrm>
              <a:off x="5689600" y="4172857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8</a:t>
              </a:r>
              <a:endParaRPr lang="ko-KR" altLang="en-US" sz="4800" b="1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3219579D-AA0E-5814-E996-F29A2040F4A3}"/>
                </a:ext>
              </a:extLst>
            </p:cNvPr>
            <p:cNvSpPr/>
            <p:nvPr/>
          </p:nvSpPr>
          <p:spPr>
            <a:xfrm>
              <a:off x="8215086" y="4172857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9</a:t>
              </a:r>
              <a:endParaRPr lang="ko-KR" altLang="en-US" sz="4800" b="1" dirty="0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748D41-613D-566F-4BCF-AAC1BD0F5349}"/>
              </a:ext>
            </a:extLst>
          </p:cNvPr>
          <p:cNvSpPr/>
          <p:nvPr/>
        </p:nvSpPr>
        <p:spPr>
          <a:xfrm>
            <a:off x="2880852" y="1732935"/>
            <a:ext cx="6430296" cy="3392129"/>
          </a:xfrm>
          <a:prstGeom prst="rect">
            <a:avLst/>
          </a:prstGeom>
          <a:solidFill>
            <a:schemeClr val="bg1">
              <a:alpha val="75000"/>
            </a:schemeClr>
          </a:solidFill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384699E0-0E63-72FC-3BC5-BFEFC4508837}"/>
              </a:ext>
            </a:extLst>
          </p:cNvPr>
          <p:cNvSpPr/>
          <p:nvPr/>
        </p:nvSpPr>
        <p:spPr>
          <a:xfrm flipH="1">
            <a:off x="3708400" y="2146300"/>
            <a:ext cx="6172725" cy="2387600"/>
          </a:xfrm>
          <a:custGeom>
            <a:avLst/>
            <a:gdLst>
              <a:gd name="connsiteX0" fmla="*/ 228600 w 6172725"/>
              <a:gd name="connsiteY0" fmla="*/ 0 h 2387600"/>
              <a:gd name="connsiteX1" fmla="*/ 800100 w 6172725"/>
              <a:gd name="connsiteY1" fmla="*/ 38100 h 2387600"/>
              <a:gd name="connsiteX2" fmla="*/ 1638300 w 6172725"/>
              <a:gd name="connsiteY2" fmla="*/ 101600 h 2387600"/>
              <a:gd name="connsiteX3" fmla="*/ 1968500 w 6172725"/>
              <a:gd name="connsiteY3" fmla="*/ 127000 h 2387600"/>
              <a:gd name="connsiteX4" fmla="*/ 2590800 w 6172725"/>
              <a:gd name="connsiteY4" fmla="*/ 241300 h 2387600"/>
              <a:gd name="connsiteX5" fmla="*/ 3556000 w 6172725"/>
              <a:gd name="connsiteY5" fmla="*/ 393700 h 2387600"/>
              <a:gd name="connsiteX6" fmla="*/ 3771900 w 6172725"/>
              <a:gd name="connsiteY6" fmla="*/ 444500 h 2387600"/>
              <a:gd name="connsiteX7" fmla="*/ 4000500 w 6172725"/>
              <a:gd name="connsiteY7" fmla="*/ 482600 h 2387600"/>
              <a:gd name="connsiteX8" fmla="*/ 4699000 w 6172725"/>
              <a:gd name="connsiteY8" fmla="*/ 660400 h 2387600"/>
              <a:gd name="connsiteX9" fmla="*/ 4965700 w 6172725"/>
              <a:gd name="connsiteY9" fmla="*/ 762000 h 2387600"/>
              <a:gd name="connsiteX10" fmla="*/ 5511800 w 6172725"/>
              <a:gd name="connsiteY10" fmla="*/ 939800 h 2387600"/>
              <a:gd name="connsiteX11" fmla="*/ 5715000 w 6172725"/>
              <a:gd name="connsiteY11" fmla="*/ 1041400 h 2387600"/>
              <a:gd name="connsiteX12" fmla="*/ 5892800 w 6172725"/>
              <a:gd name="connsiteY12" fmla="*/ 1117600 h 2387600"/>
              <a:gd name="connsiteX13" fmla="*/ 6096000 w 6172725"/>
              <a:gd name="connsiteY13" fmla="*/ 1257300 h 2387600"/>
              <a:gd name="connsiteX14" fmla="*/ 6146800 w 6172725"/>
              <a:gd name="connsiteY14" fmla="*/ 1295400 h 2387600"/>
              <a:gd name="connsiteX15" fmla="*/ 6172200 w 6172725"/>
              <a:gd name="connsiteY15" fmla="*/ 1346200 h 2387600"/>
              <a:gd name="connsiteX16" fmla="*/ 6121400 w 6172725"/>
              <a:gd name="connsiteY16" fmla="*/ 1409700 h 2387600"/>
              <a:gd name="connsiteX17" fmla="*/ 5765800 w 6172725"/>
              <a:gd name="connsiteY17" fmla="*/ 1562100 h 2387600"/>
              <a:gd name="connsiteX18" fmla="*/ 5003800 w 6172725"/>
              <a:gd name="connsiteY18" fmla="*/ 1892300 h 2387600"/>
              <a:gd name="connsiteX19" fmla="*/ 4584700 w 6172725"/>
              <a:gd name="connsiteY19" fmla="*/ 2095500 h 2387600"/>
              <a:gd name="connsiteX20" fmla="*/ 4241800 w 6172725"/>
              <a:gd name="connsiteY20" fmla="*/ 2235200 h 2387600"/>
              <a:gd name="connsiteX21" fmla="*/ 3606800 w 6172725"/>
              <a:gd name="connsiteY21" fmla="*/ 2324100 h 2387600"/>
              <a:gd name="connsiteX22" fmla="*/ 3225800 w 6172725"/>
              <a:gd name="connsiteY22" fmla="*/ 2349500 h 2387600"/>
              <a:gd name="connsiteX23" fmla="*/ 0 w 6172725"/>
              <a:gd name="connsiteY23" fmla="*/ 2387600 h 238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172725" h="2387600">
                <a:moveTo>
                  <a:pt x="228600" y="0"/>
                </a:moveTo>
                <a:lnTo>
                  <a:pt x="800100" y="38100"/>
                </a:lnTo>
                <a:cubicBezTo>
                  <a:pt x="1654986" y="111979"/>
                  <a:pt x="879145" y="76295"/>
                  <a:pt x="1638300" y="101600"/>
                </a:cubicBezTo>
                <a:cubicBezTo>
                  <a:pt x="1748367" y="110067"/>
                  <a:pt x="1858895" y="113847"/>
                  <a:pt x="1968500" y="127000"/>
                </a:cubicBezTo>
                <a:cubicBezTo>
                  <a:pt x="2253781" y="161234"/>
                  <a:pt x="2304306" y="193551"/>
                  <a:pt x="2590800" y="241300"/>
                </a:cubicBezTo>
                <a:cubicBezTo>
                  <a:pt x="2798660" y="275943"/>
                  <a:pt x="3285541" y="339608"/>
                  <a:pt x="3556000" y="393700"/>
                </a:cubicBezTo>
                <a:cubicBezTo>
                  <a:pt x="3628496" y="408199"/>
                  <a:pt x="3699404" y="430001"/>
                  <a:pt x="3771900" y="444500"/>
                </a:cubicBezTo>
                <a:cubicBezTo>
                  <a:pt x="3847651" y="459650"/>
                  <a:pt x="3924669" y="467855"/>
                  <a:pt x="4000500" y="482600"/>
                </a:cubicBezTo>
                <a:cubicBezTo>
                  <a:pt x="4174182" y="516371"/>
                  <a:pt x="4597127" y="621591"/>
                  <a:pt x="4699000" y="660400"/>
                </a:cubicBezTo>
                <a:cubicBezTo>
                  <a:pt x="4787900" y="694267"/>
                  <a:pt x="4875735" y="731074"/>
                  <a:pt x="4965700" y="762000"/>
                </a:cubicBezTo>
                <a:cubicBezTo>
                  <a:pt x="5146741" y="824233"/>
                  <a:pt x="5340572" y="854186"/>
                  <a:pt x="5511800" y="939800"/>
                </a:cubicBezTo>
                <a:cubicBezTo>
                  <a:pt x="5579533" y="973667"/>
                  <a:pt x="5646376" y="1009376"/>
                  <a:pt x="5715000" y="1041400"/>
                </a:cubicBezTo>
                <a:cubicBezTo>
                  <a:pt x="5773431" y="1068668"/>
                  <a:pt x="5836701" y="1085810"/>
                  <a:pt x="5892800" y="1117600"/>
                </a:cubicBezTo>
                <a:cubicBezTo>
                  <a:pt x="5964313" y="1158124"/>
                  <a:pt x="6028662" y="1210163"/>
                  <a:pt x="6096000" y="1257300"/>
                </a:cubicBezTo>
                <a:cubicBezTo>
                  <a:pt x="6113340" y="1269438"/>
                  <a:pt x="6146800" y="1295400"/>
                  <a:pt x="6146800" y="1295400"/>
                </a:cubicBezTo>
                <a:cubicBezTo>
                  <a:pt x="6155267" y="1312333"/>
                  <a:pt x="6176307" y="1327719"/>
                  <a:pt x="6172200" y="1346200"/>
                </a:cubicBezTo>
                <a:cubicBezTo>
                  <a:pt x="6166320" y="1372661"/>
                  <a:pt x="6145338" y="1396983"/>
                  <a:pt x="6121400" y="1409700"/>
                </a:cubicBezTo>
                <a:cubicBezTo>
                  <a:pt x="6007513" y="1470202"/>
                  <a:pt x="5886256" y="1516043"/>
                  <a:pt x="5765800" y="1562100"/>
                </a:cubicBezTo>
                <a:cubicBezTo>
                  <a:pt x="5488333" y="1668190"/>
                  <a:pt x="5256788" y="1740507"/>
                  <a:pt x="5003800" y="1892300"/>
                </a:cubicBezTo>
                <a:cubicBezTo>
                  <a:pt x="4662553" y="2097048"/>
                  <a:pt x="4971349" y="1926341"/>
                  <a:pt x="4584700" y="2095500"/>
                </a:cubicBezTo>
                <a:cubicBezTo>
                  <a:pt x="4433966" y="2161446"/>
                  <a:pt x="4401960" y="2207236"/>
                  <a:pt x="4241800" y="2235200"/>
                </a:cubicBezTo>
                <a:cubicBezTo>
                  <a:pt x="4031254" y="2271962"/>
                  <a:pt x="3820058" y="2309883"/>
                  <a:pt x="3606800" y="2324100"/>
                </a:cubicBezTo>
                <a:cubicBezTo>
                  <a:pt x="3479800" y="2332567"/>
                  <a:pt x="3353068" y="2347608"/>
                  <a:pt x="3225800" y="2349500"/>
                </a:cubicBezTo>
                <a:lnTo>
                  <a:pt x="0" y="2387600"/>
                </a:lnTo>
              </a:path>
            </a:pathLst>
          </a:custGeom>
          <a:noFill/>
          <a:ln w="50800">
            <a:solidFill>
              <a:srgbClr val="FF0000"/>
            </a:solidFill>
            <a:headEnd type="oval" w="lg" len="lg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7C4E6E19-67ED-A6B8-4633-B03AF8D8CDFB}"/>
              </a:ext>
            </a:extLst>
          </p:cNvPr>
          <p:cNvCxnSpPr/>
          <p:nvPr/>
        </p:nvCxnSpPr>
        <p:spPr>
          <a:xfrm flipV="1">
            <a:off x="9738567" y="2512291"/>
            <a:ext cx="0" cy="1682689"/>
          </a:xfrm>
          <a:prstGeom prst="straightConnector1">
            <a:avLst/>
          </a:prstGeom>
          <a:noFill/>
          <a:ln w="508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2924884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8B2BA2-0ADD-7816-645B-FFB45712D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F0EB777-6C45-0A74-D308-F85B52825CBB}"/>
              </a:ext>
            </a:extLst>
          </p:cNvPr>
          <p:cNvSpPr txBox="1"/>
          <p:nvPr/>
        </p:nvSpPr>
        <p:spPr>
          <a:xfrm>
            <a:off x="581891" y="480291"/>
            <a:ext cx="576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일반 몬스터 패턴</a:t>
            </a:r>
            <a:endParaRPr lang="en-US" altLang="ko-KR" sz="2400" b="1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C347A9D-9A2F-1457-61AF-43C473477071}"/>
              </a:ext>
            </a:extLst>
          </p:cNvPr>
          <p:cNvCxnSpPr>
            <a:cxnSpLocks/>
          </p:cNvCxnSpPr>
          <p:nvPr/>
        </p:nvCxnSpPr>
        <p:spPr>
          <a:xfrm>
            <a:off x="563418" y="1080655"/>
            <a:ext cx="11065164" cy="0"/>
          </a:xfrm>
          <a:prstGeom prst="line">
            <a:avLst/>
          </a:prstGeom>
          <a:ln w="349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AF9D4D2-4F8D-53BA-457E-DEA964909F61}"/>
              </a:ext>
            </a:extLst>
          </p:cNvPr>
          <p:cNvSpPr txBox="1"/>
          <p:nvPr/>
        </p:nvSpPr>
        <p:spPr>
          <a:xfrm>
            <a:off x="581891" y="1164645"/>
            <a:ext cx="576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Pattern_03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4197A2C-9E95-58E0-BD52-B2E6DC45FEFF}"/>
              </a:ext>
            </a:extLst>
          </p:cNvPr>
          <p:cNvGrpSpPr/>
          <p:nvPr/>
        </p:nvGrpSpPr>
        <p:grpSpPr>
          <a:xfrm>
            <a:off x="3164114" y="1894467"/>
            <a:ext cx="5863772" cy="812800"/>
            <a:chOff x="3164114" y="1872344"/>
            <a:chExt cx="5863772" cy="812800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8021117-A6AB-5D57-CB0B-CB71DF5B3A4E}"/>
                </a:ext>
              </a:extLst>
            </p:cNvPr>
            <p:cNvSpPr/>
            <p:nvPr/>
          </p:nvSpPr>
          <p:spPr>
            <a:xfrm>
              <a:off x="3164114" y="1872344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1</a:t>
              </a:r>
              <a:endParaRPr lang="ko-KR" altLang="en-US" sz="4800" b="1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8BD20B86-0A5D-3501-CEDB-5F8BE59A041E}"/>
                </a:ext>
              </a:extLst>
            </p:cNvPr>
            <p:cNvSpPr/>
            <p:nvPr/>
          </p:nvSpPr>
          <p:spPr>
            <a:xfrm>
              <a:off x="5689600" y="1872344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2</a:t>
              </a:r>
              <a:endParaRPr lang="ko-KR" altLang="en-US" sz="4800" b="1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40305FCB-6C69-21C9-0409-9F472F54A8F9}"/>
                </a:ext>
              </a:extLst>
            </p:cNvPr>
            <p:cNvSpPr/>
            <p:nvPr/>
          </p:nvSpPr>
          <p:spPr>
            <a:xfrm>
              <a:off x="8215086" y="1872344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3</a:t>
              </a:r>
              <a:endParaRPr lang="ko-KR" altLang="en-US" sz="4800" b="1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690480D3-0A57-3F28-AF57-2963EBFABE64}"/>
              </a:ext>
            </a:extLst>
          </p:cNvPr>
          <p:cNvGrpSpPr/>
          <p:nvPr/>
        </p:nvGrpSpPr>
        <p:grpSpPr>
          <a:xfrm>
            <a:off x="3164114" y="3044724"/>
            <a:ext cx="5863772" cy="812800"/>
            <a:chOff x="3164114" y="3022600"/>
            <a:chExt cx="5863772" cy="812800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58258660-496C-11B6-AD0A-CEBA469C2992}"/>
                </a:ext>
              </a:extLst>
            </p:cNvPr>
            <p:cNvSpPr/>
            <p:nvPr/>
          </p:nvSpPr>
          <p:spPr>
            <a:xfrm>
              <a:off x="3164114" y="3022600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4</a:t>
              </a:r>
              <a:endParaRPr lang="ko-KR" altLang="en-US" sz="4800" b="1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C549DD6-9ACE-0D51-C893-3D022019F868}"/>
                </a:ext>
              </a:extLst>
            </p:cNvPr>
            <p:cNvSpPr/>
            <p:nvPr/>
          </p:nvSpPr>
          <p:spPr>
            <a:xfrm>
              <a:off x="5689600" y="3022600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5</a:t>
              </a:r>
              <a:endParaRPr lang="ko-KR" altLang="en-US" sz="4800" b="1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5C6FAAE4-64E7-9FE3-790D-2488564CE981}"/>
                </a:ext>
              </a:extLst>
            </p:cNvPr>
            <p:cNvSpPr/>
            <p:nvPr/>
          </p:nvSpPr>
          <p:spPr>
            <a:xfrm>
              <a:off x="8215086" y="3022600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6</a:t>
              </a:r>
              <a:endParaRPr lang="ko-KR" altLang="en-US" sz="4800" b="1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14BC86A-46D7-DF09-E301-0260DDF0DD24}"/>
              </a:ext>
            </a:extLst>
          </p:cNvPr>
          <p:cNvGrpSpPr/>
          <p:nvPr/>
        </p:nvGrpSpPr>
        <p:grpSpPr>
          <a:xfrm>
            <a:off x="3164114" y="4194980"/>
            <a:ext cx="5863772" cy="812800"/>
            <a:chOff x="3164114" y="4172857"/>
            <a:chExt cx="5863772" cy="812800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A9454B17-C755-A04F-6D13-144926FB56CC}"/>
                </a:ext>
              </a:extLst>
            </p:cNvPr>
            <p:cNvSpPr/>
            <p:nvPr/>
          </p:nvSpPr>
          <p:spPr>
            <a:xfrm>
              <a:off x="3164114" y="4172857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7</a:t>
              </a:r>
              <a:endParaRPr lang="ko-KR" altLang="en-US" sz="4800" b="1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FF951F6C-F59D-F079-0BCC-D6DA137A5C27}"/>
                </a:ext>
              </a:extLst>
            </p:cNvPr>
            <p:cNvSpPr/>
            <p:nvPr/>
          </p:nvSpPr>
          <p:spPr>
            <a:xfrm>
              <a:off x="5689600" y="4172857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8</a:t>
              </a:r>
              <a:endParaRPr lang="ko-KR" altLang="en-US" sz="4800" b="1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3B9A01A3-4844-8EFE-717E-9D0C55466019}"/>
                </a:ext>
              </a:extLst>
            </p:cNvPr>
            <p:cNvSpPr/>
            <p:nvPr/>
          </p:nvSpPr>
          <p:spPr>
            <a:xfrm>
              <a:off x="8215086" y="4172857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9</a:t>
              </a:r>
              <a:endParaRPr lang="ko-KR" altLang="en-US" sz="4800" b="1" dirty="0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6625EB93-F8FF-2D79-D5DB-7714A48C7615}"/>
              </a:ext>
            </a:extLst>
          </p:cNvPr>
          <p:cNvSpPr/>
          <p:nvPr/>
        </p:nvSpPr>
        <p:spPr>
          <a:xfrm>
            <a:off x="2880852" y="1732935"/>
            <a:ext cx="6430296" cy="3392129"/>
          </a:xfrm>
          <a:prstGeom prst="rect">
            <a:avLst/>
          </a:prstGeom>
          <a:solidFill>
            <a:schemeClr val="bg1">
              <a:alpha val="75000"/>
            </a:schemeClr>
          </a:solidFill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29E1B66F-7422-0086-8D2D-D1064D5FC5B6}"/>
              </a:ext>
            </a:extLst>
          </p:cNvPr>
          <p:cNvSpPr/>
          <p:nvPr/>
        </p:nvSpPr>
        <p:spPr>
          <a:xfrm>
            <a:off x="2324100" y="2197100"/>
            <a:ext cx="7734300" cy="0"/>
          </a:xfrm>
          <a:custGeom>
            <a:avLst/>
            <a:gdLst>
              <a:gd name="connsiteX0" fmla="*/ 0 w 7734300"/>
              <a:gd name="connsiteY0" fmla="*/ 0 h 0"/>
              <a:gd name="connsiteX1" fmla="*/ 7734300 w 7734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34300">
                <a:moveTo>
                  <a:pt x="0" y="0"/>
                </a:moveTo>
                <a:lnTo>
                  <a:pt x="7734300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oval" w="lg" len="lg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0C05CCC0-42E6-CC7A-AB1F-4E7018FFD30D}"/>
              </a:ext>
            </a:extLst>
          </p:cNvPr>
          <p:cNvSpPr/>
          <p:nvPr/>
        </p:nvSpPr>
        <p:spPr>
          <a:xfrm flipH="1">
            <a:off x="2155487" y="3428999"/>
            <a:ext cx="7734300" cy="0"/>
          </a:xfrm>
          <a:custGeom>
            <a:avLst/>
            <a:gdLst>
              <a:gd name="connsiteX0" fmla="*/ 0 w 7734300"/>
              <a:gd name="connsiteY0" fmla="*/ 0 h 0"/>
              <a:gd name="connsiteX1" fmla="*/ 7734300 w 7734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34300">
                <a:moveTo>
                  <a:pt x="0" y="0"/>
                </a:moveTo>
                <a:lnTo>
                  <a:pt x="7734300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oval" w="lg" len="lg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9776142-1EE6-A8D9-C019-882D3D2756AF}"/>
              </a:ext>
            </a:extLst>
          </p:cNvPr>
          <p:cNvCxnSpPr>
            <a:cxnSpLocks/>
          </p:cNvCxnSpPr>
          <p:nvPr/>
        </p:nvCxnSpPr>
        <p:spPr>
          <a:xfrm>
            <a:off x="9962303" y="2336430"/>
            <a:ext cx="0" cy="885981"/>
          </a:xfrm>
          <a:prstGeom prst="straightConnector1">
            <a:avLst/>
          </a:prstGeom>
          <a:noFill/>
          <a:ln w="508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8756CD45-16FF-7691-4B72-040600438208}"/>
              </a:ext>
            </a:extLst>
          </p:cNvPr>
          <p:cNvSpPr/>
          <p:nvPr/>
        </p:nvSpPr>
        <p:spPr>
          <a:xfrm>
            <a:off x="2324100" y="4713321"/>
            <a:ext cx="7734300" cy="0"/>
          </a:xfrm>
          <a:custGeom>
            <a:avLst/>
            <a:gdLst>
              <a:gd name="connsiteX0" fmla="*/ 0 w 7734300"/>
              <a:gd name="connsiteY0" fmla="*/ 0 h 0"/>
              <a:gd name="connsiteX1" fmla="*/ 7734300 w 7734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34300">
                <a:moveTo>
                  <a:pt x="0" y="0"/>
                </a:moveTo>
                <a:lnTo>
                  <a:pt x="7734300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oval" w="lg" len="lg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D334963-411A-3B13-311E-AFCE699DE606}"/>
              </a:ext>
            </a:extLst>
          </p:cNvPr>
          <p:cNvCxnSpPr>
            <a:cxnSpLocks/>
          </p:cNvCxnSpPr>
          <p:nvPr/>
        </p:nvCxnSpPr>
        <p:spPr>
          <a:xfrm>
            <a:off x="2315552" y="3613112"/>
            <a:ext cx="0" cy="885981"/>
          </a:xfrm>
          <a:prstGeom prst="straightConnector1">
            <a:avLst/>
          </a:prstGeom>
          <a:noFill/>
          <a:ln w="508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E4283C3F-78E7-8911-DB5F-FE709D2916AB}"/>
              </a:ext>
            </a:extLst>
          </p:cNvPr>
          <p:cNvSpPr/>
          <p:nvPr/>
        </p:nvSpPr>
        <p:spPr>
          <a:xfrm rot="11772903" flipV="1">
            <a:off x="2367721" y="3370766"/>
            <a:ext cx="7402747" cy="96666"/>
          </a:xfrm>
          <a:custGeom>
            <a:avLst/>
            <a:gdLst>
              <a:gd name="connsiteX0" fmla="*/ 0 w 7734300"/>
              <a:gd name="connsiteY0" fmla="*/ 0 h 0"/>
              <a:gd name="connsiteX1" fmla="*/ 7734300 w 7734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34300">
                <a:moveTo>
                  <a:pt x="0" y="0"/>
                </a:moveTo>
                <a:lnTo>
                  <a:pt x="7734300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oval" w="lg" len="lg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0795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31C302-9744-5739-95DB-53C71177B3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7E72A6B6-5991-497B-40BF-49F4DBE50981}"/>
              </a:ext>
            </a:extLst>
          </p:cNvPr>
          <p:cNvSpPr txBox="1"/>
          <p:nvPr/>
        </p:nvSpPr>
        <p:spPr>
          <a:xfrm>
            <a:off x="581891" y="480291"/>
            <a:ext cx="576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일반 몬스터 패턴</a:t>
            </a:r>
            <a:endParaRPr lang="en-US" altLang="ko-KR" sz="2400" b="1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6BA96C8-8258-CDD7-126D-98E08878D7B0}"/>
              </a:ext>
            </a:extLst>
          </p:cNvPr>
          <p:cNvCxnSpPr>
            <a:cxnSpLocks/>
          </p:cNvCxnSpPr>
          <p:nvPr/>
        </p:nvCxnSpPr>
        <p:spPr>
          <a:xfrm>
            <a:off x="563418" y="1080655"/>
            <a:ext cx="11065164" cy="0"/>
          </a:xfrm>
          <a:prstGeom prst="line">
            <a:avLst/>
          </a:prstGeom>
          <a:ln w="349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947A7AB-B1E5-FDCD-12A7-B6C291AF2CAA}"/>
              </a:ext>
            </a:extLst>
          </p:cNvPr>
          <p:cNvSpPr txBox="1"/>
          <p:nvPr/>
        </p:nvSpPr>
        <p:spPr>
          <a:xfrm>
            <a:off x="581891" y="1164645"/>
            <a:ext cx="576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Pattern_04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F85D8AC-BC1B-3395-D480-B38C46A49623}"/>
              </a:ext>
            </a:extLst>
          </p:cNvPr>
          <p:cNvGrpSpPr/>
          <p:nvPr/>
        </p:nvGrpSpPr>
        <p:grpSpPr>
          <a:xfrm>
            <a:off x="3164114" y="1894467"/>
            <a:ext cx="5863772" cy="812800"/>
            <a:chOff x="3164114" y="1872344"/>
            <a:chExt cx="5863772" cy="812800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4EA8D06-C512-F072-BF86-A81AFD61831D}"/>
                </a:ext>
              </a:extLst>
            </p:cNvPr>
            <p:cNvSpPr/>
            <p:nvPr/>
          </p:nvSpPr>
          <p:spPr>
            <a:xfrm>
              <a:off x="3164114" y="1872344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1</a:t>
              </a:r>
              <a:endParaRPr lang="ko-KR" altLang="en-US" sz="4800" b="1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7F40B151-1FB1-CFC8-8303-8F69BD745E3D}"/>
                </a:ext>
              </a:extLst>
            </p:cNvPr>
            <p:cNvSpPr/>
            <p:nvPr/>
          </p:nvSpPr>
          <p:spPr>
            <a:xfrm>
              <a:off x="5689600" y="1872344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2</a:t>
              </a:r>
              <a:endParaRPr lang="ko-KR" altLang="en-US" sz="4800" b="1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38297D1A-B3F5-96EE-F422-1517867BFC81}"/>
                </a:ext>
              </a:extLst>
            </p:cNvPr>
            <p:cNvSpPr/>
            <p:nvPr/>
          </p:nvSpPr>
          <p:spPr>
            <a:xfrm>
              <a:off x="8215086" y="1872344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3</a:t>
              </a:r>
              <a:endParaRPr lang="ko-KR" altLang="en-US" sz="4800" b="1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B80E7D6E-297E-A302-E8DE-5378F42FCD5E}"/>
              </a:ext>
            </a:extLst>
          </p:cNvPr>
          <p:cNvGrpSpPr/>
          <p:nvPr/>
        </p:nvGrpSpPr>
        <p:grpSpPr>
          <a:xfrm>
            <a:off x="3164114" y="3044724"/>
            <a:ext cx="5863772" cy="812800"/>
            <a:chOff x="3164114" y="3022600"/>
            <a:chExt cx="5863772" cy="812800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D31308DE-AA24-7AC0-234B-2752979BBACE}"/>
                </a:ext>
              </a:extLst>
            </p:cNvPr>
            <p:cNvSpPr/>
            <p:nvPr/>
          </p:nvSpPr>
          <p:spPr>
            <a:xfrm>
              <a:off x="3164114" y="3022600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4</a:t>
              </a:r>
              <a:endParaRPr lang="ko-KR" altLang="en-US" sz="4800" b="1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C03A446F-311F-614A-E658-5608B5287F8D}"/>
                </a:ext>
              </a:extLst>
            </p:cNvPr>
            <p:cNvSpPr/>
            <p:nvPr/>
          </p:nvSpPr>
          <p:spPr>
            <a:xfrm>
              <a:off x="5689600" y="3022600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5</a:t>
              </a:r>
              <a:endParaRPr lang="ko-KR" altLang="en-US" sz="4800" b="1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9EA11320-2B96-3FDA-0326-1E889DA241FA}"/>
                </a:ext>
              </a:extLst>
            </p:cNvPr>
            <p:cNvSpPr/>
            <p:nvPr/>
          </p:nvSpPr>
          <p:spPr>
            <a:xfrm>
              <a:off x="8215086" y="3022600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6</a:t>
              </a:r>
              <a:endParaRPr lang="ko-KR" altLang="en-US" sz="4800" b="1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A88BE27F-74B0-E514-22AC-DDEBBE44C5F5}"/>
              </a:ext>
            </a:extLst>
          </p:cNvPr>
          <p:cNvGrpSpPr/>
          <p:nvPr/>
        </p:nvGrpSpPr>
        <p:grpSpPr>
          <a:xfrm>
            <a:off x="3164114" y="4194980"/>
            <a:ext cx="5863772" cy="812800"/>
            <a:chOff x="3164114" y="4172857"/>
            <a:chExt cx="5863772" cy="812800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AB4B4B87-ACCE-57F1-4B5C-D23B01B93BEB}"/>
                </a:ext>
              </a:extLst>
            </p:cNvPr>
            <p:cNvSpPr/>
            <p:nvPr/>
          </p:nvSpPr>
          <p:spPr>
            <a:xfrm>
              <a:off x="3164114" y="4172857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7</a:t>
              </a:r>
              <a:endParaRPr lang="ko-KR" altLang="en-US" sz="4800" b="1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C346B55B-D825-D27A-A6DA-FD0A08E3C90B}"/>
                </a:ext>
              </a:extLst>
            </p:cNvPr>
            <p:cNvSpPr/>
            <p:nvPr/>
          </p:nvSpPr>
          <p:spPr>
            <a:xfrm>
              <a:off x="5689600" y="4172857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8</a:t>
              </a:r>
              <a:endParaRPr lang="ko-KR" altLang="en-US" sz="4800" b="1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1724E5B6-55D7-2EC3-FEBD-58096E791349}"/>
                </a:ext>
              </a:extLst>
            </p:cNvPr>
            <p:cNvSpPr/>
            <p:nvPr/>
          </p:nvSpPr>
          <p:spPr>
            <a:xfrm>
              <a:off x="8215086" y="4172857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9</a:t>
              </a:r>
              <a:endParaRPr lang="ko-KR" altLang="en-US" sz="4800" b="1" dirty="0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83F239E6-B074-D04B-2635-C7226714E2B1}"/>
              </a:ext>
            </a:extLst>
          </p:cNvPr>
          <p:cNvSpPr/>
          <p:nvPr/>
        </p:nvSpPr>
        <p:spPr>
          <a:xfrm>
            <a:off x="2880852" y="1732935"/>
            <a:ext cx="6430296" cy="3392129"/>
          </a:xfrm>
          <a:prstGeom prst="rect">
            <a:avLst/>
          </a:prstGeom>
          <a:solidFill>
            <a:schemeClr val="bg1">
              <a:alpha val="75000"/>
            </a:schemeClr>
          </a:solidFill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65BC5A56-DC45-1022-7D04-974D8C1F0560}"/>
              </a:ext>
            </a:extLst>
          </p:cNvPr>
          <p:cNvSpPr/>
          <p:nvPr/>
        </p:nvSpPr>
        <p:spPr>
          <a:xfrm rot="20357872" flipH="1">
            <a:off x="2044700" y="3451124"/>
            <a:ext cx="7734300" cy="0"/>
          </a:xfrm>
          <a:custGeom>
            <a:avLst/>
            <a:gdLst>
              <a:gd name="connsiteX0" fmla="*/ 0 w 7734300"/>
              <a:gd name="connsiteY0" fmla="*/ 0 h 0"/>
              <a:gd name="connsiteX1" fmla="*/ 7734300 w 7734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34300">
                <a:moveTo>
                  <a:pt x="0" y="0"/>
                </a:moveTo>
                <a:lnTo>
                  <a:pt x="7734300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01B08E5-C5D6-498A-9063-952BA8A4C00B}"/>
              </a:ext>
            </a:extLst>
          </p:cNvPr>
          <p:cNvCxnSpPr>
            <a:cxnSpLocks/>
          </p:cNvCxnSpPr>
          <p:nvPr/>
        </p:nvCxnSpPr>
        <p:spPr>
          <a:xfrm flipV="1">
            <a:off x="2448746" y="2588835"/>
            <a:ext cx="0" cy="1680330"/>
          </a:xfrm>
          <a:prstGeom prst="straightConnector1">
            <a:avLst/>
          </a:prstGeom>
          <a:noFill/>
          <a:ln w="508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3FE5EE39-B4CE-5516-0958-FC74EFA4A152}"/>
              </a:ext>
            </a:extLst>
          </p:cNvPr>
          <p:cNvSpPr/>
          <p:nvPr/>
        </p:nvSpPr>
        <p:spPr>
          <a:xfrm>
            <a:off x="2527300" y="1993900"/>
            <a:ext cx="7215954" cy="2959100"/>
          </a:xfrm>
          <a:custGeom>
            <a:avLst/>
            <a:gdLst>
              <a:gd name="connsiteX0" fmla="*/ 0 w 7340600"/>
              <a:gd name="connsiteY0" fmla="*/ 0 h 2959100"/>
              <a:gd name="connsiteX1" fmla="*/ 7340600 w 7340600"/>
              <a:gd name="connsiteY1" fmla="*/ 2959100 h 295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40600" h="2959100">
                <a:moveTo>
                  <a:pt x="0" y="0"/>
                </a:moveTo>
                <a:lnTo>
                  <a:pt x="7340600" y="2959100"/>
                </a:lnTo>
              </a:path>
            </a:pathLst>
          </a:custGeom>
          <a:noFill/>
          <a:ln w="50800">
            <a:solidFill>
              <a:srgbClr val="FF0000"/>
            </a:solidFill>
            <a:headEnd type="oval" w="lg" len="lg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ED9FBE1-8251-3CD9-6137-61605ADF8CE6}"/>
              </a:ext>
            </a:extLst>
          </p:cNvPr>
          <p:cNvCxnSpPr>
            <a:cxnSpLocks/>
          </p:cNvCxnSpPr>
          <p:nvPr/>
        </p:nvCxnSpPr>
        <p:spPr>
          <a:xfrm flipV="1">
            <a:off x="9662808" y="2588835"/>
            <a:ext cx="0" cy="1680330"/>
          </a:xfrm>
          <a:prstGeom prst="straightConnector1">
            <a:avLst/>
          </a:prstGeom>
          <a:noFill/>
          <a:ln w="508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9946055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AB88C6-E470-F9A7-EF94-0BEA63D9C6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4EAE9834-26CF-A73D-FCE6-E8F5C83C83FE}"/>
              </a:ext>
            </a:extLst>
          </p:cNvPr>
          <p:cNvSpPr txBox="1"/>
          <p:nvPr/>
        </p:nvSpPr>
        <p:spPr>
          <a:xfrm>
            <a:off x="581891" y="480291"/>
            <a:ext cx="576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일반 몬스터 패턴</a:t>
            </a:r>
            <a:endParaRPr lang="en-US" altLang="ko-KR" sz="2400" b="1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ED09918-BE41-6D6F-34B8-E2643B29A901}"/>
              </a:ext>
            </a:extLst>
          </p:cNvPr>
          <p:cNvCxnSpPr>
            <a:cxnSpLocks/>
          </p:cNvCxnSpPr>
          <p:nvPr/>
        </p:nvCxnSpPr>
        <p:spPr>
          <a:xfrm>
            <a:off x="563418" y="1080655"/>
            <a:ext cx="11065164" cy="0"/>
          </a:xfrm>
          <a:prstGeom prst="line">
            <a:avLst/>
          </a:prstGeom>
          <a:ln w="349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268D8A6-E252-DCD3-2A1A-0A2BD00A0A98}"/>
              </a:ext>
            </a:extLst>
          </p:cNvPr>
          <p:cNvSpPr txBox="1"/>
          <p:nvPr/>
        </p:nvSpPr>
        <p:spPr>
          <a:xfrm>
            <a:off x="581891" y="1164645"/>
            <a:ext cx="576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Pattern_05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0F23DA1-9753-F2BE-04AB-A6E54B251599}"/>
              </a:ext>
            </a:extLst>
          </p:cNvPr>
          <p:cNvGrpSpPr/>
          <p:nvPr/>
        </p:nvGrpSpPr>
        <p:grpSpPr>
          <a:xfrm>
            <a:off x="3164114" y="1894467"/>
            <a:ext cx="5863772" cy="812800"/>
            <a:chOff x="3164114" y="1872344"/>
            <a:chExt cx="5863772" cy="812800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67E224A-3707-BD0C-1225-757CBAA067E1}"/>
                </a:ext>
              </a:extLst>
            </p:cNvPr>
            <p:cNvSpPr/>
            <p:nvPr/>
          </p:nvSpPr>
          <p:spPr>
            <a:xfrm>
              <a:off x="3164114" y="1872344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1</a:t>
              </a:r>
              <a:endParaRPr lang="ko-KR" altLang="en-US" sz="4800" b="1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2115EBA7-D546-A5FD-8EBA-0E6BBEEEA847}"/>
                </a:ext>
              </a:extLst>
            </p:cNvPr>
            <p:cNvSpPr/>
            <p:nvPr/>
          </p:nvSpPr>
          <p:spPr>
            <a:xfrm>
              <a:off x="5689600" y="1872344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2</a:t>
              </a:r>
              <a:endParaRPr lang="ko-KR" altLang="en-US" sz="4800" b="1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E06597D0-AECC-ED04-01BD-5FABC924DB98}"/>
                </a:ext>
              </a:extLst>
            </p:cNvPr>
            <p:cNvSpPr/>
            <p:nvPr/>
          </p:nvSpPr>
          <p:spPr>
            <a:xfrm>
              <a:off x="8215086" y="1872344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3</a:t>
              </a:r>
              <a:endParaRPr lang="ko-KR" altLang="en-US" sz="4800" b="1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BD03EDD0-B55F-BAE2-8A9B-AF3C76A8E63C}"/>
              </a:ext>
            </a:extLst>
          </p:cNvPr>
          <p:cNvGrpSpPr/>
          <p:nvPr/>
        </p:nvGrpSpPr>
        <p:grpSpPr>
          <a:xfrm>
            <a:off x="3164114" y="3044724"/>
            <a:ext cx="5863772" cy="812800"/>
            <a:chOff x="3164114" y="3022600"/>
            <a:chExt cx="5863772" cy="812800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8CCE36BE-6230-E289-13D9-3FA039142249}"/>
                </a:ext>
              </a:extLst>
            </p:cNvPr>
            <p:cNvSpPr/>
            <p:nvPr/>
          </p:nvSpPr>
          <p:spPr>
            <a:xfrm>
              <a:off x="3164114" y="3022600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4</a:t>
              </a:r>
              <a:endParaRPr lang="ko-KR" altLang="en-US" sz="4800" b="1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1B0E7E5-AC97-7F6B-4C58-F2B3E9DE4247}"/>
                </a:ext>
              </a:extLst>
            </p:cNvPr>
            <p:cNvSpPr/>
            <p:nvPr/>
          </p:nvSpPr>
          <p:spPr>
            <a:xfrm>
              <a:off x="5689600" y="3022600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5</a:t>
              </a:r>
              <a:endParaRPr lang="ko-KR" altLang="en-US" sz="4800" b="1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1D92F9E2-3E51-9921-2ED3-53376752F545}"/>
                </a:ext>
              </a:extLst>
            </p:cNvPr>
            <p:cNvSpPr/>
            <p:nvPr/>
          </p:nvSpPr>
          <p:spPr>
            <a:xfrm>
              <a:off x="8215086" y="3022600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6</a:t>
              </a:r>
              <a:endParaRPr lang="ko-KR" altLang="en-US" sz="4800" b="1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C568EF88-4613-FA83-930B-9A7A1067D598}"/>
              </a:ext>
            </a:extLst>
          </p:cNvPr>
          <p:cNvGrpSpPr/>
          <p:nvPr/>
        </p:nvGrpSpPr>
        <p:grpSpPr>
          <a:xfrm>
            <a:off x="3164114" y="4194980"/>
            <a:ext cx="5863772" cy="812800"/>
            <a:chOff x="3164114" y="4172857"/>
            <a:chExt cx="5863772" cy="812800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F2246A4D-75A1-FEC0-EA4F-5AFAF482DAFA}"/>
                </a:ext>
              </a:extLst>
            </p:cNvPr>
            <p:cNvSpPr/>
            <p:nvPr/>
          </p:nvSpPr>
          <p:spPr>
            <a:xfrm>
              <a:off x="3164114" y="4172857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7</a:t>
              </a:r>
              <a:endParaRPr lang="ko-KR" altLang="en-US" sz="4800" b="1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357B9635-7B78-9998-DDCA-DC4B35C8A505}"/>
                </a:ext>
              </a:extLst>
            </p:cNvPr>
            <p:cNvSpPr/>
            <p:nvPr/>
          </p:nvSpPr>
          <p:spPr>
            <a:xfrm>
              <a:off x="5689600" y="4172857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8</a:t>
              </a:r>
              <a:endParaRPr lang="ko-KR" altLang="en-US" sz="4800" b="1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DC0AF6F-BA2F-2771-E29F-3FF6B462AD49}"/>
                </a:ext>
              </a:extLst>
            </p:cNvPr>
            <p:cNvSpPr/>
            <p:nvPr/>
          </p:nvSpPr>
          <p:spPr>
            <a:xfrm>
              <a:off x="8215086" y="4172857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9</a:t>
              </a:r>
              <a:endParaRPr lang="ko-KR" altLang="en-US" sz="4800" b="1" dirty="0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59DB3D-F82A-ECB4-DFEE-397C5214E6BB}"/>
              </a:ext>
            </a:extLst>
          </p:cNvPr>
          <p:cNvSpPr/>
          <p:nvPr/>
        </p:nvSpPr>
        <p:spPr>
          <a:xfrm>
            <a:off x="2880852" y="1732935"/>
            <a:ext cx="6430296" cy="3392129"/>
          </a:xfrm>
          <a:prstGeom prst="rect">
            <a:avLst/>
          </a:prstGeom>
          <a:solidFill>
            <a:schemeClr val="bg1">
              <a:alpha val="75000"/>
            </a:schemeClr>
          </a:solidFill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6D3EF041-37BA-E977-EB0A-0012C091BC95}"/>
              </a:ext>
            </a:extLst>
          </p:cNvPr>
          <p:cNvSpPr/>
          <p:nvPr/>
        </p:nvSpPr>
        <p:spPr>
          <a:xfrm>
            <a:off x="2565400" y="2349500"/>
            <a:ext cx="7048500" cy="2667000"/>
          </a:xfrm>
          <a:custGeom>
            <a:avLst/>
            <a:gdLst>
              <a:gd name="connsiteX0" fmla="*/ 0 w 7048500"/>
              <a:gd name="connsiteY0" fmla="*/ 2476500 h 2667000"/>
              <a:gd name="connsiteX1" fmla="*/ 3479800 w 7048500"/>
              <a:gd name="connsiteY1" fmla="*/ 0 h 2667000"/>
              <a:gd name="connsiteX2" fmla="*/ 7048500 w 7048500"/>
              <a:gd name="connsiteY2" fmla="*/ 2667000 h 266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48500" h="2667000">
                <a:moveTo>
                  <a:pt x="0" y="2476500"/>
                </a:moveTo>
                <a:lnTo>
                  <a:pt x="3479800" y="0"/>
                </a:lnTo>
                <a:lnTo>
                  <a:pt x="7048500" y="2667000"/>
                </a:lnTo>
              </a:path>
            </a:pathLst>
          </a:custGeom>
          <a:noFill/>
          <a:ln w="50800">
            <a:solidFill>
              <a:srgbClr val="FF0000"/>
            </a:solidFill>
            <a:headEnd type="oval" w="lg" len="lg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820A69FF-2D35-08A8-F941-A5FEDBD486C6}"/>
              </a:ext>
            </a:extLst>
          </p:cNvPr>
          <p:cNvCxnSpPr>
            <a:cxnSpLocks/>
          </p:cNvCxnSpPr>
          <p:nvPr/>
        </p:nvCxnSpPr>
        <p:spPr>
          <a:xfrm flipV="1">
            <a:off x="9666667" y="2588835"/>
            <a:ext cx="0" cy="1680330"/>
          </a:xfrm>
          <a:prstGeom prst="straightConnector1">
            <a:avLst/>
          </a:prstGeom>
          <a:noFill/>
          <a:ln w="508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27D0CDAE-12D5-4273-8A5B-FE1D6358CF43}"/>
              </a:ext>
            </a:extLst>
          </p:cNvPr>
          <p:cNvSpPr/>
          <p:nvPr/>
        </p:nvSpPr>
        <p:spPr>
          <a:xfrm flipH="1">
            <a:off x="2324101" y="2081343"/>
            <a:ext cx="7384101" cy="81479"/>
          </a:xfrm>
          <a:custGeom>
            <a:avLst/>
            <a:gdLst>
              <a:gd name="connsiteX0" fmla="*/ 0 w 7734300"/>
              <a:gd name="connsiteY0" fmla="*/ 0 h 0"/>
              <a:gd name="connsiteX1" fmla="*/ 7734300 w 7734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34300">
                <a:moveTo>
                  <a:pt x="0" y="0"/>
                </a:moveTo>
                <a:lnTo>
                  <a:pt x="7734300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oval" w="lg" len="lg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84EABE4-9A3B-7E14-741C-F43870E7D248}"/>
              </a:ext>
            </a:extLst>
          </p:cNvPr>
          <p:cNvCxnSpPr>
            <a:cxnSpLocks/>
          </p:cNvCxnSpPr>
          <p:nvPr/>
        </p:nvCxnSpPr>
        <p:spPr>
          <a:xfrm>
            <a:off x="2486498" y="2404762"/>
            <a:ext cx="0" cy="2092724"/>
          </a:xfrm>
          <a:prstGeom prst="straightConnector1">
            <a:avLst/>
          </a:prstGeom>
          <a:noFill/>
          <a:ln w="508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3113780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9AB419-4A5B-E041-BB90-E036C403F3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C6CAAF89-2B89-1E43-A8F5-A3CFDC4F0732}"/>
              </a:ext>
            </a:extLst>
          </p:cNvPr>
          <p:cNvSpPr txBox="1"/>
          <p:nvPr/>
        </p:nvSpPr>
        <p:spPr>
          <a:xfrm>
            <a:off x="581891" y="480291"/>
            <a:ext cx="576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일반 몬스터 패턴</a:t>
            </a:r>
            <a:endParaRPr lang="en-US" altLang="ko-KR" sz="2400" b="1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C3E5EDC-CB0D-3C39-FE08-7FAFB5E031B3}"/>
              </a:ext>
            </a:extLst>
          </p:cNvPr>
          <p:cNvCxnSpPr>
            <a:cxnSpLocks/>
          </p:cNvCxnSpPr>
          <p:nvPr/>
        </p:nvCxnSpPr>
        <p:spPr>
          <a:xfrm>
            <a:off x="563418" y="1080655"/>
            <a:ext cx="11065164" cy="0"/>
          </a:xfrm>
          <a:prstGeom prst="line">
            <a:avLst/>
          </a:prstGeom>
          <a:ln w="349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E055996-7189-9E34-917C-664EB5A28097}"/>
              </a:ext>
            </a:extLst>
          </p:cNvPr>
          <p:cNvSpPr txBox="1"/>
          <p:nvPr/>
        </p:nvSpPr>
        <p:spPr>
          <a:xfrm>
            <a:off x="581891" y="1164645"/>
            <a:ext cx="576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Pattern_06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8B9A752-BE79-E672-A6EE-5351E0BEBCA3}"/>
              </a:ext>
            </a:extLst>
          </p:cNvPr>
          <p:cNvGrpSpPr/>
          <p:nvPr/>
        </p:nvGrpSpPr>
        <p:grpSpPr>
          <a:xfrm>
            <a:off x="3164114" y="1894467"/>
            <a:ext cx="5863772" cy="812800"/>
            <a:chOff x="3164114" y="1872344"/>
            <a:chExt cx="5863772" cy="812800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7B6CC11F-2CC4-5DF6-6FF7-1AE6B4674A42}"/>
                </a:ext>
              </a:extLst>
            </p:cNvPr>
            <p:cNvSpPr/>
            <p:nvPr/>
          </p:nvSpPr>
          <p:spPr>
            <a:xfrm>
              <a:off x="3164114" y="1872344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1</a:t>
              </a:r>
              <a:endParaRPr lang="ko-KR" altLang="en-US" sz="4800" b="1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B7234E7F-3D09-EFCC-C5CE-F16D955443A8}"/>
                </a:ext>
              </a:extLst>
            </p:cNvPr>
            <p:cNvSpPr/>
            <p:nvPr/>
          </p:nvSpPr>
          <p:spPr>
            <a:xfrm>
              <a:off x="5689600" y="1872344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2</a:t>
              </a:r>
              <a:endParaRPr lang="ko-KR" altLang="en-US" sz="4800" b="1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7D6C953-32E5-043D-0D8E-62E53FEA27F7}"/>
                </a:ext>
              </a:extLst>
            </p:cNvPr>
            <p:cNvSpPr/>
            <p:nvPr/>
          </p:nvSpPr>
          <p:spPr>
            <a:xfrm>
              <a:off x="8215086" y="1872344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3</a:t>
              </a:r>
              <a:endParaRPr lang="ko-KR" altLang="en-US" sz="4800" b="1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BF9744FF-3312-26E9-4FA7-4A58D3742A58}"/>
              </a:ext>
            </a:extLst>
          </p:cNvPr>
          <p:cNvGrpSpPr/>
          <p:nvPr/>
        </p:nvGrpSpPr>
        <p:grpSpPr>
          <a:xfrm>
            <a:off x="3164114" y="3044724"/>
            <a:ext cx="5863772" cy="812800"/>
            <a:chOff x="3164114" y="3022600"/>
            <a:chExt cx="5863772" cy="812800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6DD83C28-78AC-E08E-9E89-0C36CB34784D}"/>
                </a:ext>
              </a:extLst>
            </p:cNvPr>
            <p:cNvSpPr/>
            <p:nvPr/>
          </p:nvSpPr>
          <p:spPr>
            <a:xfrm>
              <a:off x="3164114" y="3022600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4</a:t>
              </a:r>
              <a:endParaRPr lang="ko-KR" altLang="en-US" sz="4800" b="1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A9C746C0-FC71-2CF0-F023-F43FC892C178}"/>
                </a:ext>
              </a:extLst>
            </p:cNvPr>
            <p:cNvSpPr/>
            <p:nvPr/>
          </p:nvSpPr>
          <p:spPr>
            <a:xfrm>
              <a:off x="5689600" y="3022600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5</a:t>
              </a:r>
              <a:endParaRPr lang="ko-KR" altLang="en-US" sz="4800" b="1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63B51669-67EC-7C5A-B7EA-B4E7A3912F35}"/>
                </a:ext>
              </a:extLst>
            </p:cNvPr>
            <p:cNvSpPr/>
            <p:nvPr/>
          </p:nvSpPr>
          <p:spPr>
            <a:xfrm>
              <a:off x="8215086" y="3022600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6</a:t>
              </a:r>
              <a:endParaRPr lang="ko-KR" altLang="en-US" sz="4800" b="1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DFDE340E-CBB7-5DCC-AC15-60F83BF19BFD}"/>
              </a:ext>
            </a:extLst>
          </p:cNvPr>
          <p:cNvGrpSpPr/>
          <p:nvPr/>
        </p:nvGrpSpPr>
        <p:grpSpPr>
          <a:xfrm>
            <a:off x="3164114" y="4194980"/>
            <a:ext cx="5863772" cy="812800"/>
            <a:chOff x="3164114" y="4172857"/>
            <a:chExt cx="5863772" cy="812800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B3B5081-D1C7-B23E-9D6F-0D90691D862C}"/>
                </a:ext>
              </a:extLst>
            </p:cNvPr>
            <p:cNvSpPr/>
            <p:nvPr/>
          </p:nvSpPr>
          <p:spPr>
            <a:xfrm>
              <a:off x="3164114" y="4172857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7</a:t>
              </a:r>
              <a:endParaRPr lang="ko-KR" altLang="en-US" sz="4800" b="1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4B185DA-5287-2000-E8FF-E7B656B92725}"/>
                </a:ext>
              </a:extLst>
            </p:cNvPr>
            <p:cNvSpPr/>
            <p:nvPr/>
          </p:nvSpPr>
          <p:spPr>
            <a:xfrm>
              <a:off x="5689600" y="4172857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8</a:t>
              </a:r>
              <a:endParaRPr lang="ko-KR" altLang="en-US" sz="4800" b="1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6E2DB83-0669-B439-4DC8-FFE159124CC3}"/>
                </a:ext>
              </a:extLst>
            </p:cNvPr>
            <p:cNvSpPr/>
            <p:nvPr/>
          </p:nvSpPr>
          <p:spPr>
            <a:xfrm>
              <a:off x="8215086" y="4172857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9</a:t>
              </a:r>
              <a:endParaRPr lang="ko-KR" altLang="en-US" sz="4800" b="1" dirty="0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7E433B-4F5D-2A09-536A-F73A6CF3217C}"/>
              </a:ext>
            </a:extLst>
          </p:cNvPr>
          <p:cNvSpPr/>
          <p:nvPr/>
        </p:nvSpPr>
        <p:spPr>
          <a:xfrm>
            <a:off x="2880852" y="1732935"/>
            <a:ext cx="6430296" cy="3392129"/>
          </a:xfrm>
          <a:prstGeom prst="rect">
            <a:avLst/>
          </a:prstGeom>
          <a:solidFill>
            <a:schemeClr val="bg1">
              <a:alpha val="75000"/>
            </a:schemeClr>
          </a:solidFill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37219BE6-3D55-6A83-1A34-5EEC3503CB63}"/>
              </a:ext>
            </a:extLst>
          </p:cNvPr>
          <p:cNvSpPr/>
          <p:nvPr/>
        </p:nvSpPr>
        <p:spPr>
          <a:xfrm flipH="1">
            <a:off x="2565400" y="2349500"/>
            <a:ext cx="7048500" cy="2667000"/>
          </a:xfrm>
          <a:custGeom>
            <a:avLst/>
            <a:gdLst>
              <a:gd name="connsiteX0" fmla="*/ 0 w 7048500"/>
              <a:gd name="connsiteY0" fmla="*/ 2476500 h 2667000"/>
              <a:gd name="connsiteX1" fmla="*/ 3479800 w 7048500"/>
              <a:gd name="connsiteY1" fmla="*/ 0 h 2667000"/>
              <a:gd name="connsiteX2" fmla="*/ 7048500 w 7048500"/>
              <a:gd name="connsiteY2" fmla="*/ 2667000 h 266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48500" h="2667000">
                <a:moveTo>
                  <a:pt x="0" y="2476500"/>
                </a:moveTo>
                <a:lnTo>
                  <a:pt x="3479800" y="0"/>
                </a:lnTo>
                <a:lnTo>
                  <a:pt x="7048500" y="2667000"/>
                </a:lnTo>
              </a:path>
            </a:pathLst>
          </a:custGeom>
          <a:noFill/>
          <a:ln w="50800">
            <a:solidFill>
              <a:srgbClr val="FF0000"/>
            </a:solidFill>
            <a:headEnd type="oval" w="lg" len="lg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82C129B3-A0A7-9988-9319-FD7EA10B5E31}"/>
              </a:ext>
            </a:extLst>
          </p:cNvPr>
          <p:cNvCxnSpPr>
            <a:cxnSpLocks/>
          </p:cNvCxnSpPr>
          <p:nvPr/>
        </p:nvCxnSpPr>
        <p:spPr>
          <a:xfrm flipH="1">
            <a:off x="9666667" y="2588835"/>
            <a:ext cx="0" cy="1680330"/>
          </a:xfrm>
          <a:prstGeom prst="straightConnector1">
            <a:avLst/>
          </a:prstGeom>
          <a:noFill/>
          <a:ln w="508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FF2EBDEB-18B3-091D-EB96-742F92C26DE5}"/>
              </a:ext>
            </a:extLst>
          </p:cNvPr>
          <p:cNvSpPr/>
          <p:nvPr/>
        </p:nvSpPr>
        <p:spPr>
          <a:xfrm>
            <a:off x="2324101" y="2081343"/>
            <a:ext cx="7384101" cy="81479"/>
          </a:xfrm>
          <a:custGeom>
            <a:avLst/>
            <a:gdLst>
              <a:gd name="connsiteX0" fmla="*/ 0 w 7734300"/>
              <a:gd name="connsiteY0" fmla="*/ 0 h 0"/>
              <a:gd name="connsiteX1" fmla="*/ 7734300 w 7734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34300">
                <a:moveTo>
                  <a:pt x="0" y="0"/>
                </a:moveTo>
                <a:lnTo>
                  <a:pt x="7734300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1AF8137-9794-3A98-70CF-809D5B1A9064}"/>
              </a:ext>
            </a:extLst>
          </p:cNvPr>
          <p:cNvCxnSpPr>
            <a:cxnSpLocks/>
          </p:cNvCxnSpPr>
          <p:nvPr/>
        </p:nvCxnSpPr>
        <p:spPr>
          <a:xfrm flipH="1" flipV="1">
            <a:off x="2486498" y="2404762"/>
            <a:ext cx="0" cy="2092724"/>
          </a:xfrm>
          <a:prstGeom prst="straightConnector1">
            <a:avLst/>
          </a:prstGeom>
          <a:noFill/>
          <a:ln w="508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0210087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8E576-595F-5562-3413-7DFD81A21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03A00C58-D394-C2DD-A263-47CDAB4EBFD7}"/>
              </a:ext>
            </a:extLst>
          </p:cNvPr>
          <p:cNvSpPr txBox="1"/>
          <p:nvPr/>
        </p:nvSpPr>
        <p:spPr>
          <a:xfrm>
            <a:off x="581891" y="480291"/>
            <a:ext cx="576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일반 몬스터 패턴</a:t>
            </a:r>
            <a:endParaRPr lang="en-US" altLang="ko-KR" sz="2400" b="1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DCFA6B6-DE36-86EA-E22E-53E64FCA2F0E}"/>
              </a:ext>
            </a:extLst>
          </p:cNvPr>
          <p:cNvCxnSpPr>
            <a:cxnSpLocks/>
          </p:cNvCxnSpPr>
          <p:nvPr/>
        </p:nvCxnSpPr>
        <p:spPr>
          <a:xfrm>
            <a:off x="563418" y="1080655"/>
            <a:ext cx="11065164" cy="0"/>
          </a:xfrm>
          <a:prstGeom prst="line">
            <a:avLst/>
          </a:prstGeom>
          <a:ln w="349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8D885B0-75A0-0AE0-4568-F900EF0A449C}"/>
              </a:ext>
            </a:extLst>
          </p:cNvPr>
          <p:cNvSpPr txBox="1"/>
          <p:nvPr/>
        </p:nvSpPr>
        <p:spPr>
          <a:xfrm>
            <a:off x="581891" y="1164645"/>
            <a:ext cx="576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Pattern_07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874EEF8-7381-0D2C-B985-9538DFD31A0A}"/>
              </a:ext>
            </a:extLst>
          </p:cNvPr>
          <p:cNvGrpSpPr/>
          <p:nvPr/>
        </p:nvGrpSpPr>
        <p:grpSpPr>
          <a:xfrm>
            <a:off x="3164114" y="1894467"/>
            <a:ext cx="5863772" cy="812800"/>
            <a:chOff x="3164114" y="1872344"/>
            <a:chExt cx="5863772" cy="812800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0958E4B-A9AF-36C2-259B-1C675B0F0F03}"/>
                </a:ext>
              </a:extLst>
            </p:cNvPr>
            <p:cNvSpPr/>
            <p:nvPr/>
          </p:nvSpPr>
          <p:spPr>
            <a:xfrm>
              <a:off x="3164114" y="1872344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1</a:t>
              </a:r>
              <a:endParaRPr lang="ko-KR" altLang="en-US" sz="4800" b="1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0C8037F3-D2F2-2652-D08F-6CF7C2C4F39F}"/>
                </a:ext>
              </a:extLst>
            </p:cNvPr>
            <p:cNvSpPr/>
            <p:nvPr/>
          </p:nvSpPr>
          <p:spPr>
            <a:xfrm>
              <a:off x="5689600" y="1872344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2</a:t>
              </a:r>
              <a:endParaRPr lang="ko-KR" altLang="en-US" sz="4800" b="1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676FA01-B031-D2A8-B361-141109BD5864}"/>
                </a:ext>
              </a:extLst>
            </p:cNvPr>
            <p:cNvSpPr/>
            <p:nvPr/>
          </p:nvSpPr>
          <p:spPr>
            <a:xfrm>
              <a:off x="8215086" y="1872344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3</a:t>
              </a:r>
              <a:endParaRPr lang="ko-KR" altLang="en-US" sz="4800" b="1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428B518A-264A-59E0-E6A7-BA67867108D9}"/>
              </a:ext>
            </a:extLst>
          </p:cNvPr>
          <p:cNvGrpSpPr/>
          <p:nvPr/>
        </p:nvGrpSpPr>
        <p:grpSpPr>
          <a:xfrm>
            <a:off x="3164114" y="3044724"/>
            <a:ext cx="5863772" cy="812800"/>
            <a:chOff x="3164114" y="3022600"/>
            <a:chExt cx="5863772" cy="812800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2988AC84-8BB4-EB90-8008-218EE8DD7A9A}"/>
                </a:ext>
              </a:extLst>
            </p:cNvPr>
            <p:cNvSpPr/>
            <p:nvPr/>
          </p:nvSpPr>
          <p:spPr>
            <a:xfrm>
              <a:off x="3164114" y="3022600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4</a:t>
              </a:r>
              <a:endParaRPr lang="ko-KR" altLang="en-US" sz="4800" b="1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460D8AB1-079C-B182-D443-5165550A4B0D}"/>
                </a:ext>
              </a:extLst>
            </p:cNvPr>
            <p:cNvSpPr/>
            <p:nvPr/>
          </p:nvSpPr>
          <p:spPr>
            <a:xfrm>
              <a:off x="5689600" y="3022600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5</a:t>
              </a:r>
              <a:endParaRPr lang="ko-KR" altLang="en-US" sz="4800" b="1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7363B919-9318-E5BB-8B55-37916D23FF1F}"/>
                </a:ext>
              </a:extLst>
            </p:cNvPr>
            <p:cNvSpPr/>
            <p:nvPr/>
          </p:nvSpPr>
          <p:spPr>
            <a:xfrm>
              <a:off x="8215086" y="3022600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6</a:t>
              </a:r>
              <a:endParaRPr lang="ko-KR" altLang="en-US" sz="4800" b="1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986A697D-2B44-8556-F065-2AAE533415A0}"/>
              </a:ext>
            </a:extLst>
          </p:cNvPr>
          <p:cNvGrpSpPr/>
          <p:nvPr/>
        </p:nvGrpSpPr>
        <p:grpSpPr>
          <a:xfrm>
            <a:off x="3164114" y="4194980"/>
            <a:ext cx="5863772" cy="812800"/>
            <a:chOff x="3164114" y="4172857"/>
            <a:chExt cx="5863772" cy="812800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73C1283-4C52-5BA0-B5B9-9E3C88CC597E}"/>
                </a:ext>
              </a:extLst>
            </p:cNvPr>
            <p:cNvSpPr/>
            <p:nvPr/>
          </p:nvSpPr>
          <p:spPr>
            <a:xfrm>
              <a:off x="3164114" y="4172857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7</a:t>
              </a:r>
              <a:endParaRPr lang="ko-KR" altLang="en-US" sz="4800" b="1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F7ED323F-0AE1-6847-DEBA-229BD7C4B2BE}"/>
                </a:ext>
              </a:extLst>
            </p:cNvPr>
            <p:cNvSpPr/>
            <p:nvPr/>
          </p:nvSpPr>
          <p:spPr>
            <a:xfrm>
              <a:off x="5689600" y="4172857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8</a:t>
              </a:r>
              <a:endParaRPr lang="ko-KR" altLang="en-US" sz="4800" b="1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4A2CECD6-32CE-4B37-8617-F072BCA25C05}"/>
                </a:ext>
              </a:extLst>
            </p:cNvPr>
            <p:cNvSpPr/>
            <p:nvPr/>
          </p:nvSpPr>
          <p:spPr>
            <a:xfrm>
              <a:off x="8215086" y="4172857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9</a:t>
              </a:r>
              <a:endParaRPr lang="ko-KR" altLang="en-US" sz="4800" b="1" dirty="0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3BA3F9-BA44-C242-0E69-0063BA224C91}"/>
              </a:ext>
            </a:extLst>
          </p:cNvPr>
          <p:cNvSpPr/>
          <p:nvPr/>
        </p:nvSpPr>
        <p:spPr>
          <a:xfrm>
            <a:off x="2880852" y="1732935"/>
            <a:ext cx="6430296" cy="3392129"/>
          </a:xfrm>
          <a:prstGeom prst="rect">
            <a:avLst/>
          </a:prstGeom>
          <a:solidFill>
            <a:schemeClr val="bg1">
              <a:alpha val="75000"/>
            </a:schemeClr>
          </a:solidFill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E0548113-B2B7-24DB-BC7F-3526C86FCFE3}"/>
              </a:ext>
            </a:extLst>
          </p:cNvPr>
          <p:cNvSpPr/>
          <p:nvPr/>
        </p:nvSpPr>
        <p:spPr>
          <a:xfrm>
            <a:off x="2247900" y="1917701"/>
            <a:ext cx="3987530" cy="2338158"/>
          </a:xfrm>
          <a:custGeom>
            <a:avLst/>
            <a:gdLst>
              <a:gd name="connsiteX0" fmla="*/ 101600 w 3860800"/>
              <a:gd name="connsiteY0" fmla="*/ 0 h 3136900"/>
              <a:gd name="connsiteX1" fmla="*/ 3860800 w 3860800"/>
              <a:gd name="connsiteY1" fmla="*/ 381000 h 3136900"/>
              <a:gd name="connsiteX2" fmla="*/ 1346200 w 3860800"/>
              <a:gd name="connsiteY2" fmla="*/ 1397000 h 3136900"/>
              <a:gd name="connsiteX3" fmla="*/ 3632200 w 3860800"/>
              <a:gd name="connsiteY3" fmla="*/ 1549400 h 3136900"/>
              <a:gd name="connsiteX4" fmla="*/ 3759200 w 3860800"/>
              <a:gd name="connsiteY4" fmla="*/ 1562100 h 3136900"/>
              <a:gd name="connsiteX5" fmla="*/ 0 w 3860800"/>
              <a:gd name="connsiteY5" fmla="*/ 3136900 h 313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0800" h="3136900">
                <a:moveTo>
                  <a:pt x="101600" y="0"/>
                </a:moveTo>
                <a:lnTo>
                  <a:pt x="3860800" y="381000"/>
                </a:lnTo>
                <a:lnTo>
                  <a:pt x="1346200" y="1397000"/>
                </a:lnTo>
                <a:lnTo>
                  <a:pt x="3632200" y="1549400"/>
                </a:lnTo>
                <a:lnTo>
                  <a:pt x="3759200" y="1562100"/>
                </a:lnTo>
                <a:lnTo>
                  <a:pt x="0" y="3136900"/>
                </a:lnTo>
              </a:path>
            </a:pathLst>
          </a:custGeom>
          <a:noFill/>
          <a:ln w="50800">
            <a:solidFill>
              <a:srgbClr val="FF0000"/>
            </a:solidFill>
            <a:headEnd type="oval" w="lg" len="lg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179D5EB3-E7AC-B0E1-9183-680817819019}"/>
              </a:ext>
            </a:extLst>
          </p:cNvPr>
          <p:cNvSpPr/>
          <p:nvPr/>
        </p:nvSpPr>
        <p:spPr>
          <a:xfrm flipV="1">
            <a:off x="2467583" y="4613321"/>
            <a:ext cx="7256834" cy="45719"/>
          </a:xfrm>
          <a:custGeom>
            <a:avLst/>
            <a:gdLst>
              <a:gd name="connsiteX0" fmla="*/ 0 w 7734300"/>
              <a:gd name="connsiteY0" fmla="*/ 0 h 0"/>
              <a:gd name="connsiteX1" fmla="*/ 7734300 w 7734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34300">
                <a:moveTo>
                  <a:pt x="0" y="0"/>
                </a:moveTo>
                <a:lnTo>
                  <a:pt x="7734300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9E08A6D9-B4F2-562E-F58E-BB23AC8F6BDC}"/>
              </a:ext>
            </a:extLst>
          </p:cNvPr>
          <p:cNvSpPr/>
          <p:nvPr/>
        </p:nvSpPr>
        <p:spPr>
          <a:xfrm>
            <a:off x="2422187" y="2237362"/>
            <a:ext cx="7208196" cy="2149812"/>
          </a:xfrm>
          <a:custGeom>
            <a:avLst/>
            <a:gdLst>
              <a:gd name="connsiteX0" fmla="*/ 7208196 w 7208196"/>
              <a:gd name="connsiteY0" fmla="*/ 2149812 h 2149812"/>
              <a:gd name="connsiteX1" fmla="*/ 7208196 w 7208196"/>
              <a:gd name="connsiteY1" fmla="*/ 2149812 h 2149812"/>
              <a:gd name="connsiteX2" fmla="*/ 7052553 w 7208196"/>
              <a:gd name="connsiteY2" fmla="*/ 2052536 h 2149812"/>
              <a:gd name="connsiteX3" fmla="*/ 0 w 7208196"/>
              <a:gd name="connsiteY3" fmla="*/ 0 h 2149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08196" h="2149812">
                <a:moveTo>
                  <a:pt x="7208196" y="2149812"/>
                </a:moveTo>
                <a:lnTo>
                  <a:pt x="7208196" y="2149812"/>
                </a:lnTo>
                <a:lnTo>
                  <a:pt x="7052553" y="2052536"/>
                </a:lnTo>
                <a:lnTo>
                  <a:pt x="0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5145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8CD84E-F121-F30B-AF77-F3AB55072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CD200D7F-3CA6-946C-D3BC-409675138FD7}"/>
              </a:ext>
            </a:extLst>
          </p:cNvPr>
          <p:cNvSpPr txBox="1"/>
          <p:nvPr/>
        </p:nvSpPr>
        <p:spPr>
          <a:xfrm>
            <a:off x="581891" y="480291"/>
            <a:ext cx="576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일반 몬스터 패턴</a:t>
            </a:r>
            <a:endParaRPr lang="en-US" altLang="ko-KR" sz="2400" b="1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FC3F719-422A-D302-EC6C-4BF289A32569}"/>
              </a:ext>
            </a:extLst>
          </p:cNvPr>
          <p:cNvCxnSpPr>
            <a:cxnSpLocks/>
          </p:cNvCxnSpPr>
          <p:nvPr/>
        </p:nvCxnSpPr>
        <p:spPr>
          <a:xfrm>
            <a:off x="563418" y="1080655"/>
            <a:ext cx="11065164" cy="0"/>
          </a:xfrm>
          <a:prstGeom prst="line">
            <a:avLst/>
          </a:prstGeom>
          <a:ln w="349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A48DAF3-0961-5A70-78BB-8BD2C5D5BFBB}"/>
              </a:ext>
            </a:extLst>
          </p:cNvPr>
          <p:cNvSpPr txBox="1"/>
          <p:nvPr/>
        </p:nvSpPr>
        <p:spPr>
          <a:xfrm>
            <a:off x="581891" y="1164645"/>
            <a:ext cx="576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Pattern_08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7109D1C-B391-DA95-D4D7-C1BE604F9985}"/>
              </a:ext>
            </a:extLst>
          </p:cNvPr>
          <p:cNvGrpSpPr/>
          <p:nvPr/>
        </p:nvGrpSpPr>
        <p:grpSpPr>
          <a:xfrm>
            <a:off x="3164114" y="1894467"/>
            <a:ext cx="5863772" cy="812800"/>
            <a:chOff x="3164114" y="1872344"/>
            <a:chExt cx="5863772" cy="812800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3BDA2E0-B18C-93E2-921B-8AA3F283F71A}"/>
                </a:ext>
              </a:extLst>
            </p:cNvPr>
            <p:cNvSpPr/>
            <p:nvPr/>
          </p:nvSpPr>
          <p:spPr>
            <a:xfrm>
              <a:off x="3164114" y="1872344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1</a:t>
              </a:r>
              <a:endParaRPr lang="ko-KR" altLang="en-US" sz="4800" b="1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E49F89A1-0945-69A3-8E73-7AD41D673449}"/>
                </a:ext>
              </a:extLst>
            </p:cNvPr>
            <p:cNvSpPr/>
            <p:nvPr/>
          </p:nvSpPr>
          <p:spPr>
            <a:xfrm>
              <a:off x="5689600" y="1872344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2</a:t>
              </a:r>
              <a:endParaRPr lang="ko-KR" altLang="en-US" sz="4800" b="1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4D622797-4FB8-6161-C6C9-8BD60E5AC279}"/>
                </a:ext>
              </a:extLst>
            </p:cNvPr>
            <p:cNvSpPr/>
            <p:nvPr/>
          </p:nvSpPr>
          <p:spPr>
            <a:xfrm>
              <a:off x="8215086" y="1872344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3</a:t>
              </a:r>
              <a:endParaRPr lang="ko-KR" altLang="en-US" sz="4800" b="1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FB626AF4-5271-D20B-C770-F15C768003F6}"/>
              </a:ext>
            </a:extLst>
          </p:cNvPr>
          <p:cNvGrpSpPr/>
          <p:nvPr/>
        </p:nvGrpSpPr>
        <p:grpSpPr>
          <a:xfrm>
            <a:off x="3164114" y="3044724"/>
            <a:ext cx="5863772" cy="812800"/>
            <a:chOff x="3164114" y="3022600"/>
            <a:chExt cx="5863772" cy="812800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9B3800D5-6F8C-B3B2-7E8D-A0CE953A7EA5}"/>
                </a:ext>
              </a:extLst>
            </p:cNvPr>
            <p:cNvSpPr/>
            <p:nvPr/>
          </p:nvSpPr>
          <p:spPr>
            <a:xfrm>
              <a:off x="3164114" y="3022600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4</a:t>
              </a:r>
              <a:endParaRPr lang="ko-KR" altLang="en-US" sz="4800" b="1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9EA1AB1-3AF8-4BF7-64A4-78DA5AFD2B48}"/>
                </a:ext>
              </a:extLst>
            </p:cNvPr>
            <p:cNvSpPr/>
            <p:nvPr/>
          </p:nvSpPr>
          <p:spPr>
            <a:xfrm>
              <a:off x="5689600" y="3022600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5</a:t>
              </a:r>
              <a:endParaRPr lang="ko-KR" altLang="en-US" sz="4800" b="1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78939F36-CF08-D469-6C8F-575307C725C8}"/>
                </a:ext>
              </a:extLst>
            </p:cNvPr>
            <p:cNvSpPr/>
            <p:nvPr/>
          </p:nvSpPr>
          <p:spPr>
            <a:xfrm>
              <a:off x="8215086" y="3022600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6</a:t>
              </a:r>
              <a:endParaRPr lang="ko-KR" altLang="en-US" sz="4800" b="1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BE18EB81-B140-620D-D7D2-D4B659B45CCB}"/>
              </a:ext>
            </a:extLst>
          </p:cNvPr>
          <p:cNvGrpSpPr/>
          <p:nvPr/>
        </p:nvGrpSpPr>
        <p:grpSpPr>
          <a:xfrm>
            <a:off x="3164114" y="4194980"/>
            <a:ext cx="5863772" cy="812800"/>
            <a:chOff x="3164114" y="4172857"/>
            <a:chExt cx="5863772" cy="812800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F9C5767-1ECB-C12B-937C-780ED2F8D6BE}"/>
                </a:ext>
              </a:extLst>
            </p:cNvPr>
            <p:cNvSpPr/>
            <p:nvPr/>
          </p:nvSpPr>
          <p:spPr>
            <a:xfrm>
              <a:off x="3164114" y="4172857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7</a:t>
              </a:r>
              <a:endParaRPr lang="ko-KR" altLang="en-US" sz="4800" b="1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7419191C-2A82-752C-3463-8192BF235BAB}"/>
                </a:ext>
              </a:extLst>
            </p:cNvPr>
            <p:cNvSpPr/>
            <p:nvPr/>
          </p:nvSpPr>
          <p:spPr>
            <a:xfrm>
              <a:off x="5689600" y="4172857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8</a:t>
              </a:r>
              <a:endParaRPr lang="ko-KR" altLang="en-US" sz="4800" b="1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6548E97-4D59-A8B4-27DB-25266EB23D0F}"/>
                </a:ext>
              </a:extLst>
            </p:cNvPr>
            <p:cNvSpPr/>
            <p:nvPr/>
          </p:nvSpPr>
          <p:spPr>
            <a:xfrm>
              <a:off x="8215086" y="4172857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9</a:t>
              </a:r>
              <a:endParaRPr lang="ko-KR" altLang="en-US" sz="4800" b="1" dirty="0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046582D0-0654-5B8C-5577-A7FB6014F9A5}"/>
              </a:ext>
            </a:extLst>
          </p:cNvPr>
          <p:cNvSpPr/>
          <p:nvPr/>
        </p:nvSpPr>
        <p:spPr>
          <a:xfrm>
            <a:off x="2880852" y="1732935"/>
            <a:ext cx="6430296" cy="3392129"/>
          </a:xfrm>
          <a:prstGeom prst="rect">
            <a:avLst/>
          </a:prstGeom>
          <a:solidFill>
            <a:schemeClr val="bg1">
              <a:alpha val="75000"/>
            </a:schemeClr>
          </a:solidFill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B245F343-1414-3749-F617-B40EDA4A08A7}"/>
              </a:ext>
            </a:extLst>
          </p:cNvPr>
          <p:cNvSpPr/>
          <p:nvPr/>
        </p:nvSpPr>
        <p:spPr>
          <a:xfrm flipH="1">
            <a:off x="5924145" y="1917700"/>
            <a:ext cx="3978612" cy="2420834"/>
          </a:xfrm>
          <a:custGeom>
            <a:avLst/>
            <a:gdLst>
              <a:gd name="connsiteX0" fmla="*/ 101600 w 3860800"/>
              <a:gd name="connsiteY0" fmla="*/ 0 h 3136900"/>
              <a:gd name="connsiteX1" fmla="*/ 3860800 w 3860800"/>
              <a:gd name="connsiteY1" fmla="*/ 381000 h 3136900"/>
              <a:gd name="connsiteX2" fmla="*/ 1346200 w 3860800"/>
              <a:gd name="connsiteY2" fmla="*/ 1397000 h 3136900"/>
              <a:gd name="connsiteX3" fmla="*/ 3632200 w 3860800"/>
              <a:gd name="connsiteY3" fmla="*/ 1549400 h 3136900"/>
              <a:gd name="connsiteX4" fmla="*/ 3759200 w 3860800"/>
              <a:gd name="connsiteY4" fmla="*/ 1562100 h 3136900"/>
              <a:gd name="connsiteX5" fmla="*/ 0 w 3860800"/>
              <a:gd name="connsiteY5" fmla="*/ 3136900 h 313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0800" h="3136900">
                <a:moveTo>
                  <a:pt x="101600" y="0"/>
                </a:moveTo>
                <a:lnTo>
                  <a:pt x="3860800" y="381000"/>
                </a:lnTo>
                <a:lnTo>
                  <a:pt x="1346200" y="1397000"/>
                </a:lnTo>
                <a:lnTo>
                  <a:pt x="3632200" y="1549400"/>
                </a:lnTo>
                <a:lnTo>
                  <a:pt x="3759200" y="1562100"/>
                </a:lnTo>
                <a:lnTo>
                  <a:pt x="0" y="3136900"/>
                </a:lnTo>
              </a:path>
            </a:pathLst>
          </a:custGeom>
          <a:noFill/>
          <a:ln w="50800">
            <a:solidFill>
              <a:srgbClr val="FF0000"/>
            </a:solidFill>
            <a:headEnd type="oval" w="lg" len="lg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8332022A-22D5-0F40-4FDE-C0F17357FBAE}"/>
              </a:ext>
            </a:extLst>
          </p:cNvPr>
          <p:cNvSpPr/>
          <p:nvPr/>
        </p:nvSpPr>
        <p:spPr>
          <a:xfrm flipH="1" flipV="1">
            <a:off x="2467583" y="4613321"/>
            <a:ext cx="7256834" cy="45719"/>
          </a:xfrm>
          <a:custGeom>
            <a:avLst/>
            <a:gdLst>
              <a:gd name="connsiteX0" fmla="*/ 0 w 7734300"/>
              <a:gd name="connsiteY0" fmla="*/ 0 h 0"/>
              <a:gd name="connsiteX1" fmla="*/ 7734300 w 7734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34300">
                <a:moveTo>
                  <a:pt x="0" y="0"/>
                </a:moveTo>
                <a:lnTo>
                  <a:pt x="7734300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E74C2E60-9B70-F29A-403C-92DC7A284795}"/>
              </a:ext>
            </a:extLst>
          </p:cNvPr>
          <p:cNvSpPr/>
          <p:nvPr/>
        </p:nvSpPr>
        <p:spPr>
          <a:xfrm>
            <a:off x="2538919" y="2198451"/>
            <a:ext cx="7169285" cy="2247089"/>
          </a:xfrm>
          <a:custGeom>
            <a:avLst/>
            <a:gdLst>
              <a:gd name="connsiteX0" fmla="*/ 0 w 7169285"/>
              <a:gd name="connsiteY0" fmla="*/ 2247089 h 2247089"/>
              <a:gd name="connsiteX1" fmla="*/ 7169285 w 7169285"/>
              <a:gd name="connsiteY1" fmla="*/ 0 h 224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169285" h="2247089">
                <a:moveTo>
                  <a:pt x="0" y="2247089"/>
                </a:moveTo>
                <a:lnTo>
                  <a:pt x="7169285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429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F5B32F-408B-4C96-261B-8660BCE104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2D5C4CA-9114-E649-92DE-1022F47B534B}"/>
              </a:ext>
            </a:extLst>
          </p:cNvPr>
          <p:cNvSpPr/>
          <p:nvPr/>
        </p:nvSpPr>
        <p:spPr>
          <a:xfrm>
            <a:off x="136259" y="503562"/>
            <a:ext cx="2214996" cy="8621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1Stage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242313-84EA-5B0E-77D0-851F9B2AA9C0}"/>
              </a:ext>
            </a:extLst>
          </p:cNvPr>
          <p:cNvSpPr txBox="1"/>
          <p:nvPr/>
        </p:nvSpPr>
        <p:spPr>
          <a:xfrm>
            <a:off x="1181100" y="3429000"/>
            <a:ext cx="9982200" cy="1666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 – 1</a:t>
            </a:r>
            <a:r>
              <a:rPr lang="ko-KR" altLang="en-US" dirty="0"/>
              <a:t>의 스테이지는 튜토리얼과 같은 난이도로 조절한다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3</a:t>
            </a:r>
            <a:r>
              <a:rPr lang="ko-KR" altLang="en-US" dirty="0"/>
              <a:t>차 웨이브의 난이도는 점차 상승하여 </a:t>
            </a:r>
            <a:r>
              <a:rPr lang="en-US" altLang="ko-KR" dirty="0"/>
              <a:t>1 – 2</a:t>
            </a:r>
            <a:r>
              <a:rPr lang="ko-KR" altLang="en-US" dirty="0"/>
              <a:t>의 진입을 위한 실력을 향상시킨다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B3DF6C8-19E2-4FB1-3E07-8DE0FD989F9C}"/>
              </a:ext>
            </a:extLst>
          </p:cNvPr>
          <p:cNvSpPr/>
          <p:nvPr/>
        </p:nvSpPr>
        <p:spPr>
          <a:xfrm>
            <a:off x="136259" y="1613325"/>
            <a:ext cx="2214996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1 -1 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1F92BB-47D5-A6CC-D507-8C9ADA6692BA}"/>
              </a:ext>
            </a:extLst>
          </p:cNvPr>
          <p:cNvSpPr txBox="1"/>
          <p:nvPr/>
        </p:nvSpPr>
        <p:spPr>
          <a:xfrm>
            <a:off x="239579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1093A7F-B8FF-300C-DEC3-1E4C50D610C7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968878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E5D9FDC-861E-B013-886D-819A92D2F71F}"/>
              </a:ext>
            </a:extLst>
          </p:cNvPr>
          <p:cNvSpPr txBox="1"/>
          <p:nvPr/>
        </p:nvSpPr>
        <p:spPr>
          <a:xfrm>
            <a:off x="2236287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30080DD-2BF7-A07E-5599-2FA0FFC8F431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965587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37B53C6-0B96-D424-B8AA-9F7FF8934C79}"/>
              </a:ext>
            </a:extLst>
          </p:cNvPr>
          <p:cNvSpPr txBox="1"/>
          <p:nvPr/>
        </p:nvSpPr>
        <p:spPr>
          <a:xfrm>
            <a:off x="4232996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B369FBF-FB61-C2AD-2370-3561EE618639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5962296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05B2E61-59E7-2FE3-B770-5FA4C2E383D1}"/>
              </a:ext>
            </a:extLst>
          </p:cNvPr>
          <p:cNvSpPr txBox="1"/>
          <p:nvPr/>
        </p:nvSpPr>
        <p:spPr>
          <a:xfrm>
            <a:off x="6229704" y="2660196"/>
            <a:ext cx="172929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7C5A144-A1F5-4805-449B-16B6120EAAF3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7959004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161C067-9A24-40BC-E3AF-DEB118F23A36}"/>
              </a:ext>
            </a:extLst>
          </p:cNvPr>
          <p:cNvSpPr txBox="1"/>
          <p:nvPr/>
        </p:nvSpPr>
        <p:spPr>
          <a:xfrm>
            <a:off x="8226413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종료</a:t>
            </a:r>
            <a:endParaRPr lang="en-US" altLang="ko-KR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C34100E-DE45-6716-5540-A3886DE50AD9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9955713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08CA760-8BF2-8CF1-FD2C-F4004D1D7388}"/>
              </a:ext>
            </a:extLst>
          </p:cNvPr>
          <p:cNvSpPr txBox="1"/>
          <p:nvPr/>
        </p:nvSpPr>
        <p:spPr>
          <a:xfrm>
            <a:off x="10223122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8B4942C-2CB4-FECA-F459-F31FA0D89658}"/>
              </a:ext>
            </a:extLst>
          </p:cNvPr>
          <p:cNvSpPr/>
          <p:nvPr/>
        </p:nvSpPr>
        <p:spPr>
          <a:xfrm>
            <a:off x="1285753" y="4851529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 ~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10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5912BA7-B584-8ECB-D09E-F7E75EAC2917}"/>
              </a:ext>
            </a:extLst>
          </p:cNvPr>
          <p:cNvSpPr/>
          <p:nvPr/>
        </p:nvSpPr>
        <p:spPr>
          <a:xfrm>
            <a:off x="1285753" y="5450828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 ~ 20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83F731-C819-E615-C750-1BF16DFE3DE3}"/>
              </a:ext>
            </a:extLst>
          </p:cNvPr>
          <p:cNvSpPr/>
          <p:nvPr/>
        </p:nvSpPr>
        <p:spPr>
          <a:xfrm>
            <a:off x="1285753" y="6047987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</a:t>
            </a:r>
            <a:r>
              <a:rPr lang="ko-KR" altLang="en-US" dirty="0">
                <a:solidFill>
                  <a:schemeClr val="tx1"/>
                </a:solidFill>
              </a:rPr>
              <a:t>초 </a:t>
            </a:r>
            <a:r>
              <a:rPr lang="en-US" altLang="ko-KR" dirty="0">
                <a:solidFill>
                  <a:schemeClr val="tx1"/>
                </a:solidFill>
              </a:rPr>
              <a:t>~ 30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EB6C2C-25D0-11B5-F699-1C39790F92C1}"/>
              </a:ext>
            </a:extLst>
          </p:cNvPr>
          <p:cNvSpPr/>
          <p:nvPr/>
        </p:nvSpPr>
        <p:spPr>
          <a:xfrm>
            <a:off x="3177380" y="4851529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초마다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마리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9CB21A-77A1-F22D-2B9B-0EAE6F03E74E}"/>
              </a:ext>
            </a:extLst>
          </p:cNvPr>
          <p:cNvSpPr/>
          <p:nvPr/>
        </p:nvSpPr>
        <p:spPr>
          <a:xfrm>
            <a:off x="3177380" y="5450827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초 마다 </a:t>
            </a:r>
            <a:r>
              <a:rPr lang="en-US" altLang="ko-KR" dirty="0">
                <a:solidFill>
                  <a:schemeClr val="tx1"/>
                </a:solidFill>
              </a:rPr>
              <a:t>5</a:t>
            </a:r>
            <a:r>
              <a:rPr lang="ko-KR" altLang="en-US" dirty="0">
                <a:solidFill>
                  <a:schemeClr val="tx1"/>
                </a:solidFill>
              </a:rPr>
              <a:t>마리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62512FD-1D0E-FE7B-301B-82F181C1657E}"/>
              </a:ext>
            </a:extLst>
          </p:cNvPr>
          <p:cNvSpPr/>
          <p:nvPr/>
        </p:nvSpPr>
        <p:spPr>
          <a:xfrm>
            <a:off x="3177380" y="6047986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초 마다 </a:t>
            </a:r>
            <a:r>
              <a:rPr lang="en-US" altLang="ko-KR" dirty="0">
                <a:solidFill>
                  <a:schemeClr val="tx1"/>
                </a:solidFill>
              </a:rPr>
              <a:t>7</a:t>
            </a:r>
            <a:r>
              <a:rPr lang="ko-KR" altLang="en-US" dirty="0">
                <a:solidFill>
                  <a:schemeClr val="tx1"/>
                </a:solidFill>
              </a:rPr>
              <a:t>마리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521658-5D84-8320-845E-CDA271AE2987}"/>
              </a:ext>
            </a:extLst>
          </p:cNvPr>
          <p:cNvSpPr/>
          <p:nvPr/>
        </p:nvSpPr>
        <p:spPr>
          <a:xfrm>
            <a:off x="7495136" y="4851529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 </a:t>
            </a:r>
            <a:r>
              <a:rPr lang="en-US" altLang="ko-KR" dirty="0">
                <a:solidFill>
                  <a:schemeClr val="tx1"/>
                </a:solidFill>
              </a:rPr>
              <a:t>30</a:t>
            </a:r>
            <a:r>
              <a:rPr lang="ko-KR" altLang="en-US" dirty="0">
                <a:solidFill>
                  <a:schemeClr val="tx1"/>
                </a:solidFill>
              </a:rPr>
              <a:t>마리 처치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C40D140-DCF1-694E-072A-CD30CC8CA8DF}"/>
              </a:ext>
            </a:extLst>
          </p:cNvPr>
          <p:cNvSpPr/>
          <p:nvPr/>
        </p:nvSpPr>
        <p:spPr>
          <a:xfrm>
            <a:off x="7495136" y="5450827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 </a:t>
            </a:r>
            <a:r>
              <a:rPr lang="en-US" altLang="ko-KR" dirty="0">
                <a:solidFill>
                  <a:schemeClr val="tx1"/>
                </a:solidFill>
              </a:rPr>
              <a:t>50</a:t>
            </a:r>
            <a:r>
              <a:rPr lang="ko-KR" altLang="en-US" dirty="0">
                <a:solidFill>
                  <a:schemeClr val="tx1"/>
                </a:solidFill>
              </a:rPr>
              <a:t>마리 처치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B8C21E6-C1ED-22EE-5D1B-79692FD40836}"/>
              </a:ext>
            </a:extLst>
          </p:cNvPr>
          <p:cNvSpPr/>
          <p:nvPr/>
        </p:nvSpPr>
        <p:spPr>
          <a:xfrm>
            <a:off x="7495136" y="6047985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 </a:t>
            </a:r>
            <a:r>
              <a:rPr lang="en-US" altLang="ko-KR" dirty="0">
                <a:solidFill>
                  <a:schemeClr val="tx1"/>
                </a:solidFill>
              </a:rPr>
              <a:t>70</a:t>
            </a:r>
            <a:r>
              <a:rPr lang="ko-KR" altLang="en-US" dirty="0">
                <a:solidFill>
                  <a:schemeClr val="tx1"/>
                </a:solidFill>
              </a:rPr>
              <a:t>마리 처치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98610F-B01F-9675-280C-E90711B57F30}"/>
              </a:ext>
            </a:extLst>
          </p:cNvPr>
          <p:cNvSpPr txBox="1"/>
          <p:nvPr/>
        </p:nvSpPr>
        <p:spPr>
          <a:xfrm>
            <a:off x="4610100" y="660400"/>
            <a:ext cx="7277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스테이지 클리어 조건</a:t>
            </a:r>
            <a:r>
              <a:rPr lang="en-US" altLang="ko-KR" b="1" dirty="0"/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처치 수 도달 시 </a:t>
            </a:r>
            <a:r>
              <a:rPr lang="ko-KR" altLang="en-US" b="1" dirty="0"/>
              <a:t>다음 스테이지로 넘어간다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8233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BCA97F-9D5D-6A79-89AB-5CC662B76C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C259487-4A20-19D3-A8EF-7CECD929F721}"/>
              </a:ext>
            </a:extLst>
          </p:cNvPr>
          <p:cNvSpPr/>
          <p:nvPr/>
        </p:nvSpPr>
        <p:spPr>
          <a:xfrm>
            <a:off x="136259" y="503562"/>
            <a:ext cx="2214996" cy="8621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1Stage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FBFD9C-840E-D4D3-28DF-2D52863A32CC}"/>
              </a:ext>
            </a:extLst>
          </p:cNvPr>
          <p:cNvSpPr txBox="1"/>
          <p:nvPr/>
        </p:nvSpPr>
        <p:spPr>
          <a:xfrm>
            <a:off x="1181100" y="3429000"/>
            <a:ext cx="9982200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3</a:t>
            </a:r>
            <a:r>
              <a:rPr lang="ko-KR" altLang="en-US" dirty="0"/>
              <a:t>초 동안 다음 스테이지 진입을 위한 준비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추가적인 몬스터 생성 없음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08644D3-5DDC-8993-AEBF-034377CEAA23}"/>
              </a:ext>
            </a:extLst>
          </p:cNvPr>
          <p:cNvSpPr/>
          <p:nvPr/>
        </p:nvSpPr>
        <p:spPr>
          <a:xfrm>
            <a:off x="136259" y="1613325"/>
            <a:ext cx="2214996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1 - 1 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69DBEA-5F83-936A-513C-592B6CCB1A90}"/>
              </a:ext>
            </a:extLst>
          </p:cNvPr>
          <p:cNvSpPr txBox="1"/>
          <p:nvPr/>
        </p:nvSpPr>
        <p:spPr>
          <a:xfrm>
            <a:off x="239579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5E0DB30-15A1-14A9-E173-7C6168DC9F36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968878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94E27E9-6CEE-B62B-3198-5BF4822E81D9}"/>
              </a:ext>
            </a:extLst>
          </p:cNvPr>
          <p:cNvSpPr txBox="1"/>
          <p:nvPr/>
        </p:nvSpPr>
        <p:spPr>
          <a:xfrm>
            <a:off x="2236287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E5ABD43-26D5-D43A-E3D0-774013B644BB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965587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0C89656-1681-FF27-1325-827404A0880B}"/>
              </a:ext>
            </a:extLst>
          </p:cNvPr>
          <p:cNvSpPr txBox="1"/>
          <p:nvPr/>
        </p:nvSpPr>
        <p:spPr>
          <a:xfrm>
            <a:off x="4232996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B5A4270-9889-8C41-8CF5-EECAAA9FA6BE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5962296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30EB01A-4BBB-DB7E-8410-A2E85CA62AFE}"/>
              </a:ext>
            </a:extLst>
          </p:cNvPr>
          <p:cNvSpPr txBox="1"/>
          <p:nvPr/>
        </p:nvSpPr>
        <p:spPr>
          <a:xfrm>
            <a:off x="6229704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BECC098-9D50-E046-B617-652602A5C82D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7959004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C916CF1-4B60-7ABA-C590-DEFE8E61DE45}"/>
              </a:ext>
            </a:extLst>
          </p:cNvPr>
          <p:cNvSpPr txBox="1"/>
          <p:nvPr/>
        </p:nvSpPr>
        <p:spPr>
          <a:xfrm>
            <a:off x="8226413" y="2660196"/>
            <a:ext cx="172929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종료</a:t>
            </a:r>
            <a:endParaRPr lang="en-US" altLang="ko-KR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55F907C-FF12-91CF-E66C-066A7D1734F6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9955713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16DF852-C330-EA9A-D6D9-F279CF12BDBC}"/>
              </a:ext>
            </a:extLst>
          </p:cNvPr>
          <p:cNvSpPr txBox="1"/>
          <p:nvPr/>
        </p:nvSpPr>
        <p:spPr>
          <a:xfrm>
            <a:off x="10223122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726ED06-A52C-08B7-C97D-E9D855578863}"/>
              </a:ext>
            </a:extLst>
          </p:cNvPr>
          <p:cNvSpPr/>
          <p:nvPr/>
        </p:nvSpPr>
        <p:spPr>
          <a:xfrm>
            <a:off x="1285753" y="4851529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 ~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3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E299E72-0770-DAEE-92D9-0441413A12F2}"/>
              </a:ext>
            </a:extLst>
          </p:cNvPr>
          <p:cNvSpPr/>
          <p:nvPr/>
        </p:nvSpPr>
        <p:spPr>
          <a:xfrm>
            <a:off x="1285753" y="5450828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4F23131-9366-CE94-98DC-ADD52CCAD447}"/>
              </a:ext>
            </a:extLst>
          </p:cNvPr>
          <p:cNvSpPr/>
          <p:nvPr/>
        </p:nvSpPr>
        <p:spPr>
          <a:xfrm>
            <a:off x="1285753" y="6047987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692EB4-2705-6127-FF4E-A02939E33F6D}"/>
              </a:ext>
            </a:extLst>
          </p:cNvPr>
          <p:cNvSpPr/>
          <p:nvPr/>
        </p:nvSpPr>
        <p:spPr>
          <a:xfrm>
            <a:off x="3177380" y="4851529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남은 몬스터 제거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및 대기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AE8A17E-B1F3-6A9B-5BAA-6F6A79F3F684}"/>
              </a:ext>
            </a:extLst>
          </p:cNvPr>
          <p:cNvSpPr/>
          <p:nvPr/>
        </p:nvSpPr>
        <p:spPr>
          <a:xfrm>
            <a:off x="3177380" y="5450827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8FEBF97-265C-0548-5A7B-9C5D8A7D3254}"/>
              </a:ext>
            </a:extLst>
          </p:cNvPr>
          <p:cNvSpPr/>
          <p:nvPr/>
        </p:nvSpPr>
        <p:spPr>
          <a:xfrm>
            <a:off x="3177380" y="6047986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C2AB46-6A0A-4160-7E3F-25FCE787A300}"/>
              </a:ext>
            </a:extLst>
          </p:cNvPr>
          <p:cNvSpPr/>
          <p:nvPr/>
        </p:nvSpPr>
        <p:spPr>
          <a:xfrm>
            <a:off x="7495136" y="4851529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추가 몬스터 없음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B8CF439-14E2-0190-7555-72B0F0A74A3D}"/>
              </a:ext>
            </a:extLst>
          </p:cNvPr>
          <p:cNvSpPr/>
          <p:nvPr/>
        </p:nvSpPr>
        <p:spPr>
          <a:xfrm>
            <a:off x="7495136" y="5450827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7D9211B-6B39-9280-6CD1-5ABE8DFBD835}"/>
              </a:ext>
            </a:extLst>
          </p:cNvPr>
          <p:cNvSpPr/>
          <p:nvPr/>
        </p:nvSpPr>
        <p:spPr>
          <a:xfrm>
            <a:off x="7495136" y="6047985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C0C419-A321-472E-2B92-8A24AF2C5993}"/>
              </a:ext>
            </a:extLst>
          </p:cNvPr>
          <p:cNvSpPr txBox="1"/>
          <p:nvPr/>
        </p:nvSpPr>
        <p:spPr>
          <a:xfrm>
            <a:off x="4610100" y="660400"/>
            <a:ext cx="7277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스테이지 클리어 조건</a:t>
            </a:r>
            <a:r>
              <a:rPr lang="en-US" altLang="ko-KR" b="1" dirty="0"/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처치 수 도달 시 </a:t>
            </a:r>
            <a:r>
              <a:rPr lang="ko-KR" altLang="en-US" b="1" dirty="0"/>
              <a:t>다음 스테이지로 넘어간다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3482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32B334-E603-3512-AA33-ADEFF085A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B8A653-F3CA-62D9-A1AE-399805C0A704}"/>
              </a:ext>
            </a:extLst>
          </p:cNvPr>
          <p:cNvSpPr/>
          <p:nvPr/>
        </p:nvSpPr>
        <p:spPr>
          <a:xfrm>
            <a:off x="136259" y="503562"/>
            <a:ext cx="2214996" cy="8621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1Stage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F42111-A38D-3836-E5E1-00040F38DD6E}"/>
              </a:ext>
            </a:extLst>
          </p:cNvPr>
          <p:cNvSpPr txBox="1"/>
          <p:nvPr/>
        </p:nvSpPr>
        <p:spPr>
          <a:xfrm>
            <a:off x="1181100" y="3429000"/>
            <a:ext cx="9982200" cy="2774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스테이지 진입 후 </a:t>
            </a:r>
            <a:r>
              <a:rPr lang="en-US" altLang="ko-KR" dirty="0"/>
              <a:t>2</a:t>
            </a:r>
            <a:r>
              <a:rPr lang="ko-KR" altLang="en-US" dirty="0"/>
              <a:t>초 딜레이 타임 이후 </a:t>
            </a:r>
            <a:r>
              <a:rPr lang="en-US" altLang="ko-KR" dirty="0"/>
              <a:t>1</a:t>
            </a:r>
            <a:r>
              <a:rPr lang="ko-KR" altLang="en-US" dirty="0"/>
              <a:t>차 웨이브 시작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 – 2</a:t>
            </a:r>
            <a:r>
              <a:rPr lang="ko-KR" altLang="en-US" dirty="0"/>
              <a:t> 에서는 </a:t>
            </a:r>
            <a:r>
              <a:rPr lang="ko-KR" altLang="en-US" b="1" dirty="0">
                <a:solidFill>
                  <a:schemeClr val="accent5"/>
                </a:solidFill>
              </a:rPr>
              <a:t>엘리트 몬스터</a:t>
            </a:r>
            <a:r>
              <a:rPr lang="ko-KR" altLang="en-US" dirty="0"/>
              <a:t>가 등장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</a:t>
            </a:r>
            <a:r>
              <a:rPr lang="ko-KR" altLang="en-US" dirty="0"/>
              <a:t>차 웨이브는 난이도가 수직 상승하여 엘리트 몬스터의 등장을 암시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2</a:t>
            </a:r>
            <a:r>
              <a:rPr lang="ko-KR" altLang="en-US" dirty="0"/>
              <a:t>차 웨이브는 일반 몬스터 등장하지 않음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3</a:t>
            </a:r>
            <a:r>
              <a:rPr lang="ko-KR" altLang="en-US" dirty="0"/>
              <a:t>차 웨이브는 난이도 하락으로 휴식을 제공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8958E2-F7A4-25BF-C7DA-3038AC1E8095}"/>
              </a:ext>
            </a:extLst>
          </p:cNvPr>
          <p:cNvSpPr/>
          <p:nvPr/>
        </p:nvSpPr>
        <p:spPr>
          <a:xfrm>
            <a:off x="136259" y="1613325"/>
            <a:ext cx="2214996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1 - 2 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FC292568-2AA3-90C6-6FCB-40E138454063}"/>
              </a:ext>
            </a:extLst>
          </p:cNvPr>
          <p:cNvGrpSpPr/>
          <p:nvPr/>
        </p:nvGrpSpPr>
        <p:grpSpPr>
          <a:xfrm>
            <a:off x="239579" y="2660196"/>
            <a:ext cx="11712842" cy="369332"/>
            <a:chOff x="0" y="2263854"/>
            <a:chExt cx="12192000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02D97A3-2024-0DE4-44C9-76BB649AF4C6}"/>
                </a:ext>
              </a:extLst>
            </p:cNvPr>
            <p:cNvSpPr txBox="1"/>
            <p:nvPr/>
          </p:nvSpPr>
          <p:spPr>
            <a:xfrm>
              <a:off x="0" y="2263854"/>
              <a:ext cx="1800043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스테이지 진입</a:t>
              </a:r>
              <a:endParaRPr lang="en-US" altLang="ko-KR" dirty="0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C07AEDD0-564B-C00E-3520-1FF1C4C92855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1800043" y="2448520"/>
              <a:ext cx="278349" cy="0"/>
            </a:xfrm>
            <a:prstGeom prst="straightConnector1">
              <a:avLst/>
            </a:prstGeom>
            <a:ln w="38100">
              <a:solidFill>
                <a:schemeClr val="dk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5C77F0E-E26C-F5ED-5B04-D56E32074185}"/>
                </a:ext>
              </a:extLst>
            </p:cNvPr>
            <p:cNvSpPr txBox="1"/>
            <p:nvPr/>
          </p:nvSpPr>
          <p:spPr>
            <a:xfrm>
              <a:off x="2078391" y="2263854"/>
              <a:ext cx="1800043" cy="369332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1</a:t>
              </a:r>
              <a:r>
                <a:rPr lang="ko-KR" altLang="en-US" dirty="0"/>
                <a:t>차 웨이브</a:t>
              </a:r>
              <a:endParaRPr lang="en-US" altLang="ko-KR" dirty="0"/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1F6375EE-2B02-9500-DE52-87A600B3B712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>
              <a:off x="3878434" y="2448520"/>
              <a:ext cx="278349" cy="0"/>
            </a:xfrm>
            <a:prstGeom prst="straightConnector1">
              <a:avLst/>
            </a:prstGeom>
            <a:ln w="38100">
              <a:solidFill>
                <a:schemeClr val="dk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B44ED74-B125-7D9B-BBD7-86E02D2B9937}"/>
                </a:ext>
              </a:extLst>
            </p:cNvPr>
            <p:cNvSpPr txBox="1"/>
            <p:nvPr/>
          </p:nvSpPr>
          <p:spPr>
            <a:xfrm>
              <a:off x="4156783" y="2263854"/>
              <a:ext cx="1800043" cy="369332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2</a:t>
              </a:r>
              <a:r>
                <a:rPr lang="ko-KR" altLang="en-US" dirty="0"/>
                <a:t>차 웨이브</a:t>
              </a:r>
              <a:endParaRPr lang="en-US" altLang="ko-KR" dirty="0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A63E686E-9E45-D4C8-8F0A-9719BF221BD2}"/>
                </a:ext>
              </a:extLst>
            </p:cNvPr>
            <p:cNvCxnSpPr>
              <a:cxnSpLocks/>
              <a:stCxn id="31" idx="3"/>
            </p:cNvCxnSpPr>
            <p:nvPr/>
          </p:nvCxnSpPr>
          <p:spPr>
            <a:xfrm>
              <a:off x="5956826" y="2448520"/>
              <a:ext cx="278349" cy="0"/>
            </a:xfrm>
            <a:prstGeom prst="straightConnector1">
              <a:avLst/>
            </a:prstGeom>
            <a:ln w="38100">
              <a:solidFill>
                <a:schemeClr val="dk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4703E36-DA7A-2328-D84E-03BE0394D5F4}"/>
                </a:ext>
              </a:extLst>
            </p:cNvPr>
            <p:cNvSpPr txBox="1"/>
            <p:nvPr/>
          </p:nvSpPr>
          <p:spPr>
            <a:xfrm>
              <a:off x="6235174" y="2263854"/>
              <a:ext cx="1800043" cy="369332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3</a:t>
              </a:r>
              <a:r>
                <a:rPr lang="ko-KR" altLang="en-US" dirty="0"/>
                <a:t>차 웨이브</a:t>
              </a:r>
              <a:endParaRPr lang="en-US" altLang="ko-KR" dirty="0"/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937D7BDB-3141-3ADC-3CBC-0DED8723CA3E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8035217" y="2448520"/>
              <a:ext cx="278349" cy="0"/>
            </a:xfrm>
            <a:prstGeom prst="straightConnector1">
              <a:avLst/>
            </a:prstGeom>
            <a:ln w="38100">
              <a:solidFill>
                <a:schemeClr val="dk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6F2E60B-7D75-E844-790F-D05ED849A142}"/>
                </a:ext>
              </a:extLst>
            </p:cNvPr>
            <p:cNvSpPr txBox="1"/>
            <p:nvPr/>
          </p:nvSpPr>
          <p:spPr>
            <a:xfrm>
              <a:off x="8313566" y="2263854"/>
              <a:ext cx="1800043" cy="369332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종료</a:t>
              </a:r>
              <a:endParaRPr lang="en-US" altLang="ko-KR" dirty="0"/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AB4AD099-DA22-7F85-A9F7-4EDAD946EF44}"/>
                </a:ext>
              </a:extLst>
            </p:cNvPr>
            <p:cNvCxnSpPr>
              <a:cxnSpLocks/>
              <a:stCxn id="35" idx="3"/>
            </p:cNvCxnSpPr>
            <p:nvPr/>
          </p:nvCxnSpPr>
          <p:spPr>
            <a:xfrm>
              <a:off x="10113609" y="2448520"/>
              <a:ext cx="278349" cy="0"/>
            </a:xfrm>
            <a:prstGeom prst="straightConnector1">
              <a:avLst/>
            </a:prstGeom>
            <a:ln w="38100">
              <a:solidFill>
                <a:schemeClr val="dk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CA56A39-C0D8-C92E-F956-C77D6D18C93F}"/>
                </a:ext>
              </a:extLst>
            </p:cNvPr>
            <p:cNvSpPr txBox="1"/>
            <p:nvPr/>
          </p:nvSpPr>
          <p:spPr>
            <a:xfrm>
              <a:off x="10391957" y="2263854"/>
              <a:ext cx="1800043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스테이지 진입</a:t>
              </a:r>
              <a:endParaRPr lang="en-US" altLang="ko-KR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EF82DAD-074F-2923-1DAD-5EE9EB932110}"/>
              </a:ext>
            </a:extLst>
          </p:cNvPr>
          <p:cNvSpPr txBox="1"/>
          <p:nvPr/>
        </p:nvSpPr>
        <p:spPr>
          <a:xfrm>
            <a:off x="4610100" y="660400"/>
            <a:ext cx="7277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스테이지 클리어 조건</a:t>
            </a:r>
            <a:r>
              <a:rPr lang="en-US" altLang="ko-KR" b="1" dirty="0"/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처치 수 도달 시 </a:t>
            </a:r>
            <a:r>
              <a:rPr lang="ko-KR" altLang="en-US" b="1" dirty="0"/>
              <a:t>다음 스테이지로 넘어간다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2124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ED50EE-3825-BB17-42E3-2B877DC048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C314AB9-F088-5539-CC88-CDAE9E33D40C}"/>
              </a:ext>
            </a:extLst>
          </p:cNvPr>
          <p:cNvSpPr/>
          <p:nvPr/>
        </p:nvSpPr>
        <p:spPr>
          <a:xfrm>
            <a:off x="136259" y="503562"/>
            <a:ext cx="2214996" cy="8621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1Stage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6FB909-F77A-7ECA-4322-FC527C190D92}"/>
              </a:ext>
            </a:extLst>
          </p:cNvPr>
          <p:cNvSpPr txBox="1"/>
          <p:nvPr/>
        </p:nvSpPr>
        <p:spPr>
          <a:xfrm>
            <a:off x="1181100" y="3429000"/>
            <a:ext cx="9982200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 – 2</a:t>
            </a:r>
            <a:r>
              <a:rPr lang="ko-KR" altLang="en-US" dirty="0"/>
              <a:t>의 스테이지는 </a:t>
            </a:r>
            <a:r>
              <a:rPr lang="ko-KR" altLang="en-US" b="1" dirty="0">
                <a:solidFill>
                  <a:schemeClr val="accent5"/>
                </a:solidFill>
              </a:rPr>
              <a:t>엘리트 몬스터 </a:t>
            </a:r>
            <a:r>
              <a:rPr lang="ko-KR" altLang="en-US" dirty="0"/>
              <a:t>등장을 암시하는 난이도 상승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accent5"/>
                </a:solidFill>
              </a:rPr>
              <a:t>엘리트 몬스터</a:t>
            </a:r>
            <a:r>
              <a:rPr lang="ko-KR" altLang="en-US" dirty="0"/>
              <a:t>를 맞이하기 위한 </a:t>
            </a:r>
            <a:r>
              <a:rPr lang="ko-KR" altLang="en-US" dirty="0">
                <a:solidFill>
                  <a:srgbClr val="FF0000"/>
                </a:solidFill>
              </a:rPr>
              <a:t>준비 단계</a:t>
            </a:r>
            <a:r>
              <a:rPr lang="ko-KR" altLang="en-US" dirty="0"/>
              <a:t>와 </a:t>
            </a:r>
            <a:r>
              <a:rPr lang="ko-KR" altLang="en-US" b="1" dirty="0">
                <a:solidFill>
                  <a:schemeClr val="accent5"/>
                </a:solidFill>
              </a:rPr>
              <a:t>엘리트 몬스터</a:t>
            </a:r>
            <a:r>
              <a:rPr lang="ko-KR" altLang="en-US" dirty="0"/>
              <a:t> 처치 후 </a:t>
            </a:r>
            <a:r>
              <a:rPr lang="ko-KR" altLang="en-US" dirty="0">
                <a:solidFill>
                  <a:srgbClr val="FF0000"/>
                </a:solidFill>
              </a:rPr>
              <a:t>휴식 단계</a:t>
            </a:r>
            <a:r>
              <a:rPr lang="ko-KR" altLang="en-US" dirty="0"/>
              <a:t>가 존재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E17E3D4-0788-E794-4DAC-7C6B2C77C9BE}"/>
              </a:ext>
            </a:extLst>
          </p:cNvPr>
          <p:cNvSpPr/>
          <p:nvPr/>
        </p:nvSpPr>
        <p:spPr>
          <a:xfrm>
            <a:off x="136259" y="1613325"/>
            <a:ext cx="2214996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1 -2 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C91B0A-810C-62C0-98F8-91B4C3B4E057}"/>
              </a:ext>
            </a:extLst>
          </p:cNvPr>
          <p:cNvSpPr txBox="1"/>
          <p:nvPr/>
        </p:nvSpPr>
        <p:spPr>
          <a:xfrm>
            <a:off x="239579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39E38AF-6B66-37FD-5C54-5C0D2965FA05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968878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C58D402-D82C-1FD9-ADED-E32B25115082}"/>
              </a:ext>
            </a:extLst>
          </p:cNvPr>
          <p:cNvSpPr txBox="1"/>
          <p:nvPr/>
        </p:nvSpPr>
        <p:spPr>
          <a:xfrm>
            <a:off x="2236287" y="2660196"/>
            <a:ext cx="172929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FA52F5E-BF18-74BD-3123-06CFB57CAB45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965587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CB820DD-C64A-0AED-767A-D7D9EEA8C011}"/>
              </a:ext>
            </a:extLst>
          </p:cNvPr>
          <p:cNvSpPr txBox="1"/>
          <p:nvPr/>
        </p:nvSpPr>
        <p:spPr>
          <a:xfrm>
            <a:off x="4232996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61ABF05-B06C-7578-3FF0-975FD0D307A2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5962296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08E1F4B-554F-69FF-CC8A-5E0029B70F9D}"/>
              </a:ext>
            </a:extLst>
          </p:cNvPr>
          <p:cNvSpPr txBox="1"/>
          <p:nvPr/>
        </p:nvSpPr>
        <p:spPr>
          <a:xfrm>
            <a:off x="6229704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043CDC5-D627-C17E-3874-123027F18F03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7959004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58040EC-975E-5531-2E47-63BE107701D0}"/>
              </a:ext>
            </a:extLst>
          </p:cNvPr>
          <p:cNvSpPr txBox="1"/>
          <p:nvPr/>
        </p:nvSpPr>
        <p:spPr>
          <a:xfrm>
            <a:off x="8226413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종료</a:t>
            </a:r>
            <a:endParaRPr lang="en-US" altLang="ko-KR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A2AB2B5-E239-AAA1-B9C0-96E601363B16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9955713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2DCD52E-28AB-E56C-D83C-167F0AAB364B}"/>
              </a:ext>
            </a:extLst>
          </p:cNvPr>
          <p:cNvSpPr txBox="1"/>
          <p:nvPr/>
        </p:nvSpPr>
        <p:spPr>
          <a:xfrm>
            <a:off x="10223122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3F09AC-9D0A-5F66-D236-A95E08BDAC65}"/>
              </a:ext>
            </a:extLst>
          </p:cNvPr>
          <p:cNvSpPr/>
          <p:nvPr/>
        </p:nvSpPr>
        <p:spPr>
          <a:xfrm>
            <a:off x="1285753" y="4851529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 ~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10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969225C-5CE5-91D9-DA18-DB6CB83F9E5C}"/>
              </a:ext>
            </a:extLst>
          </p:cNvPr>
          <p:cNvSpPr/>
          <p:nvPr/>
        </p:nvSpPr>
        <p:spPr>
          <a:xfrm>
            <a:off x="1285753" y="5450828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 ~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20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1CF240B-2222-A516-3A5E-81E5EDDEE1C3}"/>
              </a:ext>
            </a:extLst>
          </p:cNvPr>
          <p:cNvSpPr/>
          <p:nvPr/>
        </p:nvSpPr>
        <p:spPr>
          <a:xfrm>
            <a:off x="1285753" y="6047987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 ~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30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94DDA0-7C05-A030-4285-3C1089CB93DA}"/>
              </a:ext>
            </a:extLst>
          </p:cNvPr>
          <p:cNvSpPr/>
          <p:nvPr/>
        </p:nvSpPr>
        <p:spPr>
          <a:xfrm>
            <a:off x="3177380" y="4851529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초마다 </a:t>
            </a:r>
            <a:r>
              <a:rPr lang="en-US" altLang="ko-KR" dirty="0">
                <a:solidFill>
                  <a:schemeClr val="tx1"/>
                </a:solidFill>
              </a:rPr>
              <a:t>5</a:t>
            </a:r>
            <a:r>
              <a:rPr lang="ko-KR" altLang="en-US" dirty="0">
                <a:solidFill>
                  <a:schemeClr val="tx1"/>
                </a:solidFill>
              </a:rPr>
              <a:t>마리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84AE88-5AF6-C792-F114-55E8F13799A9}"/>
              </a:ext>
            </a:extLst>
          </p:cNvPr>
          <p:cNvSpPr/>
          <p:nvPr/>
        </p:nvSpPr>
        <p:spPr>
          <a:xfrm>
            <a:off x="3177380" y="5450827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초마다 </a:t>
            </a:r>
            <a:r>
              <a:rPr lang="en-US" altLang="ko-KR" dirty="0">
                <a:solidFill>
                  <a:schemeClr val="tx1"/>
                </a:solidFill>
              </a:rPr>
              <a:t>7</a:t>
            </a:r>
            <a:r>
              <a:rPr lang="ko-KR" altLang="en-US" dirty="0">
                <a:solidFill>
                  <a:schemeClr val="tx1"/>
                </a:solidFill>
              </a:rPr>
              <a:t>마리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F9B634-9906-2B23-4819-807A78FCD551}"/>
              </a:ext>
            </a:extLst>
          </p:cNvPr>
          <p:cNvSpPr/>
          <p:nvPr/>
        </p:nvSpPr>
        <p:spPr>
          <a:xfrm>
            <a:off x="3177380" y="6047986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초마다 </a:t>
            </a:r>
            <a:r>
              <a:rPr lang="en-US" altLang="ko-KR" dirty="0">
                <a:solidFill>
                  <a:schemeClr val="tx1"/>
                </a:solidFill>
              </a:rPr>
              <a:t>8</a:t>
            </a:r>
            <a:r>
              <a:rPr lang="ko-KR" altLang="en-US" dirty="0">
                <a:solidFill>
                  <a:schemeClr val="tx1"/>
                </a:solidFill>
              </a:rPr>
              <a:t>마리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E63A7D-01CA-DCEF-EE25-D4466B56E287}"/>
              </a:ext>
            </a:extLst>
          </p:cNvPr>
          <p:cNvSpPr/>
          <p:nvPr/>
        </p:nvSpPr>
        <p:spPr>
          <a:xfrm>
            <a:off x="7495136" y="4851529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 </a:t>
            </a:r>
            <a:r>
              <a:rPr lang="en-US" altLang="ko-KR" dirty="0">
                <a:solidFill>
                  <a:schemeClr val="tx1"/>
                </a:solidFill>
              </a:rPr>
              <a:t>50</a:t>
            </a:r>
            <a:r>
              <a:rPr lang="ko-KR" altLang="en-US" dirty="0">
                <a:solidFill>
                  <a:schemeClr val="tx1"/>
                </a:solidFill>
              </a:rPr>
              <a:t>마리만 처치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EAEA3BA-76F8-A6E9-CE6D-7F5A1A795B6E}"/>
              </a:ext>
            </a:extLst>
          </p:cNvPr>
          <p:cNvSpPr/>
          <p:nvPr/>
        </p:nvSpPr>
        <p:spPr>
          <a:xfrm>
            <a:off x="7495136" y="5450827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 </a:t>
            </a:r>
            <a:r>
              <a:rPr lang="en-US" altLang="ko-KR" dirty="0">
                <a:solidFill>
                  <a:schemeClr val="tx1"/>
                </a:solidFill>
              </a:rPr>
              <a:t>70</a:t>
            </a:r>
            <a:r>
              <a:rPr lang="ko-KR" altLang="en-US" dirty="0">
                <a:solidFill>
                  <a:schemeClr val="tx1"/>
                </a:solidFill>
              </a:rPr>
              <a:t>마리만 처치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B1BBFA4-2BC7-7386-529A-1BB0D9315644}"/>
              </a:ext>
            </a:extLst>
          </p:cNvPr>
          <p:cNvSpPr/>
          <p:nvPr/>
        </p:nvSpPr>
        <p:spPr>
          <a:xfrm>
            <a:off x="7495136" y="6047985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 </a:t>
            </a:r>
            <a:r>
              <a:rPr lang="en-US" altLang="ko-KR" dirty="0">
                <a:solidFill>
                  <a:schemeClr val="tx1"/>
                </a:solidFill>
              </a:rPr>
              <a:t>80</a:t>
            </a:r>
            <a:r>
              <a:rPr lang="ko-KR" altLang="en-US" dirty="0">
                <a:solidFill>
                  <a:schemeClr val="tx1"/>
                </a:solidFill>
              </a:rPr>
              <a:t>마리만 처치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4B9361-D39A-7BDD-59CC-305A8E0F9993}"/>
              </a:ext>
            </a:extLst>
          </p:cNvPr>
          <p:cNvSpPr txBox="1"/>
          <p:nvPr/>
        </p:nvSpPr>
        <p:spPr>
          <a:xfrm>
            <a:off x="4610100" y="660400"/>
            <a:ext cx="7277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스테이지 클리어 조건</a:t>
            </a:r>
            <a:r>
              <a:rPr lang="en-US" altLang="ko-KR" b="1" dirty="0"/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처치 수 도달 시 </a:t>
            </a:r>
            <a:r>
              <a:rPr lang="ko-KR" altLang="en-US" b="1" dirty="0"/>
              <a:t>다음 스테이지로 넘어간다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9032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2545</Words>
  <Application>Microsoft Office PowerPoint</Application>
  <PresentationFormat>와이드스크린</PresentationFormat>
  <Paragraphs>706</Paragraphs>
  <Slides>57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6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승헌 백</dc:creator>
  <cp:lastModifiedBy>승헌 백</cp:lastModifiedBy>
  <cp:revision>3</cp:revision>
  <dcterms:created xsi:type="dcterms:W3CDTF">2025-06-25T01:38:28Z</dcterms:created>
  <dcterms:modified xsi:type="dcterms:W3CDTF">2025-07-03T01:58:53Z</dcterms:modified>
</cp:coreProperties>
</file>