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74299-6617-42F6-2D11-4137153C0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643B9-F3DE-C4A3-3B20-FD773E554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9AADE-E8E9-3221-A76E-CC6A9C92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85E03-6837-69FE-5D06-29C3B996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AF62A-1C26-3F49-DF99-C83562F4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59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8D60F-FCBD-49D9-7E87-7C512356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28BAC3-F6B2-1E4F-4C3F-FF06A779F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B0E68-B11E-5ACD-1C7F-35E6527E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9D21E-120A-E3A2-7A33-0885D018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764E5-EA9A-47DD-96FA-90D5396E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58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8F8C42-C332-520E-B35C-63AA25ECD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90E35F-0F6A-79EA-A7A0-87E57BA53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FDC48-1551-69C6-37B6-1BFC4B8C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5F49F-248C-049F-84D3-9B52BA84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CE6CE-0CC3-3373-A96A-BD7A36A1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2B491-436D-91F2-2609-973A1AD0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B143E-3DAD-53E7-6021-792D766D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28B56-6CC6-8597-51D9-AF6234FD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301D3-4737-EBF6-3014-5869CEC2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42689-9524-C68B-C5CD-D07A07CC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9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91025-3D16-3215-0FF2-0CCAB993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C0DEE2-AA76-4C9F-A1B4-3D29EE418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BAAEE-7FF2-6218-9443-F364D3B6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DAF86-E557-5B33-3386-BE27932E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60401-E34F-38E8-9DFA-DE46E937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6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39922-B959-E697-1586-A6666641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08AA0-4E0E-92A2-9E99-83471C330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5CD960-762D-D42A-E10A-F477D9B02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A1AEF-03D2-91B8-B178-55D38E90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102268-CA58-0709-4DB6-4E2DF2B0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03B330-D6EA-D7D7-6B4E-B18D6C5F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07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6ED4D-327D-54DA-84D6-82BB0608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D2D44-19FF-294E-935B-E08D7D84F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92FB2F-EE1F-FB7E-2EA1-9CE184B94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F3E729-B8C8-F386-6FC3-231888513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5A0B98-D2E3-D11B-EED4-11962ABC1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7B5F76-E5F4-F923-0CDD-C30E5E0E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1BA7C8-9F03-4D93-B8CD-51E3B270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BE99A7-23FD-0947-F080-2A55B1B6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90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5C25-9C7A-01EC-E0D2-6F7C2985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1A608F-ED3A-5677-CAC8-C725F910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6B8EE9-953C-45D0-AB22-F9E8C2F0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61386E-E9AF-A1A9-C112-62EDF9C3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49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906AA9-B6E7-4A42-1C5C-AE22D4D3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BF7537-1457-007C-A1E6-AB9CBE58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E648D-E64F-F347-7573-649F36B0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57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85478-0AD2-0EF5-6DE7-86C50F94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DBA48-952E-C861-6E7F-ADED8DE1A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07DD4F-4A14-6037-0FE4-40EADB9C0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EDEF29-C7BF-D4B3-00AF-6C5A0359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E9D31-29DF-E651-0524-72D2DFAA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C35A2-C662-6681-38C9-95A82C66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C2E1A-302E-251B-444B-3A2E706E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4570B4-7582-1BF3-4EFC-B14C927E0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124060-E77B-6372-3AD6-EA4B45B43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7A782F-9D9C-F3BA-5EAD-585653AF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4360B-30D8-D6F1-8989-9F882560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9DDFCB-4E4E-5AE0-0570-08205694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03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3AE48A-3623-AC76-6266-2BE75F9B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2D4A8-46FA-E692-69AE-B093994EC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BAA70-B6BA-BBF0-BBB8-AC47E378E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5B4D9-6A6D-4B01-9F9F-D20208858BB3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2403F-CAE3-B7F7-D008-081A8D68A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4B338-0F8A-4CBF-07F4-9E69CE990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79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5693B17C-089D-4854-C66B-9DFF84D71A8D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3A1523-1E8B-9EFE-9710-F53341324FD9}"/>
              </a:ext>
            </a:extLst>
          </p:cNvPr>
          <p:cNvSpPr/>
          <p:nvPr/>
        </p:nvSpPr>
        <p:spPr>
          <a:xfrm>
            <a:off x="1113090" y="2514600"/>
            <a:ext cx="542924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Sky Power </a:t>
            </a:r>
            <a:r>
              <a:rPr lang="ko-KR" altLang="en-US" sz="4000" b="1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컨셉 기획서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0A8B3F-B57B-458F-AE4F-8E0FEA559C20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743166" y="3429000"/>
            <a:ext cx="6169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8E82897F-61E2-82FB-DDB8-2E04BB5E2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262" y="1152416"/>
            <a:ext cx="4553168" cy="4553168"/>
          </a:xfrm>
          <a:prstGeom prst="ellipse">
            <a:avLst/>
          </a:prstGeom>
          <a:ln w="57150"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43B5F6-0B4D-157C-492B-BB9461052AC2}"/>
              </a:ext>
            </a:extLst>
          </p:cNvPr>
          <p:cNvSpPr/>
          <p:nvPr/>
        </p:nvSpPr>
        <p:spPr>
          <a:xfrm>
            <a:off x="2828925" y="3428999"/>
            <a:ext cx="1990725" cy="415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조 </a:t>
            </a:r>
            <a:r>
              <a:rPr lang="en-US" altLang="ko-KR" sz="1400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- </a:t>
            </a:r>
            <a:r>
              <a:rPr lang="ko-KR" altLang="en-US" sz="1400" dirty="0" err="1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유니톨로지</a:t>
            </a:r>
            <a:endParaRPr lang="ko-KR" altLang="en-US" sz="1400" dirty="0">
              <a:solidFill>
                <a:schemeClr val="tx1"/>
              </a:solidFill>
              <a:latin typeface="페이퍼로지 6 SemiBold" pitchFamily="2" charset="-127"/>
              <a:ea typeface="페이퍼로지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22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0BAC1-6F26-7A5D-8683-1BF74242C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BDB07BDB-04A1-6607-E72D-C7E8BBA183B6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1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562080D-8C07-C624-3CBB-F7A9638975FC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56A526-5428-F083-6EED-3FBAD2A7E197}"/>
              </a:ext>
            </a:extLst>
          </p:cNvPr>
          <p:cNvSpPr/>
          <p:nvPr/>
        </p:nvSpPr>
        <p:spPr>
          <a:xfrm>
            <a:off x="719498" y="396586"/>
            <a:ext cx="10753003" cy="43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  <a:cs typeface="Pretendard Medium" panose="02000603000000020004" pitchFamily="2" charset="-127"/>
              </a:rPr>
              <a:t>제작 게임 소개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94A279C6-8C63-7AE7-F6CC-C6B7D4BC1901}"/>
              </a:ext>
            </a:extLst>
          </p:cNvPr>
          <p:cNvSpPr/>
          <p:nvPr/>
        </p:nvSpPr>
        <p:spPr>
          <a:xfrm>
            <a:off x="430718" y="468241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35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4AD83-F57B-74FF-32C5-7AD26834E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86A4C74C-3365-9A5A-D385-5AB826CB7168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56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C004C-0F3A-5DC5-5C19-06E373BE0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30359A18-CED3-1E11-04C8-67D760E2F514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8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1200" dirty="0">
            <a:solidFill>
              <a:schemeClr val="tx1"/>
            </a:solidFill>
            <a:latin typeface="페이퍼로지 4 Regular" pitchFamily="2" charset="-127"/>
            <a:ea typeface="페이퍼로지 4 Regular" pitchFamily="2" charset="-127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11</Words>
  <Application>Microsoft Office PowerPoint</Application>
  <PresentationFormat>와이드스크린</PresentationFormat>
  <Paragraphs>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페이퍼로지 5 Medium</vt:lpstr>
      <vt:lpstr>페이퍼로지 6 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세웅 한</dc:creator>
  <cp:lastModifiedBy>세웅 한</cp:lastModifiedBy>
  <cp:revision>18</cp:revision>
  <dcterms:created xsi:type="dcterms:W3CDTF">2025-06-20T01:40:37Z</dcterms:created>
  <dcterms:modified xsi:type="dcterms:W3CDTF">2025-06-20T08:53:16Z</dcterms:modified>
</cp:coreProperties>
</file>