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1" r:id="rId4"/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87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A0785-5ED0-F659-D729-D9E1C37A6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43048D-ED0C-3CB6-5313-E075D9EA1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A8B367-770F-4C11-612F-9B5881A5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24B1-87C8-4AAC-8B8D-CF93095EAD8F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9E1F3-7D24-BDDC-C5D1-EF1291DF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E7955D-A434-487D-26A5-99E739226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EEBB-F9AC-4976-A524-4E8942F4B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26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65277-5C0A-E835-D739-37CF84ED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E95AB8-949B-4DF5-5EAA-D9B8FD2A0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1F5A8-4641-67F3-93D9-F205FCBDC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24B1-87C8-4AAC-8B8D-CF93095EAD8F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8B73C-988A-8850-ABED-11B8B1B8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31574-710A-D986-5339-A49A5D85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EEBB-F9AC-4976-A524-4E8942F4B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77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3851E7-FBCD-5512-7B0D-1747A8EA9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3C28C6-BCC1-2025-78D4-2B58270D0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0E39C-0291-D9D6-42EF-BAEA9573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24B1-87C8-4AAC-8B8D-CF93095EAD8F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C4D122-E7D2-D73B-DED6-ECEACE5F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6F0CF5-855C-B338-C372-4B62FC75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EEBB-F9AC-4976-A524-4E8942F4B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8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74299-6617-42F6-2D11-4137153C0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4643B9-F3DE-C4A3-3B20-FD773E554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9AADE-E8E9-3221-A76E-CC6A9C92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85E03-6837-69FE-5D06-29C3B996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AF62A-1C26-3F49-DF99-C83562F4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30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2B491-436D-91F2-2609-973A1AD0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6B143E-3DAD-53E7-6021-792D766DE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28B56-6CC6-8597-51D9-AF6234FD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3301D3-4737-EBF6-3014-5869CEC2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42689-9524-C68B-C5CD-D07A07CC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08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91025-3D16-3215-0FF2-0CCAB993E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C0DEE2-AA76-4C9F-A1B4-3D29EE418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CBAAEE-7FF2-6218-9443-F364D3B63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DAF86-E557-5B33-3386-BE27932E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60401-E34F-38E8-9DFA-DE46E937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22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39922-B959-E697-1586-A6666641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08AA0-4E0E-92A2-9E99-83471C330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5CD960-762D-D42A-E10A-F477D9B02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4A1AEF-03D2-91B8-B178-55D38E90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102268-CA58-0709-4DB6-4E2DF2B0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03B330-D6EA-D7D7-6B4E-B18D6C5F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775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6ED4D-327D-54DA-84D6-82BB06087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4D2D44-19FF-294E-935B-E08D7D84F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92FB2F-EE1F-FB7E-2EA1-9CE184B94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F3E729-B8C8-F386-6FC3-231888513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5A0B98-D2E3-D11B-EED4-11962ABC1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7B5F76-E5F4-F923-0CDD-C30E5E0E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1BA7C8-9F03-4D93-B8CD-51E3B270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BE99A7-23FD-0947-F080-2A55B1B6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594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75C25-9C7A-01EC-E0D2-6F7C2985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1A608F-ED3A-5677-CAC8-C725F910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6B8EE9-953C-45D0-AB22-F9E8C2F0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61386E-E9AF-A1A9-C112-62EDF9C3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33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906AA9-B6E7-4A42-1C5C-AE22D4D3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BF7537-1457-007C-A1E6-AB9CBE58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1E648D-E64F-F347-7573-649F36B0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575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85478-0AD2-0EF5-6DE7-86C50F942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DBA48-952E-C861-6E7F-ADED8DE1A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07DD4F-4A14-6037-0FE4-40EADB9C0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EDEF29-C7BF-D4B3-00AF-6C5A0359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0E9D31-29DF-E651-0524-72D2DFAA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C35A2-C662-6681-38C9-95A82C66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B93B1-B2F3-E15F-8823-07932E9F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7912A-C053-0B83-C0C6-F61AD403B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941EC-6B7F-FCED-AC22-0048E9BF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24B1-87C8-4AAC-8B8D-CF93095EAD8F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BA5ED-0FB0-829B-C24A-C9C603CA6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F3E64-A544-8F2D-8C0C-1BFD68EB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EEBB-F9AC-4976-A524-4E8942F4B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3623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C2E1A-302E-251B-444B-3A2E706E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4570B4-7582-1BF3-4EFC-B14C927E0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124060-E77B-6372-3AD6-EA4B45B43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7A782F-9D9C-F3BA-5EAD-585653AF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4360B-30D8-D6F1-8989-9F882560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9DDFCB-4E4E-5AE0-0570-08205694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475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8D60F-FCBD-49D9-7E87-7C512356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28BAC3-F6B2-1E4F-4C3F-FF06A779F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EB0E68-B11E-5ACD-1C7F-35E6527E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9D21E-120A-E3A2-7A33-0885D018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764E5-EA9A-47DD-96FA-90D5396E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525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8F8C42-C332-520E-B35C-63AA25ECD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90E35F-0F6A-79EA-A7A0-87E57BA53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DFDC48-1551-69C6-37B6-1BFC4B8C7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5F49F-248C-049F-84D3-9B52BA84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CE6CE-0CC3-3373-A96A-BD7A36A1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24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E81B2-F1C2-A6E1-02A8-63EC94B4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9E2A60-74A0-28A4-D32D-FD3D73070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DAAFE-632F-5269-25DC-ED666BEE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24B1-87C8-4AAC-8B8D-CF93095EAD8F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44ED9E-157C-D5BB-4B3C-DBF69588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3167F-0BBB-829C-5818-2DEAC705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EEBB-F9AC-4976-A524-4E8942F4B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49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CF198-44E4-F4B3-C217-17B53020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D8204-D7D2-0587-0FAE-483001996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C373A4-5B11-8D88-1024-326A2487F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03F4AE-4F61-32F0-A618-87F8E43B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24B1-87C8-4AAC-8B8D-CF93095EAD8F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434849-32E9-97CB-47EE-4BCD81E5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C04366-F842-193A-8FAA-EE1C73AE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EEBB-F9AC-4976-A524-4E8942F4B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23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5E9DB-684C-6CB3-46DD-76AF903E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FA3110-A24C-8231-3E4A-370443062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DFA635-57F1-6025-1119-D88B935C2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31003A-B79C-A9E7-F8E4-5E2404D9E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366E6F-8456-7799-72F6-2CBEE9D9F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CB37EE-08B7-9903-3223-F91C2F77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24B1-87C8-4AAC-8B8D-CF93095EAD8F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6C2818-64C3-1652-14ED-71875239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8B2019-CD8E-D0C7-7D81-ECF1449B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EEBB-F9AC-4976-A524-4E8942F4B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9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BC02F-955D-77C3-4A6C-AF830436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4C2460-880F-5CD2-AD6E-82128540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24B1-87C8-4AAC-8B8D-CF93095EAD8F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8B0788-9E6F-7BA3-BEBE-814B073B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F3F58A-B3BE-E359-1A50-CC13F0F8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EEBB-F9AC-4976-A524-4E8942F4B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7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145517-4FDC-7E54-A54C-83806C1F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24B1-87C8-4AAC-8B8D-CF93095EAD8F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424675-7094-9071-2AD9-D0A9F6E7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79D2DA-9F1A-30ED-59BF-8DE8ED5B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EEBB-F9AC-4976-A524-4E8942F4B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39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F12C4-D03F-9D03-839C-FAB7950B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77BD7-DE54-C07C-0312-1BB8AAD32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A2D095-D7D5-7F04-238F-0B2A29443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7855AF-A92A-21B6-8EA8-D3D08E43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24B1-87C8-4AAC-8B8D-CF93095EAD8F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128BD1-B790-C4F9-1E7A-75F3D4AA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FC8D74-DBA9-9524-E834-50994B4A2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EEBB-F9AC-4976-A524-4E8942F4B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18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7D64E-589A-B3F2-B188-C6ED5F68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084A3B-A742-2DCA-C97F-228964462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D6AFE7-C520-ABFE-1D51-C1F0CD6D2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E83809-A177-71BF-9C45-157499CD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24B1-87C8-4AAC-8B8D-CF93095EAD8F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2C174C-8C3C-CC58-D4BD-73071050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EA2F0D-B899-7218-6F41-8B7BD0AB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EEBB-F9AC-4976-A524-4E8942F4B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6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3202DC-99B4-66C1-FF03-717CC467A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576DA8-27CA-18B1-1F9F-A3FBE727C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8276E2-1E07-0998-49E3-187FBE083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024B1-87C8-4AAC-8B8D-CF93095EAD8F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21A045-B098-005B-302B-EE7021921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52EF8-1BD7-BAB1-4480-A6989B78F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9EEBB-F9AC-4976-A524-4E8942F4B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0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3AE48A-3623-AC76-6266-2BE75F9BB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B2D4A8-46FA-E692-69AE-B093994EC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EBAA70-B6BA-BBF0-BBB8-AC47E378E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5B4D9-6A6D-4B01-9F9F-D20208858BB3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B2403F-CAE3-B7F7-D008-081A8D68A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4B338-0F8A-4CBF-07F4-9E69CE990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77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대각선 방향 모서리 3">
            <a:extLst>
              <a:ext uri="{FF2B5EF4-FFF2-40B4-BE49-F238E27FC236}">
                <a16:creationId xmlns:a16="http://schemas.microsoft.com/office/drawing/2014/main" id="{C345B9EA-FE07-91B9-F1B5-4C2EB176FBE9}"/>
              </a:ext>
            </a:extLst>
          </p:cNvPr>
          <p:cNvSpPr/>
          <p:nvPr/>
        </p:nvSpPr>
        <p:spPr>
          <a:xfrm>
            <a:off x="212436" y="230909"/>
            <a:ext cx="11767127" cy="6437746"/>
          </a:xfrm>
          <a:prstGeom prst="snip2DiagRect">
            <a:avLst>
              <a:gd name="adj1" fmla="val 0"/>
              <a:gd name="adj2" fmla="val 6911"/>
            </a:avLst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A55DC9-52F5-DA22-E518-061AC4E57705}"/>
              </a:ext>
            </a:extLst>
          </p:cNvPr>
          <p:cNvSpPr/>
          <p:nvPr/>
        </p:nvSpPr>
        <p:spPr>
          <a:xfrm>
            <a:off x="1113090" y="2514600"/>
            <a:ext cx="542924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</a:rPr>
              <a:t>Sky Power </a:t>
            </a:r>
            <a:r>
              <a:rPr lang="ko-KR" altLang="en-US" sz="4000" b="1" dirty="0" err="1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</a:rPr>
              <a:t>씬별</a:t>
            </a:r>
            <a:r>
              <a:rPr lang="ko-KR" altLang="en-US" sz="4000" b="1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</a:rPr>
              <a:t> 흐름도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A4E28BB-5BE9-7720-5306-84FCB43452B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743166" y="3429000"/>
            <a:ext cx="61690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0ECDB74A-5EC4-555A-33A0-2EA796D80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262" y="1152416"/>
            <a:ext cx="4553168" cy="4553168"/>
          </a:xfrm>
          <a:prstGeom prst="ellipse">
            <a:avLst/>
          </a:prstGeom>
          <a:ln w="57150"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8AEBFE0-C826-5E50-B64D-AC816C20E3BF}"/>
              </a:ext>
            </a:extLst>
          </p:cNvPr>
          <p:cNvSpPr/>
          <p:nvPr/>
        </p:nvSpPr>
        <p:spPr>
          <a:xfrm>
            <a:off x="2828925" y="3428999"/>
            <a:ext cx="1990725" cy="415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</a:rPr>
              <a:t>5</a:t>
            </a:r>
            <a:r>
              <a:rPr lang="ko-KR" altLang="en-US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</a:rPr>
              <a:t>조 </a:t>
            </a:r>
            <a:r>
              <a:rPr lang="en-US" altLang="ko-KR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</a:rPr>
              <a:t>- </a:t>
            </a:r>
            <a:r>
              <a:rPr lang="ko-KR" altLang="en-US" dirty="0" err="1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</a:rPr>
              <a:t>유니톨로지</a:t>
            </a:r>
            <a:endParaRPr lang="ko-KR" altLang="en-US" dirty="0">
              <a:solidFill>
                <a:schemeClr val="tx1"/>
              </a:solidFill>
              <a:latin typeface="페이퍼로지 6 SemiBold" pitchFamily="2" charset="-127"/>
              <a:ea typeface="페이퍼로지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649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08667-87BF-66FB-4E0F-EF1704E0E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잘린 대각선 방향 모서리 2">
            <a:extLst>
              <a:ext uri="{FF2B5EF4-FFF2-40B4-BE49-F238E27FC236}">
                <a16:creationId xmlns:a16="http://schemas.microsoft.com/office/drawing/2014/main" id="{CE9FE372-FEE5-349C-0F95-AAB8C42C2B0C}"/>
              </a:ext>
            </a:extLst>
          </p:cNvPr>
          <p:cNvSpPr/>
          <p:nvPr/>
        </p:nvSpPr>
        <p:spPr>
          <a:xfrm>
            <a:off x="212436" y="230909"/>
            <a:ext cx="11767127" cy="6437746"/>
          </a:xfrm>
          <a:prstGeom prst="snip2DiagRect">
            <a:avLst>
              <a:gd name="adj1" fmla="val 0"/>
              <a:gd name="adj2" fmla="val 6911"/>
            </a:avLst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76D983-80B5-3659-7DEA-18973C65252E}"/>
              </a:ext>
            </a:extLst>
          </p:cNvPr>
          <p:cNvSpPr/>
          <p:nvPr/>
        </p:nvSpPr>
        <p:spPr>
          <a:xfrm>
            <a:off x="800100" y="491836"/>
            <a:ext cx="10672401" cy="432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  <a:cs typeface="Pretendard Medium" panose="02000603000000020004" pitchFamily="2" charset="-127"/>
              </a:rPr>
              <a:t>스타트 씬 흐름도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726DC9A3-BB47-7A8A-1514-A07EB5BE4B24}"/>
              </a:ext>
            </a:extLst>
          </p:cNvPr>
          <p:cNvSpPr/>
          <p:nvPr/>
        </p:nvSpPr>
        <p:spPr>
          <a:xfrm>
            <a:off x="430718" y="563491"/>
            <a:ext cx="288780" cy="28878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600" dirty="0">
              <a:solidFill>
                <a:schemeClr val="tx1"/>
              </a:solidFill>
              <a:latin typeface="페이퍼로지 5 Medium" pitchFamily="2" charset="-127"/>
              <a:ea typeface="페이퍼로지 5 Medium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6B01D37B-7522-0753-7B13-EC239F78741B}"/>
              </a:ext>
            </a:extLst>
          </p:cNvPr>
          <p:cNvSpPr/>
          <p:nvPr/>
        </p:nvSpPr>
        <p:spPr>
          <a:xfrm>
            <a:off x="800100" y="1233829"/>
            <a:ext cx="1381126" cy="481066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시작</a:t>
            </a: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319345FA-3615-DBDB-3576-73B2D176AC69}"/>
              </a:ext>
            </a:extLst>
          </p:cNvPr>
          <p:cNvSpPr/>
          <p:nvPr/>
        </p:nvSpPr>
        <p:spPr>
          <a:xfrm>
            <a:off x="800100" y="5383638"/>
            <a:ext cx="1381126" cy="481066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종료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367BA1D6-AD4C-28F2-C7EA-8FA661810F6F}"/>
              </a:ext>
            </a:extLst>
          </p:cNvPr>
          <p:cNvSpPr/>
          <p:nvPr/>
        </p:nvSpPr>
        <p:spPr>
          <a:xfrm>
            <a:off x="800100" y="1986016"/>
            <a:ext cx="1381126" cy="481066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페이퍼로지 4 Regular" pitchFamily="2" charset="-127"/>
              <a:ea typeface="페이퍼로지 4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6089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C1D98-ED65-9D89-E10B-F369894DA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잘린 대각선 방향 모서리 2">
            <a:extLst>
              <a:ext uri="{FF2B5EF4-FFF2-40B4-BE49-F238E27FC236}">
                <a16:creationId xmlns:a16="http://schemas.microsoft.com/office/drawing/2014/main" id="{25F0E995-3FDB-A976-08F9-EBE96CE49669}"/>
              </a:ext>
            </a:extLst>
          </p:cNvPr>
          <p:cNvSpPr/>
          <p:nvPr/>
        </p:nvSpPr>
        <p:spPr>
          <a:xfrm>
            <a:off x="212436" y="230909"/>
            <a:ext cx="11767127" cy="6437746"/>
          </a:xfrm>
          <a:prstGeom prst="snip2DiagRect">
            <a:avLst>
              <a:gd name="adj1" fmla="val 0"/>
              <a:gd name="adj2" fmla="val 6911"/>
            </a:avLst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2877F82-7035-FB76-817C-07E11C778D0A}"/>
              </a:ext>
            </a:extLst>
          </p:cNvPr>
          <p:cNvSpPr/>
          <p:nvPr/>
        </p:nvSpPr>
        <p:spPr>
          <a:xfrm>
            <a:off x="800100" y="491836"/>
            <a:ext cx="10672401" cy="432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  <a:cs typeface="Pretendard Medium" panose="02000603000000020004" pitchFamily="2" charset="-127"/>
              </a:rPr>
              <a:t>스타트 씬 흐름도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DBA9AEBD-EFCE-49F3-2BE9-5C74F588AC19}"/>
              </a:ext>
            </a:extLst>
          </p:cNvPr>
          <p:cNvSpPr/>
          <p:nvPr/>
        </p:nvSpPr>
        <p:spPr>
          <a:xfrm>
            <a:off x="430718" y="563491"/>
            <a:ext cx="288780" cy="28878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600" dirty="0">
              <a:solidFill>
                <a:schemeClr val="tx1"/>
              </a:solidFill>
              <a:latin typeface="페이퍼로지 5 Medium" pitchFamily="2" charset="-127"/>
              <a:ea typeface="페이퍼로지 5 Medium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804B50C5-0F02-BB17-EF24-AF253D32377C}"/>
              </a:ext>
            </a:extLst>
          </p:cNvPr>
          <p:cNvSpPr/>
          <p:nvPr/>
        </p:nvSpPr>
        <p:spPr>
          <a:xfrm>
            <a:off x="800100" y="1233829"/>
            <a:ext cx="1381126" cy="481066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시작</a:t>
            </a: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73FD94D6-0249-0775-A38C-053486A7B11B}"/>
              </a:ext>
            </a:extLst>
          </p:cNvPr>
          <p:cNvSpPr/>
          <p:nvPr/>
        </p:nvSpPr>
        <p:spPr>
          <a:xfrm>
            <a:off x="800100" y="5383638"/>
            <a:ext cx="1381126" cy="481066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종료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33D2B022-C16C-CE0E-2E52-3A814D1D0DCB}"/>
              </a:ext>
            </a:extLst>
          </p:cNvPr>
          <p:cNvSpPr/>
          <p:nvPr/>
        </p:nvSpPr>
        <p:spPr>
          <a:xfrm>
            <a:off x="800100" y="1986016"/>
            <a:ext cx="1381126" cy="481066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페이퍼로지 4 Regular" pitchFamily="2" charset="-127"/>
              <a:ea typeface="페이퍼로지 4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9004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33357-52AD-28BE-436F-4EBAF1340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잘린 대각선 방향 모서리 2">
            <a:extLst>
              <a:ext uri="{FF2B5EF4-FFF2-40B4-BE49-F238E27FC236}">
                <a16:creationId xmlns:a16="http://schemas.microsoft.com/office/drawing/2014/main" id="{350099B8-40A1-D210-A099-197E99A51AFC}"/>
              </a:ext>
            </a:extLst>
          </p:cNvPr>
          <p:cNvSpPr/>
          <p:nvPr/>
        </p:nvSpPr>
        <p:spPr>
          <a:xfrm>
            <a:off x="212436" y="230909"/>
            <a:ext cx="11767127" cy="6437746"/>
          </a:xfrm>
          <a:prstGeom prst="snip2DiagRect">
            <a:avLst>
              <a:gd name="adj1" fmla="val 0"/>
              <a:gd name="adj2" fmla="val 6911"/>
            </a:avLst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0EC54D-3336-8BAF-116A-9E82F9061ECB}"/>
              </a:ext>
            </a:extLst>
          </p:cNvPr>
          <p:cNvSpPr/>
          <p:nvPr/>
        </p:nvSpPr>
        <p:spPr>
          <a:xfrm>
            <a:off x="800100" y="491836"/>
            <a:ext cx="10672401" cy="432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  <a:cs typeface="Pretendard Medium" panose="02000603000000020004" pitchFamily="2" charset="-127"/>
              </a:rPr>
              <a:t>스타트 씬 흐름도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A7CA136C-7548-659B-D6C5-2A55BB188594}"/>
              </a:ext>
            </a:extLst>
          </p:cNvPr>
          <p:cNvSpPr/>
          <p:nvPr/>
        </p:nvSpPr>
        <p:spPr>
          <a:xfrm>
            <a:off x="430718" y="563491"/>
            <a:ext cx="288780" cy="28878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600" dirty="0">
              <a:solidFill>
                <a:schemeClr val="tx1"/>
              </a:solidFill>
              <a:latin typeface="페이퍼로지 5 Medium" pitchFamily="2" charset="-127"/>
              <a:ea typeface="페이퍼로지 5 Medium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B8BC7506-4C56-CED5-432C-62FA142F3F06}"/>
              </a:ext>
            </a:extLst>
          </p:cNvPr>
          <p:cNvSpPr/>
          <p:nvPr/>
        </p:nvSpPr>
        <p:spPr>
          <a:xfrm>
            <a:off x="800100" y="1233829"/>
            <a:ext cx="1381126" cy="481066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시작</a:t>
            </a: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861D3F02-D7FD-C4F6-AC03-22493E63CE5E}"/>
              </a:ext>
            </a:extLst>
          </p:cNvPr>
          <p:cNvSpPr/>
          <p:nvPr/>
        </p:nvSpPr>
        <p:spPr>
          <a:xfrm>
            <a:off x="800100" y="5383638"/>
            <a:ext cx="1381126" cy="481066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종료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70939FC2-CEC8-BDF8-7F75-C3835A475AC1}"/>
              </a:ext>
            </a:extLst>
          </p:cNvPr>
          <p:cNvSpPr/>
          <p:nvPr/>
        </p:nvSpPr>
        <p:spPr>
          <a:xfrm>
            <a:off x="800100" y="1986016"/>
            <a:ext cx="1381126" cy="481066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페이퍼로지 4 Regular" pitchFamily="2" charset="-127"/>
              <a:ea typeface="페이퍼로지 4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5774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04C97-A3AF-30D7-0328-A2239B8C3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잘린 대각선 방향 모서리 2">
            <a:extLst>
              <a:ext uri="{FF2B5EF4-FFF2-40B4-BE49-F238E27FC236}">
                <a16:creationId xmlns:a16="http://schemas.microsoft.com/office/drawing/2014/main" id="{7E2C8684-B2D6-F890-7BA8-89EBA867ED74}"/>
              </a:ext>
            </a:extLst>
          </p:cNvPr>
          <p:cNvSpPr/>
          <p:nvPr/>
        </p:nvSpPr>
        <p:spPr>
          <a:xfrm>
            <a:off x="212436" y="230909"/>
            <a:ext cx="11767127" cy="6437746"/>
          </a:xfrm>
          <a:prstGeom prst="snip2DiagRect">
            <a:avLst>
              <a:gd name="adj1" fmla="val 0"/>
              <a:gd name="adj2" fmla="val 6911"/>
            </a:avLst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3BFCF2-3F77-A423-7023-D3E278935AE1}"/>
              </a:ext>
            </a:extLst>
          </p:cNvPr>
          <p:cNvSpPr/>
          <p:nvPr/>
        </p:nvSpPr>
        <p:spPr>
          <a:xfrm>
            <a:off x="800100" y="491836"/>
            <a:ext cx="10672401" cy="432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  <a:cs typeface="Pretendard Medium" panose="02000603000000020004" pitchFamily="2" charset="-127"/>
              </a:rPr>
              <a:t>스타트 씬 흐름도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92BC77C1-B029-996C-76F4-51098A5C2244}"/>
              </a:ext>
            </a:extLst>
          </p:cNvPr>
          <p:cNvSpPr/>
          <p:nvPr/>
        </p:nvSpPr>
        <p:spPr>
          <a:xfrm>
            <a:off x="430718" y="563491"/>
            <a:ext cx="288780" cy="28878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600" dirty="0">
              <a:solidFill>
                <a:schemeClr val="tx1"/>
              </a:solidFill>
              <a:latin typeface="페이퍼로지 5 Medium" pitchFamily="2" charset="-127"/>
              <a:ea typeface="페이퍼로지 5 Medium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DE4C4985-2194-4137-37F0-D77B3C868EF2}"/>
              </a:ext>
            </a:extLst>
          </p:cNvPr>
          <p:cNvSpPr/>
          <p:nvPr/>
        </p:nvSpPr>
        <p:spPr>
          <a:xfrm>
            <a:off x="800100" y="1233829"/>
            <a:ext cx="1381126" cy="481066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시작</a:t>
            </a: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4C539B25-06D3-ECF3-7533-413AB58E2149}"/>
              </a:ext>
            </a:extLst>
          </p:cNvPr>
          <p:cNvSpPr/>
          <p:nvPr/>
        </p:nvSpPr>
        <p:spPr>
          <a:xfrm>
            <a:off x="800100" y="5383638"/>
            <a:ext cx="1381126" cy="481066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종료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B84B4200-C403-878C-36AF-6BB8ED5E2C85}"/>
              </a:ext>
            </a:extLst>
          </p:cNvPr>
          <p:cNvSpPr/>
          <p:nvPr/>
        </p:nvSpPr>
        <p:spPr>
          <a:xfrm>
            <a:off x="800100" y="1986016"/>
            <a:ext cx="1381126" cy="481066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페이퍼로지 4 Regular" pitchFamily="2" charset="-127"/>
              <a:ea typeface="페이퍼로지 4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891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A3752-2C87-4886-37FD-FA9E9F23E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39679B39-F126-524A-7FED-0D5908A05779}"/>
              </a:ext>
            </a:extLst>
          </p:cNvPr>
          <p:cNvSpPr/>
          <p:nvPr/>
        </p:nvSpPr>
        <p:spPr>
          <a:xfrm>
            <a:off x="212436" y="230909"/>
            <a:ext cx="11767127" cy="6437746"/>
          </a:xfrm>
          <a:prstGeom prst="snip2DiagRect">
            <a:avLst>
              <a:gd name="adj1" fmla="val 0"/>
              <a:gd name="adj2" fmla="val 6911"/>
            </a:avLst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3D4F83-A1D7-8532-CB81-27E81185EC9D}"/>
              </a:ext>
            </a:extLst>
          </p:cNvPr>
          <p:cNvSpPr/>
          <p:nvPr/>
        </p:nvSpPr>
        <p:spPr>
          <a:xfrm>
            <a:off x="1113090" y="2514600"/>
            <a:ext cx="542924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페이퍼로지 6 SemiBold" pitchFamily="2" charset="-127"/>
                <a:ea typeface="페이퍼로지 6 SemiBold" pitchFamily="2" charset="-127"/>
                <a:cs typeface="+mn-cs"/>
              </a:rPr>
              <a:t>1.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페이퍼로지 6 SemiBold" pitchFamily="2" charset="-127"/>
                <a:ea typeface="페이퍼로지 6 SemiBold" pitchFamily="2" charset="-127"/>
                <a:cs typeface="+mn-cs"/>
              </a:rPr>
              <a:t>문서 개요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E1D217D-25C9-B8DC-6002-3E4EA01B9E04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743166" y="3429000"/>
            <a:ext cx="61690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D7A5DEA-E655-3CDB-9F9C-26672AB46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262" y="1152416"/>
            <a:ext cx="4553168" cy="4553168"/>
          </a:xfrm>
          <a:prstGeom prst="ellipse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684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C562080D-8C07-C624-3CBB-F7A9638975FC}"/>
              </a:ext>
            </a:extLst>
          </p:cNvPr>
          <p:cNvSpPr/>
          <p:nvPr/>
        </p:nvSpPr>
        <p:spPr>
          <a:xfrm>
            <a:off x="212436" y="230909"/>
            <a:ext cx="11767127" cy="6437746"/>
          </a:xfrm>
          <a:prstGeom prst="snip2DiagRect">
            <a:avLst>
              <a:gd name="adj1" fmla="val 0"/>
              <a:gd name="adj2" fmla="val 6911"/>
            </a:avLst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56A526-5428-F083-6EED-3FBAD2A7E197}"/>
              </a:ext>
            </a:extLst>
          </p:cNvPr>
          <p:cNvSpPr/>
          <p:nvPr/>
        </p:nvSpPr>
        <p:spPr>
          <a:xfrm>
            <a:off x="800100" y="491836"/>
            <a:ext cx="10672401" cy="432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  <a:cs typeface="Pretendard Medium" panose="02000603000000020004" pitchFamily="2" charset="-127"/>
              </a:rPr>
              <a:t>문서 목적</a:t>
            </a: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94A279C6-8C63-7AE7-F6CC-C6B7D4BC1901}"/>
              </a:ext>
            </a:extLst>
          </p:cNvPr>
          <p:cNvSpPr/>
          <p:nvPr/>
        </p:nvSpPr>
        <p:spPr>
          <a:xfrm>
            <a:off x="430718" y="563491"/>
            <a:ext cx="288780" cy="28878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600" dirty="0">
              <a:solidFill>
                <a:schemeClr val="tx1"/>
              </a:solidFill>
              <a:latin typeface="페이퍼로지 5 Medium" pitchFamily="2" charset="-127"/>
              <a:ea typeface="페이퍼로지 5 Medium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E8971F-62C1-40B4-E1DC-5C7AA60D7123}"/>
              </a:ext>
            </a:extLst>
          </p:cNvPr>
          <p:cNvSpPr/>
          <p:nvPr/>
        </p:nvSpPr>
        <p:spPr>
          <a:xfrm>
            <a:off x="575108" y="996149"/>
            <a:ext cx="11010900" cy="2362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본 문서는 유니티 합반 프로젝트 진행에 앞서</a:t>
            </a:r>
            <a:r>
              <a:rPr lang="en-US" altLang="ko-KR" sz="16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각 씬 별로 흐름을 정리하는 것을 목표로 작성되었음</a:t>
            </a:r>
            <a:r>
              <a:rPr lang="en-US" altLang="ko-KR" sz="16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A719368-D5D8-6776-987E-9C5CED98E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2560"/>
              </p:ext>
            </p:extLst>
          </p:nvPr>
        </p:nvGraphicFramePr>
        <p:xfrm>
          <a:off x="485775" y="4320554"/>
          <a:ext cx="64389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145">
                  <a:extLst>
                    <a:ext uri="{9D8B030D-6E8A-4147-A177-3AD203B41FA5}">
                      <a16:colId xmlns:a16="http://schemas.microsoft.com/office/drawing/2014/main" val="2709765624"/>
                    </a:ext>
                  </a:extLst>
                </a:gridCol>
                <a:gridCol w="5090755">
                  <a:extLst>
                    <a:ext uri="{9D8B030D-6E8A-4147-A177-3AD203B41FA5}">
                      <a16:colId xmlns:a16="http://schemas.microsoft.com/office/drawing/2014/main" val="4231339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페이퍼로지 5 Medium" pitchFamily="2" charset="-127"/>
                          <a:ea typeface="페이퍼로지 5 Medium" pitchFamily="2" charset="-127"/>
                        </a:rPr>
                        <a:t>작업 날짜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페이퍼로지 5 Medium" pitchFamily="2" charset="-127"/>
                          <a:ea typeface="페이퍼로지 5 Medium" pitchFamily="2" charset="-127"/>
                        </a:rPr>
                        <a:t>작업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1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페이퍼로지 4 Regular" pitchFamily="2" charset="-127"/>
                          <a:ea typeface="페이퍼로지 4 Regular" pitchFamily="2" charset="-127"/>
                        </a:rPr>
                        <a:t>2025-06-23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페이퍼로지 4 Regular" pitchFamily="2" charset="-127"/>
                        <a:ea typeface="페이퍼로지 4 Regular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페이퍼로지 4 Regular" pitchFamily="2" charset="-127"/>
                          <a:ea typeface="페이퍼로지 4 Regular" pitchFamily="2" charset="-127"/>
                        </a:rPr>
                        <a:t>문서 생성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페이퍼로지 4 Regular" pitchFamily="2" charset="-127"/>
                          <a:ea typeface="페이퍼로지 4 Regular" pitchFamily="2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페이퍼로지 4 Regular" pitchFamily="2" charset="-127"/>
                          <a:ea typeface="페이퍼로지 4 Regular" pitchFamily="2" charset="-127"/>
                        </a:rPr>
                        <a:t>세부 내용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923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페이퍼로지 4 Regular" pitchFamily="2" charset="-127"/>
                          <a:ea typeface="페이퍼로지 4 Regular" pitchFamily="2" charset="-127"/>
                        </a:rPr>
                        <a:t>2025-06-22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페이퍼로지 4 Regular" pitchFamily="2" charset="-127"/>
                        <a:ea typeface="페이퍼로지 4 Regular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페이퍼로지 4 Regular" pitchFamily="2" charset="-127"/>
                          <a:ea typeface="페이퍼로지 4 Regular" pitchFamily="2" charset="-127"/>
                        </a:rPr>
                        <a:t>문서 세부 내용 검토 및 완성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51965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D6F98AAB-BCAC-AB66-E63D-582CA7D88AEE}"/>
              </a:ext>
            </a:extLst>
          </p:cNvPr>
          <p:cNvSpPr/>
          <p:nvPr/>
        </p:nvSpPr>
        <p:spPr>
          <a:xfrm>
            <a:off x="800100" y="3753039"/>
            <a:ext cx="5295900" cy="495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페이퍼로지 5 Medium" pitchFamily="2" charset="-127"/>
                <a:ea typeface="페이퍼로지 5 Medium" pitchFamily="2" charset="-127"/>
              </a:rPr>
              <a:t>문서 작업 로그</a:t>
            </a: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D516AB02-8E55-2283-AA2F-7EBC2606A3C7}"/>
              </a:ext>
            </a:extLst>
          </p:cNvPr>
          <p:cNvSpPr/>
          <p:nvPr/>
        </p:nvSpPr>
        <p:spPr>
          <a:xfrm>
            <a:off x="430718" y="3851272"/>
            <a:ext cx="288780" cy="28878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600" dirty="0">
              <a:solidFill>
                <a:schemeClr val="tx1"/>
              </a:solidFill>
              <a:latin typeface="페이퍼로지 5 Medium" pitchFamily="2" charset="-127"/>
              <a:ea typeface="페이퍼로지 5 Medium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35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잘린 대각선 방향 모서리 2">
            <a:extLst>
              <a:ext uri="{FF2B5EF4-FFF2-40B4-BE49-F238E27FC236}">
                <a16:creationId xmlns:a16="http://schemas.microsoft.com/office/drawing/2014/main" id="{0A2CC189-4981-DE45-DC6D-D272111FD318}"/>
              </a:ext>
            </a:extLst>
          </p:cNvPr>
          <p:cNvSpPr/>
          <p:nvPr/>
        </p:nvSpPr>
        <p:spPr>
          <a:xfrm>
            <a:off x="212436" y="230909"/>
            <a:ext cx="11767127" cy="6437746"/>
          </a:xfrm>
          <a:prstGeom prst="snip2DiagRect">
            <a:avLst>
              <a:gd name="adj1" fmla="val 0"/>
              <a:gd name="adj2" fmla="val 6911"/>
            </a:avLst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494C4D-8CD5-2BED-6B93-CF1462635C82}"/>
              </a:ext>
            </a:extLst>
          </p:cNvPr>
          <p:cNvSpPr/>
          <p:nvPr/>
        </p:nvSpPr>
        <p:spPr>
          <a:xfrm>
            <a:off x="719498" y="491836"/>
            <a:ext cx="10672401" cy="432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  <a:cs typeface="Pretendard Medium" panose="02000603000000020004" pitchFamily="2" charset="-127"/>
              </a:rPr>
              <a:t>스타트 씬 흐름도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07D865DC-F71A-4A5F-E566-389F0CD4955A}"/>
              </a:ext>
            </a:extLst>
          </p:cNvPr>
          <p:cNvSpPr/>
          <p:nvPr/>
        </p:nvSpPr>
        <p:spPr>
          <a:xfrm>
            <a:off x="430718" y="563491"/>
            <a:ext cx="288780" cy="28878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600" dirty="0">
              <a:solidFill>
                <a:schemeClr val="tx1"/>
              </a:solidFill>
              <a:latin typeface="페이퍼로지 5 Medium" pitchFamily="2" charset="-127"/>
              <a:ea typeface="페이퍼로지 5 Medium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89902D9F-EC59-D113-0F57-F76D6ECB795A}"/>
              </a:ext>
            </a:extLst>
          </p:cNvPr>
          <p:cNvSpPr/>
          <p:nvPr/>
        </p:nvSpPr>
        <p:spPr>
          <a:xfrm>
            <a:off x="800100" y="1233829"/>
            <a:ext cx="1381126" cy="481066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시작</a:t>
            </a: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23A24A78-E5C3-F0AE-6A24-3CCC5D5D521F}"/>
              </a:ext>
            </a:extLst>
          </p:cNvPr>
          <p:cNvSpPr/>
          <p:nvPr/>
        </p:nvSpPr>
        <p:spPr>
          <a:xfrm>
            <a:off x="800100" y="5555088"/>
            <a:ext cx="1381126" cy="481066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종료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9A7EA651-7A17-843F-DF12-E8D70273F077}"/>
              </a:ext>
            </a:extLst>
          </p:cNvPr>
          <p:cNvSpPr/>
          <p:nvPr/>
        </p:nvSpPr>
        <p:spPr>
          <a:xfrm>
            <a:off x="800100" y="1986016"/>
            <a:ext cx="1381126" cy="481066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게임 데이터 로딩</a:t>
            </a:r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C4DA3CC3-B7E4-D5A4-4207-448890A5E17B}"/>
              </a:ext>
            </a:extLst>
          </p:cNvPr>
          <p:cNvSpPr/>
          <p:nvPr/>
        </p:nvSpPr>
        <p:spPr>
          <a:xfrm>
            <a:off x="800100" y="2738203"/>
            <a:ext cx="1381126" cy="481066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세이브 데이터 로딩</a:t>
            </a:r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505920CA-0CD2-5A1B-4772-6046ADFA7D9F}"/>
              </a:ext>
            </a:extLst>
          </p:cNvPr>
          <p:cNvSpPr/>
          <p:nvPr/>
        </p:nvSpPr>
        <p:spPr>
          <a:xfrm>
            <a:off x="800100" y="3490390"/>
            <a:ext cx="1381126" cy="481066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배경 이미지 로딩</a:t>
            </a:r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D5F9390F-9108-443E-962B-23C6FAB2B241}"/>
              </a:ext>
            </a:extLst>
          </p:cNvPr>
          <p:cNvSpPr/>
          <p:nvPr/>
        </p:nvSpPr>
        <p:spPr>
          <a:xfrm>
            <a:off x="800100" y="4242577"/>
            <a:ext cx="1381126" cy="481066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게임 타이틀 로딩</a:t>
            </a:r>
          </a:p>
        </p:txBody>
      </p:sp>
    </p:spTree>
    <p:extLst>
      <p:ext uri="{BB962C8B-B14F-4D97-AF65-F5344CB8AC3E}">
        <p14:creationId xmlns:p14="http://schemas.microsoft.com/office/powerpoint/2010/main" val="181192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9E072-1222-50ED-127D-D01D04B80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잘린 대각선 방향 모서리 2">
            <a:extLst>
              <a:ext uri="{FF2B5EF4-FFF2-40B4-BE49-F238E27FC236}">
                <a16:creationId xmlns:a16="http://schemas.microsoft.com/office/drawing/2014/main" id="{08F111E7-C894-2C2F-1004-238AB8A33ABD}"/>
              </a:ext>
            </a:extLst>
          </p:cNvPr>
          <p:cNvSpPr/>
          <p:nvPr/>
        </p:nvSpPr>
        <p:spPr>
          <a:xfrm>
            <a:off x="212436" y="230909"/>
            <a:ext cx="11767127" cy="6437746"/>
          </a:xfrm>
          <a:prstGeom prst="snip2DiagRect">
            <a:avLst>
              <a:gd name="adj1" fmla="val 0"/>
              <a:gd name="adj2" fmla="val 6911"/>
            </a:avLst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7A4A60-95BF-8056-D2C5-337DC49D393A}"/>
              </a:ext>
            </a:extLst>
          </p:cNvPr>
          <p:cNvSpPr/>
          <p:nvPr/>
        </p:nvSpPr>
        <p:spPr>
          <a:xfrm>
            <a:off x="800100" y="491836"/>
            <a:ext cx="10672401" cy="432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  <a:cs typeface="Pretendard Medium" panose="02000603000000020004" pitchFamily="2" charset="-127"/>
              </a:rPr>
              <a:t>스타트 씬 흐름도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BC8DAB82-1996-7223-2B77-8D2D21514C7C}"/>
              </a:ext>
            </a:extLst>
          </p:cNvPr>
          <p:cNvSpPr/>
          <p:nvPr/>
        </p:nvSpPr>
        <p:spPr>
          <a:xfrm>
            <a:off x="430718" y="563491"/>
            <a:ext cx="288780" cy="28878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600" dirty="0">
              <a:solidFill>
                <a:schemeClr val="tx1"/>
              </a:solidFill>
              <a:latin typeface="페이퍼로지 5 Medium" pitchFamily="2" charset="-127"/>
              <a:ea typeface="페이퍼로지 5 Medium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71B4FC4A-EBDE-E610-0DD8-D61836DEF38C}"/>
              </a:ext>
            </a:extLst>
          </p:cNvPr>
          <p:cNvSpPr/>
          <p:nvPr/>
        </p:nvSpPr>
        <p:spPr>
          <a:xfrm>
            <a:off x="800100" y="1233829"/>
            <a:ext cx="1381126" cy="481066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시작</a:t>
            </a: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6494BE24-AA83-2E1B-CF65-EC5EFD4375E1}"/>
              </a:ext>
            </a:extLst>
          </p:cNvPr>
          <p:cNvSpPr/>
          <p:nvPr/>
        </p:nvSpPr>
        <p:spPr>
          <a:xfrm>
            <a:off x="800100" y="5383638"/>
            <a:ext cx="1381126" cy="481066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종료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B5CCBC8E-134A-086F-C7DF-20AC79A87CD3}"/>
              </a:ext>
            </a:extLst>
          </p:cNvPr>
          <p:cNvSpPr/>
          <p:nvPr/>
        </p:nvSpPr>
        <p:spPr>
          <a:xfrm>
            <a:off x="800100" y="1986016"/>
            <a:ext cx="1381126" cy="481066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페이퍼로지 4 Regular" pitchFamily="2" charset="-127"/>
              <a:ea typeface="페이퍼로지 4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15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CA4DF-EE6E-2CF3-A470-16C9A3EA7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잘린 대각선 방향 모서리 2">
            <a:extLst>
              <a:ext uri="{FF2B5EF4-FFF2-40B4-BE49-F238E27FC236}">
                <a16:creationId xmlns:a16="http://schemas.microsoft.com/office/drawing/2014/main" id="{B0223C09-7530-D1A5-635E-1893BDE78545}"/>
              </a:ext>
            </a:extLst>
          </p:cNvPr>
          <p:cNvSpPr/>
          <p:nvPr/>
        </p:nvSpPr>
        <p:spPr>
          <a:xfrm>
            <a:off x="212436" y="230909"/>
            <a:ext cx="11767127" cy="6437746"/>
          </a:xfrm>
          <a:prstGeom prst="snip2DiagRect">
            <a:avLst>
              <a:gd name="adj1" fmla="val 0"/>
              <a:gd name="adj2" fmla="val 6911"/>
            </a:avLst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09D52E1-ED2F-5BB2-3C73-145DECEE3437}"/>
              </a:ext>
            </a:extLst>
          </p:cNvPr>
          <p:cNvSpPr/>
          <p:nvPr/>
        </p:nvSpPr>
        <p:spPr>
          <a:xfrm>
            <a:off x="800100" y="491836"/>
            <a:ext cx="10672401" cy="432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  <a:cs typeface="Pretendard Medium" panose="02000603000000020004" pitchFamily="2" charset="-127"/>
              </a:rPr>
              <a:t>스타트 씬 흐름도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64C641DF-3F90-4C2D-F369-828441E79AE1}"/>
              </a:ext>
            </a:extLst>
          </p:cNvPr>
          <p:cNvSpPr/>
          <p:nvPr/>
        </p:nvSpPr>
        <p:spPr>
          <a:xfrm>
            <a:off x="430718" y="563491"/>
            <a:ext cx="288780" cy="28878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600" dirty="0">
              <a:solidFill>
                <a:schemeClr val="tx1"/>
              </a:solidFill>
              <a:latin typeface="페이퍼로지 5 Medium" pitchFamily="2" charset="-127"/>
              <a:ea typeface="페이퍼로지 5 Medium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5A27BD83-85EC-C739-1802-6F7DAAB30090}"/>
              </a:ext>
            </a:extLst>
          </p:cNvPr>
          <p:cNvSpPr/>
          <p:nvPr/>
        </p:nvSpPr>
        <p:spPr>
          <a:xfrm>
            <a:off x="800100" y="1233829"/>
            <a:ext cx="1381126" cy="481066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시작</a:t>
            </a: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887D820B-FD65-0F22-E9FD-83F80473EBA4}"/>
              </a:ext>
            </a:extLst>
          </p:cNvPr>
          <p:cNvSpPr/>
          <p:nvPr/>
        </p:nvSpPr>
        <p:spPr>
          <a:xfrm>
            <a:off x="800100" y="5383638"/>
            <a:ext cx="1381126" cy="481066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종료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9A819EF1-8522-022F-38CA-6F3E24B0C99F}"/>
              </a:ext>
            </a:extLst>
          </p:cNvPr>
          <p:cNvSpPr/>
          <p:nvPr/>
        </p:nvSpPr>
        <p:spPr>
          <a:xfrm>
            <a:off x="800100" y="1986016"/>
            <a:ext cx="1381126" cy="481066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페이퍼로지 4 Regular" pitchFamily="2" charset="-127"/>
              <a:ea typeface="페이퍼로지 4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7821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D4110-5FF8-BDC4-F48B-3104C718D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잘린 대각선 방향 모서리 2">
            <a:extLst>
              <a:ext uri="{FF2B5EF4-FFF2-40B4-BE49-F238E27FC236}">
                <a16:creationId xmlns:a16="http://schemas.microsoft.com/office/drawing/2014/main" id="{F5ADBFCB-AD4A-B082-6D6C-FD1BDB4274E1}"/>
              </a:ext>
            </a:extLst>
          </p:cNvPr>
          <p:cNvSpPr/>
          <p:nvPr/>
        </p:nvSpPr>
        <p:spPr>
          <a:xfrm>
            <a:off x="212436" y="230909"/>
            <a:ext cx="11767127" cy="6437746"/>
          </a:xfrm>
          <a:prstGeom prst="snip2DiagRect">
            <a:avLst>
              <a:gd name="adj1" fmla="val 0"/>
              <a:gd name="adj2" fmla="val 6911"/>
            </a:avLst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C40037-13C1-BF3A-09C7-736300753FB7}"/>
              </a:ext>
            </a:extLst>
          </p:cNvPr>
          <p:cNvSpPr/>
          <p:nvPr/>
        </p:nvSpPr>
        <p:spPr>
          <a:xfrm>
            <a:off x="800100" y="491836"/>
            <a:ext cx="10672401" cy="432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  <a:cs typeface="Pretendard Medium" panose="02000603000000020004" pitchFamily="2" charset="-127"/>
              </a:rPr>
              <a:t>스타트 씬 흐름도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CC44C211-DDEF-2B40-1151-D8B5339D9E62}"/>
              </a:ext>
            </a:extLst>
          </p:cNvPr>
          <p:cNvSpPr/>
          <p:nvPr/>
        </p:nvSpPr>
        <p:spPr>
          <a:xfrm>
            <a:off x="430718" y="563491"/>
            <a:ext cx="288780" cy="28878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600" dirty="0">
              <a:solidFill>
                <a:schemeClr val="tx1"/>
              </a:solidFill>
              <a:latin typeface="페이퍼로지 5 Medium" pitchFamily="2" charset="-127"/>
              <a:ea typeface="페이퍼로지 5 Medium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29FCA1BF-1FD1-5C10-466A-8BBFC161CD7D}"/>
              </a:ext>
            </a:extLst>
          </p:cNvPr>
          <p:cNvSpPr/>
          <p:nvPr/>
        </p:nvSpPr>
        <p:spPr>
          <a:xfrm>
            <a:off x="800100" y="1233829"/>
            <a:ext cx="1381126" cy="481066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시작</a:t>
            </a: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BC4B56F0-66F9-0804-2C74-269F2781827F}"/>
              </a:ext>
            </a:extLst>
          </p:cNvPr>
          <p:cNvSpPr/>
          <p:nvPr/>
        </p:nvSpPr>
        <p:spPr>
          <a:xfrm>
            <a:off x="800100" y="5383638"/>
            <a:ext cx="1381126" cy="481066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종료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5AAAFD50-A5C0-0BD7-1DAB-9392EF730291}"/>
              </a:ext>
            </a:extLst>
          </p:cNvPr>
          <p:cNvSpPr/>
          <p:nvPr/>
        </p:nvSpPr>
        <p:spPr>
          <a:xfrm>
            <a:off x="800100" y="1986016"/>
            <a:ext cx="1381126" cy="481066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페이퍼로지 4 Regular" pitchFamily="2" charset="-127"/>
              <a:ea typeface="페이퍼로지 4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2879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47A78-318A-8E93-4490-28AF3C46A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잘린 대각선 방향 모서리 2">
            <a:extLst>
              <a:ext uri="{FF2B5EF4-FFF2-40B4-BE49-F238E27FC236}">
                <a16:creationId xmlns:a16="http://schemas.microsoft.com/office/drawing/2014/main" id="{B185CCB8-A88A-B465-1BBE-7B7BD46E7009}"/>
              </a:ext>
            </a:extLst>
          </p:cNvPr>
          <p:cNvSpPr/>
          <p:nvPr/>
        </p:nvSpPr>
        <p:spPr>
          <a:xfrm>
            <a:off x="212436" y="230909"/>
            <a:ext cx="11767127" cy="6437746"/>
          </a:xfrm>
          <a:prstGeom prst="snip2DiagRect">
            <a:avLst>
              <a:gd name="adj1" fmla="val 0"/>
              <a:gd name="adj2" fmla="val 6911"/>
            </a:avLst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27A91A-6F88-33EC-84B0-B68C58C6A75E}"/>
              </a:ext>
            </a:extLst>
          </p:cNvPr>
          <p:cNvSpPr/>
          <p:nvPr/>
        </p:nvSpPr>
        <p:spPr>
          <a:xfrm>
            <a:off x="800100" y="491836"/>
            <a:ext cx="10672401" cy="432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  <a:cs typeface="Pretendard Medium" panose="02000603000000020004" pitchFamily="2" charset="-127"/>
              </a:rPr>
              <a:t>스타트 씬 흐름도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69133EE7-333F-1B0E-7DBE-12A6B7C837D2}"/>
              </a:ext>
            </a:extLst>
          </p:cNvPr>
          <p:cNvSpPr/>
          <p:nvPr/>
        </p:nvSpPr>
        <p:spPr>
          <a:xfrm>
            <a:off x="430718" y="563491"/>
            <a:ext cx="288780" cy="28878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600" dirty="0">
              <a:solidFill>
                <a:schemeClr val="tx1"/>
              </a:solidFill>
              <a:latin typeface="페이퍼로지 5 Medium" pitchFamily="2" charset="-127"/>
              <a:ea typeface="페이퍼로지 5 Medium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DA4922C4-94FE-A980-B783-42F952A3DA7B}"/>
              </a:ext>
            </a:extLst>
          </p:cNvPr>
          <p:cNvSpPr/>
          <p:nvPr/>
        </p:nvSpPr>
        <p:spPr>
          <a:xfrm>
            <a:off x="800100" y="1233829"/>
            <a:ext cx="1381126" cy="481066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시작</a:t>
            </a: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01FC9C68-5A59-28D8-708B-D36962B067DD}"/>
              </a:ext>
            </a:extLst>
          </p:cNvPr>
          <p:cNvSpPr/>
          <p:nvPr/>
        </p:nvSpPr>
        <p:spPr>
          <a:xfrm>
            <a:off x="800100" y="5383638"/>
            <a:ext cx="1381126" cy="481066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종료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063A7E36-B96B-0961-D41F-0164C5CD2039}"/>
              </a:ext>
            </a:extLst>
          </p:cNvPr>
          <p:cNvSpPr/>
          <p:nvPr/>
        </p:nvSpPr>
        <p:spPr>
          <a:xfrm>
            <a:off x="800100" y="1986016"/>
            <a:ext cx="1381126" cy="481066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페이퍼로지 4 Regular" pitchFamily="2" charset="-127"/>
              <a:ea typeface="페이퍼로지 4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70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87793-3AD9-D1BE-2E15-E0D2876CB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잘린 대각선 방향 모서리 2">
            <a:extLst>
              <a:ext uri="{FF2B5EF4-FFF2-40B4-BE49-F238E27FC236}">
                <a16:creationId xmlns:a16="http://schemas.microsoft.com/office/drawing/2014/main" id="{921FD69A-3DE6-7869-4130-4DFC787A5DBE}"/>
              </a:ext>
            </a:extLst>
          </p:cNvPr>
          <p:cNvSpPr/>
          <p:nvPr/>
        </p:nvSpPr>
        <p:spPr>
          <a:xfrm>
            <a:off x="212436" y="230909"/>
            <a:ext cx="11767127" cy="6437746"/>
          </a:xfrm>
          <a:prstGeom prst="snip2DiagRect">
            <a:avLst>
              <a:gd name="adj1" fmla="val 0"/>
              <a:gd name="adj2" fmla="val 6911"/>
            </a:avLst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8B588A-059D-28B0-79CA-FE4134970442}"/>
              </a:ext>
            </a:extLst>
          </p:cNvPr>
          <p:cNvSpPr/>
          <p:nvPr/>
        </p:nvSpPr>
        <p:spPr>
          <a:xfrm>
            <a:off x="800100" y="491836"/>
            <a:ext cx="10672401" cy="432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  <a:cs typeface="Pretendard Medium" panose="02000603000000020004" pitchFamily="2" charset="-127"/>
              </a:rPr>
              <a:t>스타트 씬 흐름도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A1B3931C-9220-C9AC-8E5F-C83B2373ADE6}"/>
              </a:ext>
            </a:extLst>
          </p:cNvPr>
          <p:cNvSpPr/>
          <p:nvPr/>
        </p:nvSpPr>
        <p:spPr>
          <a:xfrm>
            <a:off x="430718" y="563491"/>
            <a:ext cx="288780" cy="28878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600" dirty="0">
              <a:solidFill>
                <a:schemeClr val="tx1"/>
              </a:solidFill>
              <a:latin typeface="페이퍼로지 5 Medium" pitchFamily="2" charset="-127"/>
              <a:ea typeface="페이퍼로지 5 Medium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108E799C-780E-85CC-26F3-0B61F06B6543}"/>
              </a:ext>
            </a:extLst>
          </p:cNvPr>
          <p:cNvSpPr/>
          <p:nvPr/>
        </p:nvSpPr>
        <p:spPr>
          <a:xfrm>
            <a:off x="800100" y="1233829"/>
            <a:ext cx="1381126" cy="481066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시작</a:t>
            </a: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E7B00E1D-DA7E-D576-99AF-D534935976FA}"/>
              </a:ext>
            </a:extLst>
          </p:cNvPr>
          <p:cNvSpPr/>
          <p:nvPr/>
        </p:nvSpPr>
        <p:spPr>
          <a:xfrm>
            <a:off x="800100" y="5383638"/>
            <a:ext cx="1381126" cy="481066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종료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2CF3B1E4-61DA-D58F-2F4D-CB85C87B4744}"/>
              </a:ext>
            </a:extLst>
          </p:cNvPr>
          <p:cNvSpPr/>
          <p:nvPr/>
        </p:nvSpPr>
        <p:spPr>
          <a:xfrm>
            <a:off x="800100" y="1986016"/>
            <a:ext cx="1381126" cy="481066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페이퍼로지 4 Regular" pitchFamily="2" charset="-127"/>
              <a:ea typeface="페이퍼로지 4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923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1200" dirty="0">
            <a:solidFill>
              <a:schemeClr val="tx1"/>
            </a:solidFill>
            <a:latin typeface="페이퍼로지 4 Regular" pitchFamily="2" charset="-127"/>
            <a:ea typeface="페이퍼로지 4 Regular" pitchFamily="2" charset="-127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114</Words>
  <Application>Microsoft Office PowerPoint</Application>
  <PresentationFormat>와이드스크린</PresentationFormat>
  <Paragraphs>47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페이퍼로지 4 Regular</vt:lpstr>
      <vt:lpstr>페이퍼로지 5 Medium</vt:lpstr>
      <vt:lpstr>페이퍼로지 6 SemiBold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세웅 한</dc:creator>
  <cp:lastModifiedBy>세웅 한</cp:lastModifiedBy>
  <cp:revision>15</cp:revision>
  <dcterms:created xsi:type="dcterms:W3CDTF">2025-06-23T08:16:27Z</dcterms:created>
  <dcterms:modified xsi:type="dcterms:W3CDTF">2025-06-23T09:05:58Z</dcterms:modified>
</cp:coreProperties>
</file>