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B9ED1-3202-4035-8C20-3D059FDD739E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BD677A4-350D-401A-AA9A-53351C65769A}">
      <dgm:prSet/>
      <dgm:spPr/>
      <dgm:t>
        <a:bodyPr/>
        <a:lstStyle/>
        <a:p>
          <a:r>
            <a:rPr lang="ko-KR" dirty="0"/>
            <a:t>시원님의 장비 컨셉 기획안을 보면 각 캐릭터의 장비에 대한 컨셉을 작성해 주셨습니다</a:t>
          </a:r>
          <a:endParaRPr lang="en-US" dirty="0"/>
        </a:p>
      </dgm:t>
    </dgm:pt>
    <dgm:pt modelId="{1A3DCBE5-72CC-41E6-BB68-44ED887174C5}" type="parTrans" cxnId="{9297732C-DB14-4BBE-ABB2-F873D5BD18C0}">
      <dgm:prSet/>
      <dgm:spPr/>
      <dgm:t>
        <a:bodyPr/>
        <a:lstStyle/>
        <a:p>
          <a:endParaRPr lang="en-US"/>
        </a:p>
      </dgm:t>
    </dgm:pt>
    <dgm:pt modelId="{769546EB-8316-4130-A38B-A1A15E110499}" type="sibTrans" cxnId="{9297732C-DB14-4BBE-ABB2-F873D5BD18C0}">
      <dgm:prSet/>
      <dgm:spPr/>
      <dgm:t>
        <a:bodyPr/>
        <a:lstStyle/>
        <a:p>
          <a:endParaRPr lang="en-US"/>
        </a:p>
      </dgm:t>
    </dgm:pt>
    <dgm:pt modelId="{82498DD3-906A-4D5F-902F-DD91CE867FF7}">
      <dgm:prSet/>
      <dgm:spPr/>
      <dgm:t>
        <a:bodyPr/>
        <a:lstStyle/>
        <a:p>
          <a:r>
            <a:rPr lang="ko-KR" dirty="0"/>
            <a:t>이러한 시원님의 장비 컨셉을 지키면서도 장비시스템을 구현하기 위한 방식으로 </a:t>
          </a:r>
          <a:r>
            <a:rPr lang="en-US" dirty="0"/>
            <a:t>“</a:t>
          </a:r>
          <a:r>
            <a:rPr lang="ko-KR" dirty="0"/>
            <a:t>임플란트</a:t>
          </a:r>
          <a:r>
            <a:rPr lang="en-US" dirty="0"/>
            <a:t>”</a:t>
          </a:r>
          <a:r>
            <a:rPr lang="ko-KR" dirty="0"/>
            <a:t>시스템을 제안합니다</a:t>
          </a:r>
          <a:endParaRPr lang="en-US" dirty="0"/>
        </a:p>
      </dgm:t>
    </dgm:pt>
    <dgm:pt modelId="{DB70FEAE-EAC1-4F36-8706-911D48D9145D}" type="parTrans" cxnId="{1B6FB420-513E-4A2F-B2E7-E00B39D80DCA}">
      <dgm:prSet/>
      <dgm:spPr/>
      <dgm:t>
        <a:bodyPr/>
        <a:lstStyle/>
        <a:p>
          <a:endParaRPr lang="en-US"/>
        </a:p>
      </dgm:t>
    </dgm:pt>
    <dgm:pt modelId="{8D3C1576-2F35-4905-9B75-8CB0129E0990}" type="sibTrans" cxnId="{1B6FB420-513E-4A2F-B2E7-E00B39D80DCA}">
      <dgm:prSet/>
      <dgm:spPr/>
      <dgm:t>
        <a:bodyPr/>
        <a:lstStyle/>
        <a:p>
          <a:endParaRPr lang="en-US"/>
        </a:p>
      </dgm:t>
    </dgm:pt>
    <dgm:pt modelId="{89130D9A-73B1-4E8B-AF3D-0999C0879BC5}">
      <dgm:prSet/>
      <dgm:spPr/>
      <dgm:t>
        <a:bodyPr/>
        <a:lstStyle/>
        <a:p>
          <a:r>
            <a:rPr lang="ko-KR" dirty="0"/>
            <a:t>각 캐릭터의 장비 칸에 그 칸에 맞는 일종의 강화 보석을 가챠로 </a:t>
          </a:r>
          <a:r>
            <a:rPr lang="ko-KR" dirty="0" err="1"/>
            <a:t>흭득하고</a:t>
          </a:r>
          <a:r>
            <a:rPr lang="ko-KR" dirty="0"/>
            <a:t> 장착하는 개념입니다</a:t>
          </a:r>
          <a:r>
            <a:rPr lang="en-US" dirty="0"/>
            <a:t>. </a:t>
          </a:r>
        </a:p>
      </dgm:t>
    </dgm:pt>
    <dgm:pt modelId="{C04C9D1C-8DB2-4CEB-8990-5851AF2EEBA6}" type="parTrans" cxnId="{B264D084-15FB-49EB-AE84-EE8536928B7F}">
      <dgm:prSet/>
      <dgm:spPr/>
      <dgm:t>
        <a:bodyPr/>
        <a:lstStyle/>
        <a:p>
          <a:endParaRPr lang="en-US"/>
        </a:p>
      </dgm:t>
    </dgm:pt>
    <dgm:pt modelId="{2AB647B4-6B38-4935-AF88-9CB50AC897BE}" type="sibTrans" cxnId="{B264D084-15FB-49EB-AE84-EE8536928B7F}">
      <dgm:prSet/>
      <dgm:spPr/>
      <dgm:t>
        <a:bodyPr/>
        <a:lstStyle/>
        <a:p>
          <a:endParaRPr lang="en-US"/>
        </a:p>
      </dgm:t>
    </dgm:pt>
    <dgm:pt modelId="{67B2C08E-C9BC-4ECE-96F5-AAEC1E64F46E}">
      <dgm:prSet/>
      <dgm:spPr/>
      <dgm:t>
        <a:bodyPr/>
        <a:lstStyle/>
        <a:p>
          <a:r>
            <a:rPr lang="ko-KR" dirty="0"/>
            <a:t>각 캐릭터의 장비 컨셉과 스토리를 지키면서 장비 시스템을 구현 할 수 있다는 장점이 있습니다</a:t>
          </a:r>
          <a:r>
            <a:rPr lang="en-US" dirty="0"/>
            <a:t>.</a:t>
          </a:r>
        </a:p>
      </dgm:t>
    </dgm:pt>
    <dgm:pt modelId="{B93C6157-0610-4E5A-9608-2B9E383C2348}" type="parTrans" cxnId="{5EBA6BF1-534D-4C9B-8BA9-543AD0F5A1B6}">
      <dgm:prSet/>
      <dgm:spPr/>
      <dgm:t>
        <a:bodyPr/>
        <a:lstStyle/>
        <a:p>
          <a:endParaRPr lang="en-US"/>
        </a:p>
      </dgm:t>
    </dgm:pt>
    <dgm:pt modelId="{BD1B93C8-A3F4-4761-8E0D-ADE1CD681B15}" type="sibTrans" cxnId="{5EBA6BF1-534D-4C9B-8BA9-543AD0F5A1B6}">
      <dgm:prSet/>
      <dgm:spPr/>
      <dgm:t>
        <a:bodyPr/>
        <a:lstStyle/>
        <a:p>
          <a:endParaRPr lang="en-US"/>
        </a:p>
      </dgm:t>
    </dgm:pt>
    <dgm:pt modelId="{A704776B-D46B-41B4-9439-0140264A04A3}" type="pres">
      <dgm:prSet presAssocID="{2C3B9ED1-3202-4035-8C20-3D059FDD739E}" presName="vert0" presStyleCnt="0">
        <dgm:presLayoutVars>
          <dgm:dir/>
          <dgm:animOne val="branch"/>
          <dgm:animLvl val="lvl"/>
        </dgm:presLayoutVars>
      </dgm:prSet>
      <dgm:spPr/>
    </dgm:pt>
    <dgm:pt modelId="{4BAF5497-DDBD-4E07-978A-BE0375A03CC8}" type="pres">
      <dgm:prSet presAssocID="{BBD677A4-350D-401A-AA9A-53351C65769A}" presName="thickLine" presStyleLbl="alignNode1" presStyleIdx="0" presStyleCnt="4"/>
      <dgm:spPr/>
    </dgm:pt>
    <dgm:pt modelId="{522F427B-C6A5-4EA6-8C3A-4AF2ADB4DB41}" type="pres">
      <dgm:prSet presAssocID="{BBD677A4-350D-401A-AA9A-53351C65769A}" presName="horz1" presStyleCnt="0"/>
      <dgm:spPr/>
    </dgm:pt>
    <dgm:pt modelId="{CAD5A6C4-7B7B-4421-86D2-E5BD18247CCA}" type="pres">
      <dgm:prSet presAssocID="{BBD677A4-350D-401A-AA9A-53351C65769A}" presName="tx1" presStyleLbl="revTx" presStyleIdx="0" presStyleCnt="4"/>
      <dgm:spPr/>
    </dgm:pt>
    <dgm:pt modelId="{3C8BB01D-3F5C-4D0B-8532-72629405614B}" type="pres">
      <dgm:prSet presAssocID="{BBD677A4-350D-401A-AA9A-53351C65769A}" presName="vert1" presStyleCnt="0"/>
      <dgm:spPr/>
    </dgm:pt>
    <dgm:pt modelId="{A8AF5997-037B-447A-8CD4-71125DB4F04C}" type="pres">
      <dgm:prSet presAssocID="{82498DD3-906A-4D5F-902F-DD91CE867FF7}" presName="thickLine" presStyleLbl="alignNode1" presStyleIdx="1" presStyleCnt="4"/>
      <dgm:spPr/>
    </dgm:pt>
    <dgm:pt modelId="{EF807BA1-73E0-4932-904F-2F8C6159866A}" type="pres">
      <dgm:prSet presAssocID="{82498DD3-906A-4D5F-902F-DD91CE867FF7}" presName="horz1" presStyleCnt="0"/>
      <dgm:spPr/>
    </dgm:pt>
    <dgm:pt modelId="{14528A58-4888-4226-AC06-C471FF695C7C}" type="pres">
      <dgm:prSet presAssocID="{82498DD3-906A-4D5F-902F-DD91CE867FF7}" presName="tx1" presStyleLbl="revTx" presStyleIdx="1" presStyleCnt="4"/>
      <dgm:spPr/>
    </dgm:pt>
    <dgm:pt modelId="{F02925A1-785E-4748-8E1F-DAA7BBFC1067}" type="pres">
      <dgm:prSet presAssocID="{82498DD3-906A-4D5F-902F-DD91CE867FF7}" presName="vert1" presStyleCnt="0"/>
      <dgm:spPr/>
    </dgm:pt>
    <dgm:pt modelId="{31D3507E-7BB9-436F-B2F5-801ED855D17F}" type="pres">
      <dgm:prSet presAssocID="{89130D9A-73B1-4E8B-AF3D-0999C0879BC5}" presName="thickLine" presStyleLbl="alignNode1" presStyleIdx="2" presStyleCnt="4"/>
      <dgm:spPr/>
    </dgm:pt>
    <dgm:pt modelId="{40770D2A-EB63-4413-997A-FAEEB86F8355}" type="pres">
      <dgm:prSet presAssocID="{89130D9A-73B1-4E8B-AF3D-0999C0879BC5}" presName="horz1" presStyleCnt="0"/>
      <dgm:spPr/>
    </dgm:pt>
    <dgm:pt modelId="{CE5E5121-1213-4421-B1B3-48746809DC3F}" type="pres">
      <dgm:prSet presAssocID="{89130D9A-73B1-4E8B-AF3D-0999C0879BC5}" presName="tx1" presStyleLbl="revTx" presStyleIdx="2" presStyleCnt="4"/>
      <dgm:spPr/>
    </dgm:pt>
    <dgm:pt modelId="{F6CB49CF-A61B-4C64-ABD3-54AF49172C0C}" type="pres">
      <dgm:prSet presAssocID="{89130D9A-73B1-4E8B-AF3D-0999C0879BC5}" presName="vert1" presStyleCnt="0"/>
      <dgm:spPr/>
    </dgm:pt>
    <dgm:pt modelId="{A351BC7B-30AB-467F-B4EF-1C750CC8CE90}" type="pres">
      <dgm:prSet presAssocID="{67B2C08E-C9BC-4ECE-96F5-AAEC1E64F46E}" presName="thickLine" presStyleLbl="alignNode1" presStyleIdx="3" presStyleCnt="4"/>
      <dgm:spPr/>
    </dgm:pt>
    <dgm:pt modelId="{33FCD0DF-BC30-47FB-93CF-4E85916A600A}" type="pres">
      <dgm:prSet presAssocID="{67B2C08E-C9BC-4ECE-96F5-AAEC1E64F46E}" presName="horz1" presStyleCnt="0"/>
      <dgm:spPr/>
    </dgm:pt>
    <dgm:pt modelId="{789452B1-BA38-4787-BB29-2238B30B0D5D}" type="pres">
      <dgm:prSet presAssocID="{67B2C08E-C9BC-4ECE-96F5-AAEC1E64F46E}" presName="tx1" presStyleLbl="revTx" presStyleIdx="3" presStyleCnt="4"/>
      <dgm:spPr/>
    </dgm:pt>
    <dgm:pt modelId="{8F97E7A4-E6B4-4699-AE56-A261D631D614}" type="pres">
      <dgm:prSet presAssocID="{67B2C08E-C9BC-4ECE-96F5-AAEC1E64F46E}" presName="vert1" presStyleCnt="0"/>
      <dgm:spPr/>
    </dgm:pt>
  </dgm:ptLst>
  <dgm:cxnLst>
    <dgm:cxn modelId="{D1B78006-B484-4911-8C6E-ECE82554AD20}" type="presOf" srcId="{82498DD3-906A-4D5F-902F-DD91CE867FF7}" destId="{14528A58-4888-4226-AC06-C471FF695C7C}" srcOrd="0" destOrd="0" presId="urn:microsoft.com/office/officeart/2008/layout/LinedList"/>
    <dgm:cxn modelId="{1B6FB420-513E-4A2F-B2E7-E00B39D80DCA}" srcId="{2C3B9ED1-3202-4035-8C20-3D059FDD739E}" destId="{82498DD3-906A-4D5F-902F-DD91CE867FF7}" srcOrd="1" destOrd="0" parTransId="{DB70FEAE-EAC1-4F36-8706-911D48D9145D}" sibTransId="{8D3C1576-2F35-4905-9B75-8CB0129E0990}"/>
    <dgm:cxn modelId="{9297732C-DB14-4BBE-ABB2-F873D5BD18C0}" srcId="{2C3B9ED1-3202-4035-8C20-3D059FDD739E}" destId="{BBD677A4-350D-401A-AA9A-53351C65769A}" srcOrd="0" destOrd="0" parTransId="{1A3DCBE5-72CC-41E6-BB68-44ED887174C5}" sibTransId="{769546EB-8316-4130-A38B-A1A15E110499}"/>
    <dgm:cxn modelId="{69780656-8C6C-46D5-962F-8D9D7601C5C2}" type="presOf" srcId="{67B2C08E-C9BC-4ECE-96F5-AAEC1E64F46E}" destId="{789452B1-BA38-4787-BB29-2238B30B0D5D}" srcOrd="0" destOrd="0" presId="urn:microsoft.com/office/officeart/2008/layout/LinedList"/>
    <dgm:cxn modelId="{44359582-D0D3-4366-A537-05E525B20E61}" type="presOf" srcId="{89130D9A-73B1-4E8B-AF3D-0999C0879BC5}" destId="{CE5E5121-1213-4421-B1B3-48746809DC3F}" srcOrd="0" destOrd="0" presId="urn:microsoft.com/office/officeart/2008/layout/LinedList"/>
    <dgm:cxn modelId="{B264D084-15FB-49EB-AE84-EE8536928B7F}" srcId="{2C3B9ED1-3202-4035-8C20-3D059FDD739E}" destId="{89130D9A-73B1-4E8B-AF3D-0999C0879BC5}" srcOrd="2" destOrd="0" parTransId="{C04C9D1C-8DB2-4CEB-8990-5851AF2EEBA6}" sibTransId="{2AB647B4-6B38-4935-AF88-9CB50AC897BE}"/>
    <dgm:cxn modelId="{EE98F4CF-1B55-4DED-AE7D-929A783D4D6A}" type="presOf" srcId="{BBD677A4-350D-401A-AA9A-53351C65769A}" destId="{CAD5A6C4-7B7B-4421-86D2-E5BD18247CCA}" srcOrd="0" destOrd="0" presId="urn:microsoft.com/office/officeart/2008/layout/LinedList"/>
    <dgm:cxn modelId="{10DCBCD1-D759-4254-963B-5657F7382DA6}" type="presOf" srcId="{2C3B9ED1-3202-4035-8C20-3D059FDD739E}" destId="{A704776B-D46B-41B4-9439-0140264A04A3}" srcOrd="0" destOrd="0" presId="urn:microsoft.com/office/officeart/2008/layout/LinedList"/>
    <dgm:cxn modelId="{5EBA6BF1-534D-4C9B-8BA9-543AD0F5A1B6}" srcId="{2C3B9ED1-3202-4035-8C20-3D059FDD739E}" destId="{67B2C08E-C9BC-4ECE-96F5-AAEC1E64F46E}" srcOrd="3" destOrd="0" parTransId="{B93C6157-0610-4E5A-9608-2B9E383C2348}" sibTransId="{BD1B93C8-A3F4-4761-8E0D-ADE1CD681B15}"/>
    <dgm:cxn modelId="{C9370C0D-0EFD-47D3-9C31-AB3B9EDF4C00}" type="presParOf" srcId="{A704776B-D46B-41B4-9439-0140264A04A3}" destId="{4BAF5497-DDBD-4E07-978A-BE0375A03CC8}" srcOrd="0" destOrd="0" presId="urn:microsoft.com/office/officeart/2008/layout/LinedList"/>
    <dgm:cxn modelId="{5F07041D-09C0-4F7C-84C4-25CD326797BA}" type="presParOf" srcId="{A704776B-D46B-41B4-9439-0140264A04A3}" destId="{522F427B-C6A5-4EA6-8C3A-4AF2ADB4DB41}" srcOrd="1" destOrd="0" presId="urn:microsoft.com/office/officeart/2008/layout/LinedList"/>
    <dgm:cxn modelId="{66DB830F-E2D7-479F-A721-77DCB1213082}" type="presParOf" srcId="{522F427B-C6A5-4EA6-8C3A-4AF2ADB4DB41}" destId="{CAD5A6C4-7B7B-4421-86D2-E5BD18247CCA}" srcOrd="0" destOrd="0" presId="urn:microsoft.com/office/officeart/2008/layout/LinedList"/>
    <dgm:cxn modelId="{258C5E57-F445-4209-9C00-A94064AE36BA}" type="presParOf" srcId="{522F427B-C6A5-4EA6-8C3A-4AF2ADB4DB41}" destId="{3C8BB01D-3F5C-4D0B-8532-72629405614B}" srcOrd="1" destOrd="0" presId="urn:microsoft.com/office/officeart/2008/layout/LinedList"/>
    <dgm:cxn modelId="{879E6496-0F96-4B60-981F-115D857C64EE}" type="presParOf" srcId="{A704776B-D46B-41B4-9439-0140264A04A3}" destId="{A8AF5997-037B-447A-8CD4-71125DB4F04C}" srcOrd="2" destOrd="0" presId="urn:microsoft.com/office/officeart/2008/layout/LinedList"/>
    <dgm:cxn modelId="{B6B32C7E-3846-44FF-979C-74CB9FA77C7D}" type="presParOf" srcId="{A704776B-D46B-41B4-9439-0140264A04A3}" destId="{EF807BA1-73E0-4932-904F-2F8C6159866A}" srcOrd="3" destOrd="0" presId="urn:microsoft.com/office/officeart/2008/layout/LinedList"/>
    <dgm:cxn modelId="{226D2168-842A-4978-B5BD-D0BFB6CD6EDF}" type="presParOf" srcId="{EF807BA1-73E0-4932-904F-2F8C6159866A}" destId="{14528A58-4888-4226-AC06-C471FF695C7C}" srcOrd="0" destOrd="0" presId="urn:microsoft.com/office/officeart/2008/layout/LinedList"/>
    <dgm:cxn modelId="{94722B59-0A40-4B68-9D52-17C974EFAB0D}" type="presParOf" srcId="{EF807BA1-73E0-4932-904F-2F8C6159866A}" destId="{F02925A1-785E-4748-8E1F-DAA7BBFC1067}" srcOrd="1" destOrd="0" presId="urn:microsoft.com/office/officeart/2008/layout/LinedList"/>
    <dgm:cxn modelId="{3856CD81-8201-4EFB-993D-5593D4064F30}" type="presParOf" srcId="{A704776B-D46B-41B4-9439-0140264A04A3}" destId="{31D3507E-7BB9-436F-B2F5-801ED855D17F}" srcOrd="4" destOrd="0" presId="urn:microsoft.com/office/officeart/2008/layout/LinedList"/>
    <dgm:cxn modelId="{074F0DF9-D1F4-4BF3-A6D7-B6DACE954B46}" type="presParOf" srcId="{A704776B-D46B-41B4-9439-0140264A04A3}" destId="{40770D2A-EB63-4413-997A-FAEEB86F8355}" srcOrd="5" destOrd="0" presId="urn:microsoft.com/office/officeart/2008/layout/LinedList"/>
    <dgm:cxn modelId="{36207C57-E52B-42E8-AE4F-A284076D1F9E}" type="presParOf" srcId="{40770D2A-EB63-4413-997A-FAEEB86F8355}" destId="{CE5E5121-1213-4421-B1B3-48746809DC3F}" srcOrd="0" destOrd="0" presId="urn:microsoft.com/office/officeart/2008/layout/LinedList"/>
    <dgm:cxn modelId="{ABE3B48F-FD06-4679-8D26-7C2FDA64B1BF}" type="presParOf" srcId="{40770D2A-EB63-4413-997A-FAEEB86F8355}" destId="{F6CB49CF-A61B-4C64-ABD3-54AF49172C0C}" srcOrd="1" destOrd="0" presId="urn:microsoft.com/office/officeart/2008/layout/LinedList"/>
    <dgm:cxn modelId="{34AE68F2-7955-44C7-B66A-97B0E3472CB8}" type="presParOf" srcId="{A704776B-D46B-41B4-9439-0140264A04A3}" destId="{A351BC7B-30AB-467F-B4EF-1C750CC8CE90}" srcOrd="6" destOrd="0" presId="urn:microsoft.com/office/officeart/2008/layout/LinedList"/>
    <dgm:cxn modelId="{211D952A-6617-4842-AD45-3ABDF59F6BBC}" type="presParOf" srcId="{A704776B-D46B-41B4-9439-0140264A04A3}" destId="{33FCD0DF-BC30-47FB-93CF-4E85916A600A}" srcOrd="7" destOrd="0" presId="urn:microsoft.com/office/officeart/2008/layout/LinedList"/>
    <dgm:cxn modelId="{98BE1241-1503-4567-822B-610F060023F2}" type="presParOf" srcId="{33FCD0DF-BC30-47FB-93CF-4E85916A600A}" destId="{789452B1-BA38-4787-BB29-2238B30B0D5D}" srcOrd="0" destOrd="0" presId="urn:microsoft.com/office/officeart/2008/layout/LinedList"/>
    <dgm:cxn modelId="{1BBDCB3F-8657-45A9-B43E-D62DD4F47AFD}" type="presParOf" srcId="{33FCD0DF-BC30-47FB-93CF-4E85916A600A}" destId="{8F97E7A4-E6B4-4699-AE56-A261D631D6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B2C076-F76E-4149-AC1B-7BF7A6F7C35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41AEBA-161E-49C5-A0A6-D1C83154909A}">
      <dgm:prSet/>
      <dgm:spPr/>
      <dgm:t>
        <a:bodyPr/>
        <a:lstStyle/>
        <a:p>
          <a:r>
            <a:rPr lang="ko-KR" dirty="0"/>
            <a:t>현재 액세서리는 공격 </a:t>
          </a:r>
          <a:r>
            <a:rPr lang="ko-KR" dirty="0" err="1"/>
            <a:t>속도과</a:t>
          </a:r>
          <a:r>
            <a:rPr lang="ko-KR" dirty="0"/>
            <a:t> 연관 지었습니다</a:t>
          </a:r>
          <a:r>
            <a:rPr lang="en-US" dirty="0"/>
            <a:t>.</a:t>
          </a:r>
        </a:p>
      </dgm:t>
    </dgm:pt>
    <dgm:pt modelId="{A684386C-2A7A-45D3-AD2E-A7504BBF3A5D}" type="parTrans" cxnId="{133D8BF1-3730-4DE7-98FA-36AE7B4D44E7}">
      <dgm:prSet/>
      <dgm:spPr/>
      <dgm:t>
        <a:bodyPr/>
        <a:lstStyle/>
        <a:p>
          <a:endParaRPr lang="en-US"/>
        </a:p>
      </dgm:t>
    </dgm:pt>
    <dgm:pt modelId="{9622B527-DE6C-476F-9390-6A311D6EE360}" type="sibTrans" cxnId="{133D8BF1-3730-4DE7-98FA-36AE7B4D44E7}">
      <dgm:prSet/>
      <dgm:spPr/>
      <dgm:t>
        <a:bodyPr/>
        <a:lstStyle/>
        <a:p>
          <a:endParaRPr lang="en-US"/>
        </a:p>
      </dgm:t>
    </dgm:pt>
    <dgm:pt modelId="{7DFF0B65-A480-417A-B48D-5D715693E86C}">
      <dgm:prSet/>
      <dgm:spPr/>
      <dgm:t>
        <a:bodyPr/>
        <a:lstStyle/>
        <a:p>
          <a:r>
            <a:rPr lang="ko-KR" dirty="0" err="1"/>
            <a:t>레벨업</a:t>
          </a:r>
          <a:r>
            <a:rPr lang="ko-KR" dirty="0"/>
            <a:t> 가중치가 다른 기존 장비에 비해 메리트가 너무 적습니다</a:t>
          </a:r>
          <a:r>
            <a:rPr lang="en-US" dirty="0"/>
            <a:t>.</a:t>
          </a:r>
        </a:p>
      </dgm:t>
    </dgm:pt>
    <dgm:pt modelId="{5B1E1D7F-DF14-447F-9D78-CE6F6E04CC5B}" type="parTrans" cxnId="{89C5C39F-F413-4D7B-8A46-7D0EA36DDC7F}">
      <dgm:prSet/>
      <dgm:spPr/>
      <dgm:t>
        <a:bodyPr/>
        <a:lstStyle/>
        <a:p>
          <a:endParaRPr lang="en-US"/>
        </a:p>
      </dgm:t>
    </dgm:pt>
    <dgm:pt modelId="{87C2845F-8655-4C27-B756-BB33B534AE12}" type="sibTrans" cxnId="{89C5C39F-F413-4D7B-8A46-7D0EA36DDC7F}">
      <dgm:prSet/>
      <dgm:spPr/>
      <dgm:t>
        <a:bodyPr/>
        <a:lstStyle/>
        <a:p>
          <a:endParaRPr lang="en-US"/>
        </a:p>
      </dgm:t>
    </dgm:pt>
    <dgm:pt modelId="{C81D24DD-86F1-44EB-80CB-5D095CF23B9F}">
      <dgm:prSet/>
      <dgm:spPr/>
      <dgm:t>
        <a:bodyPr/>
        <a:lstStyle/>
        <a:p>
          <a:r>
            <a:rPr lang="ko-KR"/>
            <a:t>허나 강화 시스템을 생각한다면 공격속도를 계속 증가 시킬 수는 없습니다</a:t>
          </a:r>
          <a:r>
            <a:rPr lang="en-US"/>
            <a:t>. </a:t>
          </a:r>
        </a:p>
      </dgm:t>
    </dgm:pt>
    <dgm:pt modelId="{1B4F696D-DE1F-41D0-B961-790D9C7E8871}" type="parTrans" cxnId="{35B7AD30-15C5-4016-977B-AC7E1A64AEB8}">
      <dgm:prSet/>
      <dgm:spPr/>
      <dgm:t>
        <a:bodyPr/>
        <a:lstStyle/>
        <a:p>
          <a:endParaRPr lang="en-US"/>
        </a:p>
      </dgm:t>
    </dgm:pt>
    <dgm:pt modelId="{6FFC3224-7BB7-4DB4-83D8-448FC546F224}" type="sibTrans" cxnId="{35B7AD30-15C5-4016-977B-AC7E1A64AEB8}">
      <dgm:prSet/>
      <dgm:spPr/>
      <dgm:t>
        <a:bodyPr/>
        <a:lstStyle/>
        <a:p>
          <a:endParaRPr lang="en-US"/>
        </a:p>
      </dgm:t>
    </dgm:pt>
    <dgm:pt modelId="{7A4E8D60-811A-4127-8775-6F8A085FBFA4}">
      <dgm:prSet/>
      <dgm:spPr/>
      <dgm:t>
        <a:bodyPr/>
        <a:lstStyle/>
        <a:p>
          <a:r>
            <a:rPr lang="ko-KR" dirty="0"/>
            <a:t>따라서 액세서리에 대한 </a:t>
          </a:r>
          <a:r>
            <a:rPr lang="ko-KR" dirty="0" err="1"/>
            <a:t>스탯과</a:t>
          </a:r>
          <a:r>
            <a:rPr lang="ko-KR" dirty="0"/>
            <a:t> 방식에 대한 제안이 있습니다</a:t>
          </a:r>
          <a:endParaRPr lang="en-US" dirty="0"/>
        </a:p>
      </dgm:t>
    </dgm:pt>
    <dgm:pt modelId="{95818264-CABE-44D7-A6A1-C192A5A69E5C}" type="parTrans" cxnId="{92970368-4E74-409E-8841-21AEDF5E285A}">
      <dgm:prSet/>
      <dgm:spPr/>
      <dgm:t>
        <a:bodyPr/>
        <a:lstStyle/>
        <a:p>
          <a:endParaRPr lang="en-US"/>
        </a:p>
      </dgm:t>
    </dgm:pt>
    <dgm:pt modelId="{EFB48E0F-165C-4461-9643-166057984F7A}" type="sibTrans" cxnId="{92970368-4E74-409E-8841-21AEDF5E285A}">
      <dgm:prSet/>
      <dgm:spPr/>
      <dgm:t>
        <a:bodyPr/>
        <a:lstStyle/>
        <a:p>
          <a:endParaRPr lang="en-US"/>
        </a:p>
      </dgm:t>
    </dgm:pt>
    <dgm:pt modelId="{7B8B75D9-8BBB-445C-A8CB-29D294B6F600}">
      <dgm:prSet/>
      <dgm:spPr/>
      <dgm:t>
        <a:bodyPr/>
        <a:lstStyle/>
        <a:p>
          <a:r>
            <a:rPr lang="ko-KR"/>
            <a:t>액세서리를 강화가 불가능한 별도의 장비로 변경을 제안합니다</a:t>
          </a:r>
          <a:endParaRPr lang="en-US"/>
        </a:p>
      </dgm:t>
    </dgm:pt>
    <dgm:pt modelId="{9E730E90-52F0-4FE2-ACEC-BCF009239059}" type="parTrans" cxnId="{70BCDEEA-1D76-4643-85CE-C0E2D36F77DB}">
      <dgm:prSet/>
      <dgm:spPr/>
      <dgm:t>
        <a:bodyPr/>
        <a:lstStyle/>
        <a:p>
          <a:endParaRPr lang="en-US"/>
        </a:p>
      </dgm:t>
    </dgm:pt>
    <dgm:pt modelId="{E22A63EA-779D-451D-B19F-A548F741B0EF}" type="sibTrans" cxnId="{70BCDEEA-1D76-4643-85CE-C0E2D36F77DB}">
      <dgm:prSet/>
      <dgm:spPr/>
      <dgm:t>
        <a:bodyPr/>
        <a:lstStyle/>
        <a:p>
          <a:endParaRPr lang="en-US"/>
        </a:p>
      </dgm:t>
    </dgm:pt>
    <dgm:pt modelId="{4D6566F7-67E0-4FF2-B786-645A0FD02030}">
      <dgm:prSet/>
      <dgm:spPr/>
      <dgm:t>
        <a:bodyPr/>
        <a:lstStyle/>
        <a:p>
          <a:r>
            <a:rPr lang="ko-KR" dirty="0"/>
            <a:t>액세서리에 부과되는 효과는 세트효과를 발동시키는 역할을 주고자 합니다</a:t>
          </a:r>
          <a:r>
            <a:rPr lang="en-US" dirty="0"/>
            <a:t>.</a:t>
          </a:r>
        </a:p>
      </dgm:t>
    </dgm:pt>
    <dgm:pt modelId="{5001DACF-19B6-4F90-8AF2-AC6209594BD0}" type="parTrans" cxnId="{38D88445-172C-485C-B243-79D4C7E65618}">
      <dgm:prSet/>
      <dgm:spPr/>
      <dgm:t>
        <a:bodyPr/>
        <a:lstStyle/>
        <a:p>
          <a:endParaRPr lang="en-US"/>
        </a:p>
      </dgm:t>
    </dgm:pt>
    <dgm:pt modelId="{D983A7A1-80BA-4EB8-97FC-0D0BD9ADF190}" type="sibTrans" cxnId="{38D88445-172C-485C-B243-79D4C7E65618}">
      <dgm:prSet/>
      <dgm:spPr/>
      <dgm:t>
        <a:bodyPr/>
        <a:lstStyle/>
        <a:p>
          <a:endParaRPr lang="en-US"/>
        </a:p>
      </dgm:t>
    </dgm:pt>
    <dgm:pt modelId="{5F7D9EA2-DB71-42B5-A74E-EA1FB47D31DA}">
      <dgm:prSet/>
      <dgm:spPr/>
      <dgm:t>
        <a:bodyPr/>
        <a:lstStyle/>
        <a:p>
          <a:r>
            <a:rPr lang="ko-KR" dirty="0"/>
            <a:t>액세서리의 등급에 따라 세트효과에 가중치가 부여되며 액세서리 장비는 별도 레벨 업 강화가 없습니다</a:t>
          </a:r>
          <a:r>
            <a:rPr lang="en-US" dirty="0"/>
            <a:t>.</a:t>
          </a:r>
        </a:p>
      </dgm:t>
    </dgm:pt>
    <dgm:pt modelId="{D0BB4360-1909-47B7-95EE-ABCF52651F84}" type="parTrans" cxnId="{081BB5B1-8D07-48B1-B2BB-44A60DE570B4}">
      <dgm:prSet/>
      <dgm:spPr/>
      <dgm:t>
        <a:bodyPr/>
        <a:lstStyle/>
        <a:p>
          <a:endParaRPr lang="en-US"/>
        </a:p>
      </dgm:t>
    </dgm:pt>
    <dgm:pt modelId="{D9DC22B1-17A7-4BF0-8744-5E8C228D5529}" type="sibTrans" cxnId="{081BB5B1-8D07-48B1-B2BB-44A60DE570B4}">
      <dgm:prSet/>
      <dgm:spPr/>
      <dgm:t>
        <a:bodyPr/>
        <a:lstStyle/>
        <a:p>
          <a:endParaRPr lang="en-US"/>
        </a:p>
      </dgm:t>
    </dgm:pt>
    <dgm:pt modelId="{E8E82099-0F66-45EC-A00D-36F3F00AFE2E}" type="pres">
      <dgm:prSet presAssocID="{1EB2C076-F76E-4149-AC1B-7BF7A6F7C356}" presName="vert0" presStyleCnt="0">
        <dgm:presLayoutVars>
          <dgm:dir/>
          <dgm:animOne val="branch"/>
          <dgm:animLvl val="lvl"/>
        </dgm:presLayoutVars>
      </dgm:prSet>
      <dgm:spPr/>
    </dgm:pt>
    <dgm:pt modelId="{EE971EE5-523B-47DF-8999-BE32814FD4F6}" type="pres">
      <dgm:prSet presAssocID="{AE41AEBA-161E-49C5-A0A6-D1C83154909A}" presName="thickLine" presStyleLbl="alignNode1" presStyleIdx="0" presStyleCnt="7"/>
      <dgm:spPr/>
    </dgm:pt>
    <dgm:pt modelId="{0E435612-F8EE-4F77-804E-575F2B464788}" type="pres">
      <dgm:prSet presAssocID="{AE41AEBA-161E-49C5-A0A6-D1C83154909A}" presName="horz1" presStyleCnt="0"/>
      <dgm:spPr/>
    </dgm:pt>
    <dgm:pt modelId="{83F7755D-3821-4599-A676-010ACFEF01A6}" type="pres">
      <dgm:prSet presAssocID="{AE41AEBA-161E-49C5-A0A6-D1C83154909A}" presName="tx1" presStyleLbl="revTx" presStyleIdx="0" presStyleCnt="7"/>
      <dgm:spPr/>
    </dgm:pt>
    <dgm:pt modelId="{680D04E5-1D11-47BF-8CAC-7339693B63B8}" type="pres">
      <dgm:prSet presAssocID="{AE41AEBA-161E-49C5-A0A6-D1C83154909A}" presName="vert1" presStyleCnt="0"/>
      <dgm:spPr/>
    </dgm:pt>
    <dgm:pt modelId="{1DF3A251-DF82-4EA3-A48E-A42B81E63EED}" type="pres">
      <dgm:prSet presAssocID="{7DFF0B65-A480-417A-B48D-5D715693E86C}" presName="thickLine" presStyleLbl="alignNode1" presStyleIdx="1" presStyleCnt="7"/>
      <dgm:spPr/>
    </dgm:pt>
    <dgm:pt modelId="{29DD64A1-4F6D-4BDC-B97D-F68A42D02400}" type="pres">
      <dgm:prSet presAssocID="{7DFF0B65-A480-417A-B48D-5D715693E86C}" presName="horz1" presStyleCnt="0"/>
      <dgm:spPr/>
    </dgm:pt>
    <dgm:pt modelId="{92B3724D-9C7B-478D-9989-7A0DC373429D}" type="pres">
      <dgm:prSet presAssocID="{7DFF0B65-A480-417A-B48D-5D715693E86C}" presName="tx1" presStyleLbl="revTx" presStyleIdx="1" presStyleCnt="7"/>
      <dgm:spPr/>
    </dgm:pt>
    <dgm:pt modelId="{1FCC09A7-EF76-4222-A128-1E208CEB6AB9}" type="pres">
      <dgm:prSet presAssocID="{7DFF0B65-A480-417A-B48D-5D715693E86C}" presName="vert1" presStyleCnt="0"/>
      <dgm:spPr/>
    </dgm:pt>
    <dgm:pt modelId="{927D1FCD-395D-4795-AFC1-503F4A326C3E}" type="pres">
      <dgm:prSet presAssocID="{C81D24DD-86F1-44EB-80CB-5D095CF23B9F}" presName="thickLine" presStyleLbl="alignNode1" presStyleIdx="2" presStyleCnt="7"/>
      <dgm:spPr/>
    </dgm:pt>
    <dgm:pt modelId="{472203D8-0E93-4327-9731-18C1CF3D3ECC}" type="pres">
      <dgm:prSet presAssocID="{C81D24DD-86F1-44EB-80CB-5D095CF23B9F}" presName="horz1" presStyleCnt="0"/>
      <dgm:spPr/>
    </dgm:pt>
    <dgm:pt modelId="{9F325E68-AC9C-4879-BE1D-EE78B0A7AC3B}" type="pres">
      <dgm:prSet presAssocID="{C81D24DD-86F1-44EB-80CB-5D095CF23B9F}" presName="tx1" presStyleLbl="revTx" presStyleIdx="2" presStyleCnt="7"/>
      <dgm:spPr/>
    </dgm:pt>
    <dgm:pt modelId="{895C3391-71C6-4099-A54C-88286ED0E74D}" type="pres">
      <dgm:prSet presAssocID="{C81D24DD-86F1-44EB-80CB-5D095CF23B9F}" presName="vert1" presStyleCnt="0"/>
      <dgm:spPr/>
    </dgm:pt>
    <dgm:pt modelId="{F38DE8EC-5B26-4B11-9B2F-0922E3935472}" type="pres">
      <dgm:prSet presAssocID="{7A4E8D60-811A-4127-8775-6F8A085FBFA4}" presName="thickLine" presStyleLbl="alignNode1" presStyleIdx="3" presStyleCnt="7"/>
      <dgm:spPr/>
    </dgm:pt>
    <dgm:pt modelId="{6B1CAD68-6AB4-4692-A4CD-0E059DF6249D}" type="pres">
      <dgm:prSet presAssocID="{7A4E8D60-811A-4127-8775-6F8A085FBFA4}" presName="horz1" presStyleCnt="0"/>
      <dgm:spPr/>
    </dgm:pt>
    <dgm:pt modelId="{F8EEA3EA-78DD-4C34-88D2-F39FD9462A84}" type="pres">
      <dgm:prSet presAssocID="{7A4E8D60-811A-4127-8775-6F8A085FBFA4}" presName="tx1" presStyleLbl="revTx" presStyleIdx="3" presStyleCnt="7"/>
      <dgm:spPr/>
    </dgm:pt>
    <dgm:pt modelId="{AB794257-FFCD-41D2-886E-28F3C2C651BE}" type="pres">
      <dgm:prSet presAssocID="{7A4E8D60-811A-4127-8775-6F8A085FBFA4}" presName="vert1" presStyleCnt="0"/>
      <dgm:spPr/>
    </dgm:pt>
    <dgm:pt modelId="{5EA06164-4140-4B19-83B3-1829AD1E1AA9}" type="pres">
      <dgm:prSet presAssocID="{7B8B75D9-8BBB-445C-A8CB-29D294B6F600}" presName="thickLine" presStyleLbl="alignNode1" presStyleIdx="4" presStyleCnt="7"/>
      <dgm:spPr/>
    </dgm:pt>
    <dgm:pt modelId="{FF26430F-809C-44D6-AF49-374834A38841}" type="pres">
      <dgm:prSet presAssocID="{7B8B75D9-8BBB-445C-A8CB-29D294B6F600}" presName="horz1" presStyleCnt="0"/>
      <dgm:spPr/>
    </dgm:pt>
    <dgm:pt modelId="{958B43E1-73BC-40F5-A160-5D6BD5C7FD62}" type="pres">
      <dgm:prSet presAssocID="{7B8B75D9-8BBB-445C-A8CB-29D294B6F600}" presName="tx1" presStyleLbl="revTx" presStyleIdx="4" presStyleCnt="7"/>
      <dgm:spPr/>
    </dgm:pt>
    <dgm:pt modelId="{CDCE9498-13EE-4F56-8644-DFF767614645}" type="pres">
      <dgm:prSet presAssocID="{7B8B75D9-8BBB-445C-A8CB-29D294B6F600}" presName="vert1" presStyleCnt="0"/>
      <dgm:spPr/>
    </dgm:pt>
    <dgm:pt modelId="{ED7878F1-FE8A-4303-820A-DB086DCECD19}" type="pres">
      <dgm:prSet presAssocID="{4D6566F7-67E0-4FF2-B786-645A0FD02030}" presName="thickLine" presStyleLbl="alignNode1" presStyleIdx="5" presStyleCnt="7"/>
      <dgm:spPr/>
    </dgm:pt>
    <dgm:pt modelId="{CA542CFA-3486-4188-B26E-D306007F710B}" type="pres">
      <dgm:prSet presAssocID="{4D6566F7-67E0-4FF2-B786-645A0FD02030}" presName="horz1" presStyleCnt="0"/>
      <dgm:spPr/>
    </dgm:pt>
    <dgm:pt modelId="{0F961642-5D7C-4E7D-9B75-2B8396179EC2}" type="pres">
      <dgm:prSet presAssocID="{4D6566F7-67E0-4FF2-B786-645A0FD02030}" presName="tx1" presStyleLbl="revTx" presStyleIdx="5" presStyleCnt="7"/>
      <dgm:spPr/>
    </dgm:pt>
    <dgm:pt modelId="{BF5C1E23-7E9B-4182-AFA2-0F747916A566}" type="pres">
      <dgm:prSet presAssocID="{4D6566F7-67E0-4FF2-B786-645A0FD02030}" presName="vert1" presStyleCnt="0"/>
      <dgm:spPr/>
    </dgm:pt>
    <dgm:pt modelId="{41FE6566-B74A-4B65-8A0B-DD93B9E7D1A2}" type="pres">
      <dgm:prSet presAssocID="{5F7D9EA2-DB71-42B5-A74E-EA1FB47D31DA}" presName="thickLine" presStyleLbl="alignNode1" presStyleIdx="6" presStyleCnt="7"/>
      <dgm:spPr/>
    </dgm:pt>
    <dgm:pt modelId="{2271252D-F4A6-480E-8CC3-8A26DF95BDE7}" type="pres">
      <dgm:prSet presAssocID="{5F7D9EA2-DB71-42B5-A74E-EA1FB47D31DA}" presName="horz1" presStyleCnt="0"/>
      <dgm:spPr/>
    </dgm:pt>
    <dgm:pt modelId="{55D9212B-4A37-4C97-961B-8009C1DC91B8}" type="pres">
      <dgm:prSet presAssocID="{5F7D9EA2-DB71-42B5-A74E-EA1FB47D31DA}" presName="tx1" presStyleLbl="revTx" presStyleIdx="6" presStyleCnt="7"/>
      <dgm:spPr/>
    </dgm:pt>
    <dgm:pt modelId="{EEF45B26-36E6-4295-A4C4-2912B39F6387}" type="pres">
      <dgm:prSet presAssocID="{5F7D9EA2-DB71-42B5-A74E-EA1FB47D31DA}" presName="vert1" presStyleCnt="0"/>
      <dgm:spPr/>
    </dgm:pt>
  </dgm:ptLst>
  <dgm:cxnLst>
    <dgm:cxn modelId="{71FE4E05-708F-449A-940B-B1E21D130BD5}" type="presOf" srcId="{7B8B75D9-8BBB-445C-A8CB-29D294B6F600}" destId="{958B43E1-73BC-40F5-A160-5D6BD5C7FD62}" srcOrd="0" destOrd="0" presId="urn:microsoft.com/office/officeart/2008/layout/LinedList"/>
    <dgm:cxn modelId="{7202A911-5DA1-4485-AA72-3FB42CBA4889}" type="presOf" srcId="{1EB2C076-F76E-4149-AC1B-7BF7A6F7C356}" destId="{E8E82099-0F66-45EC-A00D-36F3F00AFE2E}" srcOrd="0" destOrd="0" presId="urn:microsoft.com/office/officeart/2008/layout/LinedList"/>
    <dgm:cxn modelId="{2B0B9113-29CF-44DF-BF3F-9D3BF369EDA8}" type="presOf" srcId="{AE41AEBA-161E-49C5-A0A6-D1C83154909A}" destId="{83F7755D-3821-4599-A676-010ACFEF01A6}" srcOrd="0" destOrd="0" presId="urn:microsoft.com/office/officeart/2008/layout/LinedList"/>
    <dgm:cxn modelId="{65B4C714-BD41-4E00-A0E6-5264F9A1F347}" type="presOf" srcId="{7DFF0B65-A480-417A-B48D-5D715693E86C}" destId="{92B3724D-9C7B-478D-9989-7A0DC373429D}" srcOrd="0" destOrd="0" presId="urn:microsoft.com/office/officeart/2008/layout/LinedList"/>
    <dgm:cxn modelId="{35B7AD30-15C5-4016-977B-AC7E1A64AEB8}" srcId="{1EB2C076-F76E-4149-AC1B-7BF7A6F7C356}" destId="{C81D24DD-86F1-44EB-80CB-5D095CF23B9F}" srcOrd="2" destOrd="0" parTransId="{1B4F696D-DE1F-41D0-B961-790D9C7E8871}" sibTransId="{6FFC3224-7BB7-4DB4-83D8-448FC546F224}"/>
    <dgm:cxn modelId="{5AA93842-79EF-4D78-8A1F-4FE0C98AC8D1}" type="presOf" srcId="{7A4E8D60-811A-4127-8775-6F8A085FBFA4}" destId="{F8EEA3EA-78DD-4C34-88D2-F39FD9462A84}" srcOrd="0" destOrd="0" presId="urn:microsoft.com/office/officeart/2008/layout/LinedList"/>
    <dgm:cxn modelId="{38D88445-172C-485C-B243-79D4C7E65618}" srcId="{1EB2C076-F76E-4149-AC1B-7BF7A6F7C356}" destId="{4D6566F7-67E0-4FF2-B786-645A0FD02030}" srcOrd="5" destOrd="0" parTransId="{5001DACF-19B6-4F90-8AF2-AC6209594BD0}" sibTransId="{D983A7A1-80BA-4EB8-97FC-0D0BD9ADF190}"/>
    <dgm:cxn modelId="{92970368-4E74-409E-8841-21AEDF5E285A}" srcId="{1EB2C076-F76E-4149-AC1B-7BF7A6F7C356}" destId="{7A4E8D60-811A-4127-8775-6F8A085FBFA4}" srcOrd="3" destOrd="0" parTransId="{95818264-CABE-44D7-A6A1-C192A5A69E5C}" sibTransId="{EFB48E0F-165C-4461-9643-166057984F7A}"/>
    <dgm:cxn modelId="{2F775552-5F26-4E78-9B0E-65FA8473040A}" type="presOf" srcId="{C81D24DD-86F1-44EB-80CB-5D095CF23B9F}" destId="{9F325E68-AC9C-4879-BE1D-EE78B0A7AC3B}" srcOrd="0" destOrd="0" presId="urn:microsoft.com/office/officeart/2008/layout/LinedList"/>
    <dgm:cxn modelId="{89C5C39F-F413-4D7B-8A46-7D0EA36DDC7F}" srcId="{1EB2C076-F76E-4149-AC1B-7BF7A6F7C356}" destId="{7DFF0B65-A480-417A-B48D-5D715693E86C}" srcOrd="1" destOrd="0" parTransId="{5B1E1D7F-DF14-447F-9D78-CE6F6E04CC5B}" sibTransId="{87C2845F-8655-4C27-B756-BB33B534AE12}"/>
    <dgm:cxn modelId="{081BB5B1-8D07-48B1-B2BB-44A60DE570B4}" srcId="{1EB2C076-F76E-4149-AC1B-7BF7A6F7C356}" destId="{5F7D9EA2-DB71-42B5-A74E-EA1FB47D31DA}" srcOrd="6" destOrd="0" parTransId="{D0BB4360-1909-47B7-95EE-ABCF52651F84}" sibTransId="{D9DC22B1-17A7-4BF0-8744-5E8C228D5529}"/>
    <dgm:cxn modelId="{6B0114CD-3C09-43CA-8AD4-F921093BAC8D}" type="presOf" srcId="{4D6566F7-67E0-4FF2-B786-645A0FD02030}" destId="{0F961642-5D7C-4E7D-9B75-2B8396179EC2}" srcOrd="0" destOrd="0" presId="urn:microsoft.com/office/officeart/2008/layout/LinedList"/>
    <dgm:cxn modelId="{70BCDEEA-1D76-4643-85CE-C0E2D36F77DB}" srcId="{1EB2C076-F76E-4149-AC1B-7BF7A6F7C356}" destId="{7B8B75D9-8BBB-445C-A8CB-29D294B6F600}" srcOrd="4" destOrd="0" parTransId="{9E730E90-52F0-4FE2-ACEC-BCF009239059}" sibTransId="{E22A63EA-779D-451D-B19F-A548F741B0EF}"/>
    <dgm:cxn modelId="{133D8BF1-3730-4DE7-98FA-36AE7B4D44E7}" srcId="{1EB2C076-F76E-4149-AC1B-7BF7A6F7C356}" destId="{AE41AEBA-161E-49C5-A0A6-D1C83154909A}" srcOrd="0" destOrd="0" parTransId="{A684386C-2A7A-45D3-AD2E-A7504BBF3A5D}" sibTransId="{9622B527-DE6C-476F-9390-6A311D6EE360}"/>
    <dgm:cxn modelId="{0BE4A2FA-0B78-42F2-AFC7-58B602055107}" type="presOf" srcId="{5F7D9EA2-DB71-42B5-A74E-EA1FB47D31DA}" destId="{55D9212B-4A37-4C97-961B-8009C1DC91B8}" srcOrd="0" destOrd="0" presId="urn:microsoft.com/office/officeart/2008/layout/LinedList"/>
    <dgm:cxn modelId="{41A1A9C9-ED52-4583-9EF9-092C8EA50540}" type="presParOf" srcId="{E8E82099-0F66-45EC-A00D-36F3F00AFE2E}" destId="{EE971EE5-523B-47DF-8999-BE32814FD4F6}" srcOrd="0" destOrd="0" presId="urn:microsoft.com/office/officeart/2008/layout/LinedList"/>
    <dgm:cxn modelId="{DBB03E42-0BC4-42B3-9291-A210EA8A479A}" type="presParOf" srcId="{E8E82099-0F66-45EC-A00D-36F3F00AFE2E}" destId="{0E435612-F8EE-4F77-804E-575F2B464788}" srcOrd="1" destOrd="0" presId="urn:microsoft.com/office/officeart/2008/layout/LinedList"/>
    <dgm:cxn modelId="{55616A5D-E429-4C05-95C3-BC1C3DF6A398}" type="presParOf" srcId="{0E435612-F8EE-4F77-804E-575F2B464788}" destId="{83F7755D-3821-4599-A676-010ACFEF01A6}" srcOrd="0" destOrd="0" presId="urn:microsoft.com/office/officeart/2008/layout/LinedList"/>
    <dgm:cxn modelId="{5743DC27-7423-45B8-AE7A-B482077C932A}" type="presParOf" srcId="{0E435612-F8EE-4F77-804E-575F2B464788}" destId="{680D04E5-1D11-47BF-8CAC-7339693B63B8}" srcOrd="1" destOrd="0" presId="urn:microsoft.com/office/officeart/2008/layout/LinedList"/>
    <dgm:cxn modelId="{60418ED6-FCD1-4443-A594-E804DA461965}" type="presParOf" srcId="{E8E82099-0F66-45EC-A00D-36F3F00AFE2E}" destId="{1DF3A251-DF82-4EA3-A48E-A42B81E63EED}" srcOrd="2" destOrd="0" presId="urn:microsoft.com/office/officeart/2008/layout/LinedList"/>
    <dgm:cxn modelId="{DEB89E9D-B90B-4A91-93A7-79C4F15A6E96}" type="presParOf" srcId="{E8E82099-0F66-45EC-A00D-36F3F00AFE2E}" destId="{29DD64A1-4F6D-4BDC-B97D-F68A42D02400}" srcOrd="3" destOrd="0" presId="urn:microsoft.com/office/officeart/2008/layout/LinedList"/>
    <dgm:cxn modelId="{1C33233A-E6D4-4841-93A3-19BBBAF5D699}" type="presParOf" srcId="{29DD64A1-4F6D-4BDC-B97D-F68A42D02400}" destId="{92B3724D-9C7B-478D-9989-7A0DC373429D}" srcOrd="0" destOrd="0" presId="urn:microsoft.com/office/officeart/2008/layout/LinedList"/>
    <dgm:cxn modelId="{E1BAA342-468D-43CF-AE88-F46F15EC0787}" type="presParOf" srcId="{29DD64A1-4F6D-4BDC-B97D-F68A42D02400}" destId="{1FCC09A7-EF76-4222-A128-1E208CEB6AB9}" srcOrd="1" destOrd="0" presId="urn:microsoft.com/office/officeart/2008/layout/LinedList"/>
    <dgm:cxn modelId="{55BB2D58-E48E-4D4E-AB6C-5E68A416125C}" type="presParOf" srcId="{E8E82099-0F66-45EC-A00D-36F3F00AFE2E}" destId="{927D1FCD-395D-4795-AFC1-503F4A326C3E}" srcOrd="4" destOrd="0" presId="urn:microsoft.com/office/officeart/2008/layout/LinedList"/>
    <dgm:cxn modelId="{49949ED8-536B-4EC1-A7C4-DA347F763989}" type="presParOf" srcId="{E8E82099-0F66-45EC-A00D-36F3F00AFE2E}" destId="{472203D8-0E93-4327-9731-18C1CF3D3ECC}" srcOrd="5" destOrd="0" presId="urn:microsoft.com/office/officeart/2008/layout/LinedList"/>
    <dgm:cxn modelId="{FA7D4C76-F0DD-44F0-89E8-1CD6E6C53519}" type="presParOf" srcId="{472203D8-0E93-4327-9731-18C1CF3D3ECC}" destId="{9F325E68-AC9C-4879-BE1D-EE78B0A7AC3B}" srcOrd="0" destOrd="0" presId="urn:microsoft.com/office/officeart/2008/layout/LinedList"/>
    <dgm:cxn modelId="{F853A22E-0B24-4001-91B7-856ACC1DAB22}" type="presParOf" srcId="{472203D8-0E93-4327-9731-18C1CF3D3ECC}" destId="{895C3391-71C6-4099-A54C-88286ED0E74D}" srcOrd="1" destOrd="0" presId="urn:microsoft.com/office/officeart/2008/layout/LinedList"/>
    <dgm:cxn modelId="{7D2ADBBA-063C-4560-BAD3-47D51A1CB540}" type="presParOf" srcId="{E8E82099-0F66-45EC-A00D-36F3F00AFE2E}" destId="{F38DE8EC-5B26-4B11-9B2F-0922E3935472}" srcOrd="6" destOrd="0" presId="urn:microsoft.com/office/officeart/2008/layout/LinedList"/>
    <dgm:cxn modelId="{85B6DC9E-0CE7-4BCE-B4E9-36EF3F621939}" type="presParOf" srcId="{E8E82099-0F66-45EC-A00D-36F3F00AFE2E}" destId="{6B1CAD68-6AB4-4692-A4CD-0E059DF6249D}" srcOrd="7" destOrd="0" presId="urn:microsoft.com/office/officeart/2008/layout/LinedList"/>
    <dgm:cxn modelId="{AF74C874-5D0C-4707-B969-5A5665D832CB}" type="presParOf" srcId="{6B1CAD68-6AB4-4692-A4CD-0E059DF6249D}" destId="{F8EEA3EA-78DD-4C34-88D2-F39FD9462A84}" srcOrd="0" destOrd="0" presId="urn:microsoft.com/office/officeart/2008/layout/LinedList"/>
    <dgm:cxn modelId="{8631BB7E-C5DC-4794-A0A3-4EFD56EF2C5A}" type="presParOf" srcId="{6B1CAD68-6AB4-4692-A4CD-0E059DF6249D}" destId="{AB794257-FFCD-41D2-886E-28F3C2C651BE}" srcOrd="1" destOrd="0" presId="urn:microsoft.com/office/officeart/2008/layout/LinedList"/>
    <dgm:cxn modelId="{AA5E65B5-1062-4279-B010-3D63157B986A}" type="presParOf" srcId="{E8E82099-0F66-45EC-A00D-36F3F00AFE2E}" destId="{5EA06164-4140-4B19-83B3-1829AD1E1AA9}" srcOrd="8" destOrd="0" presId="urn:microsoft.com/office/officeart/2008/layout/LinedList"/>
    <dgm:cxn modelId="{985429E7-3990-4D84-A4C8-28A4B832EC69}" type="presParOf" srcId="{E8E82099-0F66-45EC-A00D-36F3F00AFE2E}" destId="{FF26430F-809C-44D6-AF49-374834A38841}" srcOrd="9" destOrd="0" presId="urn:microsoft.com/office/officeart/2008/layout/LinedList"/>
    <dgm:cxn modelId="{22E52924-8477-43DD-9AAB-513507AAD53E}" type="presParOf" srcId="{FF26430F-809C-44D6-AF49-374834A38841}" destId="{958B43E1-73BC-40F5-A160-5D6BD5C7FD62}" srcOrd="0" destOrd="0" presId="urn:microsoft.com/office/officeart/2008/layout/LinedList"/>
    <dgm:cxn modelId="{06FCC985-98EE-40C5-B3C5-8C473F19252B}" type="presParOf" srcId="{FF26430F-809C-44D6-AF49-374834A38841}" destId="{CDCE9498-13EE-4F56-8644-DFF767614645}" srcOrd="1" destOrd="0" presId="urn:microsoft.com/office/officeart/2008/layout/LinedList"/>
    <dgm:cxn modelId="{37F7A90E-5B02-47A2-8404-E8EEF8DBF0F1}" type="presParOf" srcId="{E8E82099-0F66-45EC-A00D-36F3F00AFE2E}" destId="{ED7878F1-FE8A-4303-820A-DB086DCECD19}" srcOrd="10" destOrd="0" presId="urn:microsoft.com/office/officeart/2008/layout/LinedList"/>
    <dgm:cxn modelId="{2E4144F7-8820-496D-AFAF-94BBBAAA0D5C}" type="presParOf" srcId="{E8E82099-0F66-45EC-A00D-36F3F00AFE2E}" destId="{CA542CFA-3486-4188-B26E-D306007F710B}" srcOrd="11" destOrd="0" presId="urn:microsoft.com/office/officeart/2008/layout/LinedList"/>
    <dgm:cxn modelId="{4EE9352A-862E-4F73-80C0-0B9AF9438751}" type="presParOf" srcId="{CA542CFA-3486-4188-B26E-D306007F710B}" destId="{0F961642-5D7C-4E7D-9B75-2B8396179EC2}" srcOrd="0" destOrd="0" presId="urn:microsoft.com/office/officeart/2008/layout/LinedList"/>
    <dgm:cxn modelId="{431077A5-42A3-484F-9BAB-C27EA146298B}" type="presParOf" srcId="{CA542CFA-3486-4188-B26E-D306007F710B}" destId="{BF5C1E23-7E9B-4182-AFA2-0F747916A566}" srcOrd="1" destOrd="0" presId="urn:microsoft.com/office/officeart/2008/layout/LinedList"/>
    <dgm:cxn modelId="{59D97EBD-D553-46E8-9930-611BAED88EB4}" type="presParOf" srcId="{E8E82099-0F66-45EC-A00D-36F3F00AFE2E}" destId="{41FE6566-B74A-4B65-8A0B-DD93B9E7D1A2}" srcOrd="12" destOrd="0" presId="urn:microsoft.com/office/officeart/2008/layout/LinedList"/>
    <dgm:cxn modelId="{18ABFD30-A68C-48BC-9BFB-72A94436AACA}" type="presParOf" srcId="{E8E82099-0F66-45EC-A00D-36F3F00AFE2E}" destId="{2271252D-F4A6-480E-8CC3-8A26DF95BDE7}" srcOrd="13" destOrd="0" presId="urn:microsoft.com/office/officeart/2008/layout/LinedList"/>
    <dgm:cxn modelId="{437337A3-6886-4C7E-A2F9-850DC67FA802}" type="presParOf" srcId="{2271252D-F4A6-480E-8CC3-8A26DF95BDE7}" destId="{55D9212B-4A37-4C97-961B-8009C1DC91B8}" srcOrd="0" destOrd="0" presId="urn:microsoft.com/office/officeart/2008/layout/LinedList"/>
    <dgm:cxn modelId="{4D317C0B-9D90-48C5-9DF9-24C740937482}" type="presParOf" srcId="{2271252D-F4A6-480E-8CC3-8A26DF95BDE7}" destId="{EEF45B26-36E6-4295-A4C4-2912B39F63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C6D1D7-2A91-4AF8-B200-A0D07F9D99B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08ED07-10D6-46CE-8A54-6E47ECAC091A}">
      <dgm:prSet/>
      <dgm:spPr/>
      <dgm:t>
        <a:bodyPr/>
        <a:lstStyle/>
        <a:p>
          <a:r>
            <a:rPr lang="ko-KR" dirty="0"/>
            <a:t>충전의 </a:t>
          </a:r>
          <a:r>
            <a:rPr lang="en-US" dirty="0"/>
            <a:t>: </a:t>
          </a:r>
          <a:r>
            <a:rPr lang="ko-KR" dirty="0"/>
            <a:t>게임 시작과 종료 까지 소량의 </a:t>
          </a:r>
          <a:r>
            <a:rPr lang="ko-KR" dirty="0" err="1"/>
            <a:t>궁극기</a:t>
          </a:r>
          <a:r>
            <a:rPr lang="ko-KR" dirty="0"/>
            <a:t> 게이지가 지속적으로 증가 합니다</a:t>
          </a:r>
          <a:r>
            <a:rPr lang="en-US" dirty="0"/>
            <a:t>.</a:t>
          </a:r>
        </a:p>
      </dgm:t>
    </dgm:pt>
    <dgm:pt modelId="{079C0434-1CA2-4C19-9D87-EEA071DB488A}" type="parTrans" cxnId="{B63F1CEA-0F18-4022-837B-B9A6783663CB}">
      <dgm:prSet/>
      <dgm:spPr/>
      <dgm:t>
        <a:bodyPr/>
        <a:lstStyle/>
        <a:p>
          <a:endParaRPr lang="en-US"/>
        </a:p>
      </dgm:t>
    </dgm:pt>
    <dgm:pt modelId="{9A62F9D2-7CA6-4C7B-BF10-7D12D6C00B48}" type="sibTrans" cxnId="{B63F1CEA-0F18-4022-837B-B9A6783663CB}">
      <dgm:prSet/>
      <dgm:spPr/>
      <dgm:t>
        <a:bodyPr/>
        <a:lstStyle/>
        <a:p>
          <a:endParaRPr lang="en-US"/>
        </a:p>
      </dgm:t>
    </dgm:pt>
    <dgm:pt modelId="{6EF88F74-B987-4D68-AB56-EAF27E93926E}">
      <dgm:prSet/>
      <dgm:spPr/>
      <dgm:t>
        <a:bodyPr/>
        <a:lstStyle/>
        <a:p>
          <a:r>
            <a:rPr lang="ko-KR" dirty="0"/>
            <a:t>응급의 </a:t>
          </a:r>
          <a:r>
            <a:rPr lang="en-US" dirty="0"/>
            <a:t>: </a:t>
          </a:r>
          <a:r>
            <a:rPr lang="ko-KR" dirty="0" err="1"/>
            <a:t>패링</a:t>
          </a:r>
          <a:r>
            <a:rPr lang="ko-KR" dirty="0"/>
            <a:t> 발동 시 체력을 회복 합니다</a:t>
          </a:r>
          <a:r>
            <a:rPr lang="en-US" dirty="0"/>
            <a:t>.</a:t>
          </a:r>
        </a:p>
      </dgm:t>
    </dgm:pt>
    <dgm:pt modelId="{9B1D92D8-8574-4588-AE36-66534CAFA87A}" type="parTrans" cxnId="{5EB747BC-21D0-4EE1-9D53-AABF9A08F74C}">
      <dgm:prSet/>
      <dgm:spPr/>
      <dgm:t>
        <a:bodyPr/>
        <a:lstStyle/>
        <a:p>
          <a:endParaRPr lang="en-US"/>
        </a:p>
      </dgm:t>
    </dgm:pt>
    <dgm:pt modelId="{03675FF8-C67B-412D-BC97-58F39374D1BE}" type="sibTrans" cxnId="{5EB747BC-21D0-4EE1-9D53-AABF9A08F74C}">
      <dgm:prSet/>
      <dgm:spPr/>
      <dgm:t>
        <a:bodyPr/>
        <a:lstStyle/>
        <a:p>
          <a:endParaRPr lang="en-US"/>
        </a:p>
      </dgm:t>
    </dgm:pt>
    <dgm:pt modelId="{1FC3194A-ABCF-4809-B1DF-1BED3F8E7160}">
      <dgm:prSet/>
      <dgm:spPr/>
      <dgm:t>
        <a:bodyPr/>
        <a:lstStyle/>
        <a:p>
          <a:r>
            <a:rPr lang="ko-KR" dirty="0"/>
            <a:t>전장의 </a:t>
          </a:r>
          <a:r>
            <a:rPr lang="en-US" dirty="0"/>
            <a:t>: </a:t>
          </a:r>
          <a:r>
            <a:rPr lang="ko-KR" dirty="0" err="1"/>
            <a:t>몹</a:t>
          </a:r>
          <a:r>
            <a:rPr lang="ko-KR" dirty="0"/>
            <a:t> 처치 시 일정 확률로 </a:t>
          </a:r>
          <a:r>
            <a:rPr lang="ko-KR" dirty="0" err="1"/>
            <a:t>쉴드가</a:t>
          </a:r>
          <a:r>
            <a:rPr lang="ko-KR" dirty="0"/>
            <a:t> 생성 됩니다</a:t>
          </a:r>
          <a:r>
            <a:rPr lang="en-US" dirty="0"/>
            <a:t>.</a:t>
          </a:r>
        </a:p>
      </dgm:t>
    </dgm:pt>
    <dgm:pt modelId="{BFA38E3F-1B22-461B-AB66-83A4E3FEEAA9}" type="parTrans" cxnId="{279321A8-0618-4AB1-9974-6BFD3C9D13B4}">
      <dgm:prSet/>
      <dgm:spPr/>
      <dgm:t>
        <a:bodyPr/>
        <a:lstStyle/>
        <a:p>
          <a:endParaRPr lang="en-US"/>
        </a:p>
      </dgm:t>
    </dgm:pt>
    <dgm:pt modelId="{AA06CC14-FB16-4D94-AC99-7E5CE88DEFD4}" type="sibTrans" cxnId="{279321A8-0618-4AB1-9974-6BFD3C9D13B4}">
      <dgm:prSet/>
      <dgm:spPr/>
      <dgm:t>
        <a:bodyPr/>
        <a:lstStyle/>
        <a:p>
          <a:endParaRPr lang="en-US"/>
        </a:p>
      </dgm:t>
    </dgm:pt>
    <dgm:pt modelId="{D8953B7D-D639-4A88-A247-494D5FB0B095}">
      <dgm:prSet/>
      <dgm:spPr/>
      <dgm:t>
        <a:bodyPr/>
        <a:lstStyle/>
        <a:p>
          <a:r>
            <a:rPr lang="ko-KR" dirty="0"/>
            <a:t>맹공의 </a:t>
          </a:r>
          <a:r>
            <a:rPr lang="en-US" dirty="0"/>
            <a:t>: </a:t>
          </a:r>
          <a:r>
            <a:rPr lang="ko-KR" dirty="0"/>
            <a:t>게임 시작과 동시에 소량의 공격력이 증가 합니다</a:t>
          </a:r>
          <a:r>
            <a:rPr lang="en-US" dirty="0"/>
            <a:t>.</a:t>
          </a:r>
        </a:p>
      </dgm:t>
    </dgm:pt>
    <dgm:pt modelId="{1CD5F7DD-BED1-402F-88F8-2FD431DF0327}" type="parTrans" cxnId="{B8411BD1-1601-4DC5-BCC4-CD06B3A30730}">
      <dgm:prSet/>
      <dgm:spPr/>
      <dgm:t>
        <a:bodyPr/>
        <a:lstStyle/>
        <a:p>
          <a:endParaRPr lang="en-US"/>
        </a:p>
      </dgm:t>
    </dgm:pt>
    <dgm:pt modelId="{719F0FD9-F0B4-4E32-A6E6-FCE58CDDB2BA}" type="sibTrans" cxnId="{B8411BD1-1601-4DC5-BCC4-CD06B3A30730}">
      <dgm:prSet/>
      <dgm:spPr/>
      <dgm:t>
        <a:bodyPr/>
        <a:lstStyle/>
        <a:p>
          <a:endParaRPr lang="en-US"/>
        </a:p>
      </dgm:t>
    </dgm:pt>
    <dgm:pt modelId="{C94D5EB7-B9CF-4B5E-A526-4CA43FB75484}">
      <dgm:prSet/>
      <dgm:spPr/>
      <dgm:t>
        <a:bodyPr/>
        <a:lstStyle/>
        <a:p>
          <a:r>
            <a:rPr lang="ko-KR" dirty="0"/>
            <a:t>광속의 </a:t>
          </a:r>
          <a:r>
            <a:rPr lang="en-US" dirty="0"/>
            <a:t>: </a:t>
          </a:r>
          <a:r>
            <a:rPr lang="ko-KR" dirty="0" err="1"/>
            <a:t>궁극기</a:t>
          </a:r>
          <a:r>
            <a:rPr lang="ko-KR" dirty="0"/>
            <a:t> 발동 시 짧은 시간 동안 대량의 공격 속도가 상승 합니다</a:t>
          </a:r>
          <a:r>
            <a:rPr lang="en-US" dirty="0"/>
            <a:t>.</a:t>
          </a:r>
        </a:p>
      </dgm:t>
    </dgm:pt>
    <dgm:pt modelId="{7A9F560C-B3E0-42A4-987C-FE21B7AA4A29}" type="parTrans" cxnId="{71FE612E-8EF5-4D72-BFAA-FDA8760BEC88}">
      <dgm:prSet/>
      <dgm:spPr/>
      <dgm:t>
        <a:bodyPr/>
        <a:lstStyle/>
        <a:p>
          <a:endParaRPr lang="en-US"/>
        </a:p>
      </dgm:t>
    </dgm:pt>
    <dgm:pt modelId="{4D25AB1A-2431-4506-9948-1C56CA954932}" type="sibTrans" cxnId="{71FE612E-8EF5-4D72-BFAA-FDA8760BEC88}">
      <dgm:prSet/>
      <dgm:spPr/>
      <dgm:t>
        <a:bodyPr/>
        <a:lstStyle/>
        <a:p>
          <a:endParaRPr lang="en-US"/>
        </a:p>
      </dgm:t>
    </dgm:pt>
    <dgm:pt modelId="{5AAFF260-5890-49B9-8FA3-0B7345840587}" type="pres">
      <dgm:prSet presAssocID="{BEC6D1D7-2A91-4AF8-B200-A0D07F9D99BA}" presName="vert0" presStyleCnt="0">
        <dgm:presLayoutVars>
          <dgm:dir/>
          <dgm:animOne val="branch"/>
          <dgm:animLvl val="lvl"/>
        </dgm:presLayoutVars>
      </dgm:prSet>
      <dgm:spPr/>
    </dgm:pt>
    <dgm:pt modelId="{23279E57-38F1-45FA-8E80-E9A545245E5B}" type="pres">
      <dgm:prSet presAssocID="{0308ED07-10D6-46CE-8A54-6E47ECAC091A}" presName="thickLine" presStyleLbl="alignNode1" presStyleIdx="0" presStyleCnt="5"/>
      <dgm:spPr/>
    </dgm:pt>
    <dgm:pt modelId="{A594AC52-F2E5-4730-8873-0361EE8A3E1C}" type="pres">
      <dgm:prSet presAssocID="{0308ED07-10D6-46CE-8A54-6E47ECAC091A}" presName="horz1" presStyleCnt="0"/>
      <dgm:spPr/>
    </dgm:pt>
    <dgm:pt modelId="{6FFA3198-6782-442F-9E51-BA317CB6D674}" type="pres">
      <dgm:prSet presAssocID="{0308ED07-10D6-46CE-8A54-6E47ECAC091A}" presName="tx1" presStyleLbl="revTx" presStyleIdx="0" presStyleCnt="5"/>
      <dgm:spPr/>
    </dgm:pt>
    <dgm:pt modelId="{254C473C-B76F-46F9-88F8-B9E2A71709EE}" type="pres">
      <dgm:prSet presAssocID="{0308ED07-10D6-46CE-8A54-6E47ECAC091A}" presName="vert1" presStyleCnt="0"/>
      <dgm:spPr/>
    </dgm:pt>
    <dgm:pt modelId="{29B11E13-BF02-4480-809D-09DB3AC00928}" type="pres">
      <dgm:prSet presAssocID="{6EF88F74-B987-4D68-AB56-EAF27E93926E}" presName="thickLine" presStyleLbl="alignNode1" presStyleIdx="1" presStyleCnt="5"/>
      <dgm:spPr/>
    </dgm:pt>
    <dgm:pt modelId="{710A1994-124A-4D58-81C1-279632CEA740}" type="pres">
      <dgm:prSet presAssocID="{6EF88F74-B987-4D68-AB56-EAF27E93926E}" presName="horz1" presStyleCnt="0"/>
      <dgm:spPr/>
    </dgm:pt>
    <dgm:pt modelId="{BD4540FE-8115-44F4-AA35-F71E04E915E8}" type="pres">
      <dgm:prSet presAssocID="{6EF88F74-B987-4D68-AB56-EAF27E93926E}" presName="tx1" presStyleLbl="revTx" presStyleIdx="1" presStyleCnt="5"/>
      <dgm:spPr/>
    </dgm:pt>
    <dgm:pt modelId="{530E39EC-768A-4005-91FA-98C109AF4C90}" type="pres">
      <dgm:prSet presAssocID="{6EF88F74-B987-4D68-AB56-EAF27E93926E}" presName="vert1" presStyleCnt="0"/>
      <dgm:spPr/>
    </dgm:pt>
    <dgm:pt modelId="{47284804-9BE0-4FB1-8CBE-9CF7B782A08C}" type="pres">
      <dgm:prSet presAssocID="{1FC3194A-ABCF-4809-B1DF-1BED3F8E7160}" presName="thickLine" presStyleLbl="alignNode1" presStyleIdx="2" presStyleCnt="5"/>
      <dgm:spPr/>
    </dgm:pt>
    <dgm:pt modelId="{F4AE0922-0C94-4228-BE84-D0DFA24CE145}" type="pres">
      <dgm:prSet presAssocID="{1FC3194A-ABCF-4809-B1DF-1BED3F8E7160}" presName="horz1" presStyleCnt="0"/>
      <dgm:spPr/>
    </dgm:pt>
    <dgm:pt modelId="{03BCA73E-439F-44FB-A4C6-D0175D675FAF}" type="pres">
      <dgm:prSet presAssocID="{1FC3194A-ABCF-4809-B1DF-1BED3F8E7160}" presName="tx1" presStyleLbl="revTx" presStyleIdx="2" presStyleCnt="5"/>
      <dgm:spPr/>
    </dgm:pt>
    <dgm:pt modelId="{653DE498-89A0-4362-9252-9BDFCBA3ED1F}" type="pres">
      <dgm:prSet presAssocID="{1FC3194A-ABCF-4809-B1DF-1BED3F8E7160}" presName="vert1" presStyleCnt="0"/>
      <dgm:spPr/>
    </dgm:pt>
    <dgm:pt modelId="{514986C2-A058-41DF-90B0-924968550BCF}" type="pres">
      <dgm:prSet presAssocID="{D8953B7D-D639-4A88-A247-494D5FB0B095}" presName="thickLine" presStyleLbl="alignNode1" presStyleIdx="3" presStyleCnt="5"/>
      <dgm:spPr/>
    </dgm:pt>
    <dgm:pt modelId="{EF3E9F17-525E-4A0E-8D4A-B64DA8118576}" type="pres">
      <dgm:prSet presAssocID="{D8953B7D-D639-4A88-A247-494D5FB0B095}" presName="horz1" presStyleCnt="0"/>
      <dgm:spPr/>
    </dgm:pt>
    <dgm:pt modelId="{C248494E-0062-4FB6-9EFF-980DEAE94500}" type="pres">
      <dgm:prSet presAssocID="{D8953B7D-D639-4A88-A247-494D5FB0B095}" presName="tx1" presStyleLbl="revTx" presStyleIdx="3" presStyleCnt="5"/>
      <dgm:spPr/>
    </dgm:pt>
    <dgm:pt modelId="{61EFB4F9-EFA3-48F3-A305-C37FE0D91217}" type="pres">
      <dgm:prSet presAssocID="{D8953B7D-D639-4A88-A247-494D5FB0B095}" presName="vert1" presStyleCnt="0"/>
      <dgm:spPr/>
    </dgm:pt>
    <dgm:pt modelId="{8EE175D6-6A4A-438C-9C78-75DC33E8FED7}" type="pres">
      <dgm:prSet presAssocID="{C94D5EB7-B9CF-4B5E-A526-4CA43FB75484}" presName="thickLine" presStyleLbl="alignNode1" presStyleIdx="4" presStyleCnt="5"/>
      <dgm:spPr/>
    </dgm:pt>
    <dgm:pt modelId="{0864DD7B-C3AF-451F-949B-88802DBD4CD9}" type="pres">
      <dgm:prSet presAssocID="{C94D5EB7-B9CF-4B5E-A526-4CA43FB75484}" presName="horz1" presStyleCnt="0"/>
      <dgm:spPr/>
    </dgm:pt>
    <dgm:pt modelId="{B0BBCDCE-0738-4D90-A8E3-360036AF7C9B}" type="pres">
      <dgm:prSet presAssocID="{C94D5EB7-B9CF-4B5E-A526-4CA43FB75484}" presName="tx1" presStyleLbl="revTx" presStyleIdx="4" presStyleCnt="5"/>
      <dgm:spPr/>
    </dgm:pt>
    <dgm:pt modelId="{52D29F57-D1E1-465B-8870-900579F96273}" type="pres">
      <dgm:prSet presAssocID="{C94D5EB7-B9CF-4B5E-A526-4CA43FB75484}" presName="vert1" presStyleCnt="0"/>
      <dgm:spPr/>
    </dgm:pt>
  </dgm:ptLst>
  <dgm:cxnLst>
    <dgm:cxn modelId="{5BE3B509-3AE3-453D-8FE4-938825E885A3}" type="presOf" srcId="{C94D5EB7-B9CF-4B5E-A526-4CA43FB75484}" destId="{B0BBCDCE-0738-4D90-A8E3-360036AF7C9B}" srcOrd="0" destOrd="0" presId="urn:microsoft.com/office/officeart/2008/layout/LinedList"/>
    <dgm:cxn modelId="{A9FE8F16-59ED-4A5B-B883-52CFA01D058E}" type="presOf" srcId="{D8953B7D-D639-4A88-A247-494D5FB0B095}" destId="{C248494E-0062-4FB6-9EFF-980DEAE94500}" srcOrd="0" destOrd="0" presId="urn:microsoft.com/office/officeart/2008/layout/LinedList"/>
    <dgm:cxn modelId="{13EFBE29-3C21-46FA-99DC-46D1679EB11F}" type="presOf" srcId="{BEC6D1D7-2A91-4AF8-B200-A0D07F9D99BA}" destId="{5AAFF260-5890-49B9-8FA3-0B7345840587}" srcOrd="0" destOrd="0" presId="urn:microsoft.com/office/officeart/2008/layout/LinedList"/>
    <dgm:cxn modelId="{71FE612E-8EF5-4D72-BFAA-FDA8760BEC88}" srcId="{BEC6D1D7-2A91-4AF8-B200-A0D07F9D99BA}" destId="{C94D5EB7-B9CF-4B5E-A526-4CA43FB75484}" srcOrd="4" destOrd="0" parTransId="{7A9F560C-B3E0-42A4-987C-FE21B7AA4A29}" sibTransId="{4D25AB1A-2431-4506-9948-1C56CA954932}"/>
    <dgm:cxn modelId="{B9D40334-66E2-41D6-8D92-BE91D73AF4E1}" type="presOf" srcId="{0308ED07-10D6-46CE-8A54-6E47ECAC091A}" destId="{6FFA3198-6782-442F-9E51-BA317CB6D674}" srcOrd="0" destOrd="0" presId="urn:microsoft.com/office/officeart/2008/layout/LinedList"/>
    <dgm:cxn modelId="{279321A8-0618-4AB1-9974-6BFD3C9D13B4}" srcId="{BEC6D1D7-2A91-4AF8-B200-A0D07F9D99BA}" destId="{1FC3194A-ABCF-4809-B1DF-1BED3F8E7160}" srcOrd="2" destOrd="0" parTransId="{BFA38E3F-1B22-461B-AB66-83A4E3FEEAA9}" sibTransId="{AA06CC14-FB16-4D94-AC99-7E5CE88DEFD4}"/>
    <dgm:cxn modelId="{5EB747BC-21D0-4EE1-9D53-AABF9A08F74C}" srcId="{BEC6D1D7-2A91-4AF8-B200-A0D07F9D99BA}" destId="{6EF88F74-B987-4D68-AB56-EAF27E93926E}" srcOrd="1" destOrd="0" parTransId="{9B1D92D8-8574-4588-AE36-66534CAFA87A}" sibTransId="{03675FF8-C67B-412D-BC97-58F39374D1BE}"/>
    <dgm:cxn modelId="{45207FC3-21FC-443D-8024-07B85340038E}" type="presOf" srcId="{1FC3194A-ABCF-4809-B1DF-1BED3F8E7160}" destId="{03BCA73E-439F-44FB-A4C6-D0175D675FAF}" srcOrd="0" destOrd="0" presId="urn:microsoft.com/office/officeart/2008/layout/LinedList"/>
    <dgm:cxn modelId="{B8411BD1-1601-4DC5-BCC4-CD06B3A30730}" srcId="{BEC6D1D7-2A91-4AF8-B200-A0D07F9D99BA}" destId="{D8953B7D-D639-4A88-A247-494D5FB0B095}" srcOrd="3" destOrd="0" parTransId="{1CD5F7DD-BED1-402F-88F8-2FD431DF0327}" sibTransId="{719F0FD9-F0B4-4E32-A6E6-FCE58CDDB2BA}"/>
    <dgm:cxn modelId="{B63F1CEA-0F18-4022-837B-B9A6783663CB}" srcId="{BEC6D1D7-2A91-4AF8-B200-A0D07F9D99BA}" destId="{0308ED07-10D6-46CE-8A54-6E47ECAC091A}" srcOrd="0" destOrd="0" parTransId="{079C0434-1CA2-4C19-9D87-EEA071DB488A}" sibTransId="{9A62F9D2-7CA6-4C7B-BF10-7D12D6C00B48}"/>
    <dgm:cxn modelId="{8A80C1F9-33B1-4463-A224-996A42833442}" type="presOf" srcId="{6EF88F74-B987-4D68-AB56-EAF27E93926E}" destId="{BD4540FE-8115-44F4-AA35-F71E04E915E8}" srcOrd="0" destOrd="0" presId="urn:microsoft.com/office/officeart/2008/layout/LinedList"/>
    <dgm:cxn modelId="{EDBE5775-58EF-416D-A6BA-32D4697EE9B7}" type="presParOf" srcId="{5AAFF260-5890-49B9-8FA3-0B7345840587}" destId="{23279E57-38F1-45FA-8E80-E9A545245E5B}" srcOrd="0" destOrd="0" presId="urn:microsoft.com/office/officeart/2008/layout/LinedList"/>
    <dgm:cxn modelId="{613158F0-BBB0-48EB-AB1A-B0D87D395AC6}" type="presParOf" srcId="{5AAFF260-5890-49B9-8FA3-0B7345840587}" destId="{A594AC52-F2E5-4730-8873-0361EE8A3E1C}" srcOrd="1" destOrd="0" presId="urn:microsoft.com/office/officeart/2008/layout/LinedList"/>
    <dgm:cxn modelId="{43427037-58C6-4F85-86FE-CCB447D75458}" type="presParOf" srcId="{A594AC52-F2E5-4730-8873-0361EE8A3E1C}" destId="{6FFA3198-6782-442F-9E51-BA317CB6D674}" srcOrd="0" destOrd="0" presId="urn:microsoft.com/office/officeart/2008/layout/LinedList"/>
    <dgm:cxn modelId="{2CE16705-B6A3-4B0E-952D-C6D3F77DFB29}" type="presParOf" srcId="{A594AC52-F2E5-4730-8873-0361EE8A3E1C}" destId="{254C473C-B76F-46F9-88F8-B9E2A71709EE}" srcOrd="1" destOrd="0" presId="urn:microsoft.com/office/officeart/2008/layout/LinedList"/>
    <dgm:cxn modelId="{F0213058-5DA9-44E1-A30C-BA4B79A2818E}" type="presParOf" srcId="{5AAFF260-5890-49B9-8FA3-0B7345840587}" destId="{29B11E13-BF02-4480-809D-09DB3AC00928}" srcOrd="2" destOrd="0" presId="urn:microsoft.com/office/officeart/2008/layout/LinedList"/>
    <dgm:cxn modelId="{B00E102C-ABE6-425F-BE78-6C8975CA43AD}" type="presParOf" srcId="{5AAFF260-5890-49B9-8FA3-0B7345840587}" destId="{710A1994-124A-4D58-81C1-279632CEA740}" srcOrd="3" destOrd="0" presId="urn:microsoft.com/office/officeart/2008/layout/LinedList"/>
    <dgm:cxn modelId="{5DF8F7F0-557D-4824-ADE9-39F70FEC3CA1}" type="presParOf" srcId="{710A1994-124A-4D58-81C1-279632CEA740}" destId="{BD4540FE-8115-44F4-AA35-F71E04E915E8}" srcOrd="0" destOrd="0" presId="urn:microsoft.com/office/officeart/2008/layout/LinedList"/>
    <dgm:cxn modelId="{E811E9F4-345C-4691-B784-1DA96C15291E}" type="presParOf" srcId="{710A1994-124A-4D58-81C1-279632CEA740}" destId="{530E39EC-768A-4005-91FA-98C109AF4C90}" srcOrd="1" destOrd="0" presId="urn:microsoft.com/office/officeart/2008/layout/LinedList"/>
    <dgm:cxn modelId="{688A2803-FA3B-4C99-B72B-ABE01A2C275F}" type="presParOf" srcId="{5AAFF260-5890-49B9-8FA3-0B7345840587}" destId="{47284804-9BE0-4FB1-8CBE-9CF7B782A08C}" srcOrd="4" destOrd="0" presId="urn:microsoft.com/office/officeart/2008/layout/LinedList"/>
    <dgm:cxn modelId="{6E33D292-C143-4F1C-8583-288DF4039DEC}" type="presParOf" srcId="{5AAFF260-5890-49B9-8FA3-0B7345840587}" destId="{F4AE0922-0C94-4228-BE84-D0DFA24CE145}" srcOrd="5" destOrd="0" presId="urn:microsoft.com/office/officeart/2008/layout/LinedList"/>
    <dgm:cxn modelId="{41CB6F2B-6DE0-43AE-A464-D70C2341C980}" type="presParOf" srcId="{F4AE0922-0C94-4228-BE84-D0DFA24CE145}" destId="{03BCA73E-439F-44FB-A4C6-D0175D675FAF}" srcOrd="0" destOrd="0" presId="urn:microsoft.com/office/officeart/2008/layout/LinedList"/>
    <dgm:cxn modelId="{2F480332-78EA-49FE-9085-7C21630ED7D2}" type="presParOf" srcId="{F4AE0922-0C94-4228-BE84-D0DFA24CE145}" destId="{653DE498-89A0-4362-9252-9BDFCBA3ED1F}" srcOrd="1" destOrd="0" presId="urn:microsoft.com/office/officeart/2008/layout/LinedList"/>
    <dgm:cxn modelId="{39518434-83AF-4081-A5AF-6C76E8B91FEE}" type="presParOf" srcId="{5AAFF260-5890-49B9-8FA3-0B7345840587}" destId="{514986C2-A058-41DF-90B0-924968550BCF}" srcOrd="6" destOrd="0" presId="urn:microsoft.com/office/officeart/2008/layout/LinedList"/>
    <dgm:cxn modelId="{646B1719-2EBD-4FAF-9301-60D2FF2EEB3A}" type="presParOf" srcId="{5AAFF260-5890-49B9-8FA3-0B7345840587}" destId="{EF3E9F17-525E-4A0E-8D4A-B64DA8118576}" srcOrd="7" destOrd="0" presId="urn:microsoft.com/office/officeart/2008/layout/LinedList"/>
    <dgm:cxn modelId="{9A44414E-7E8A-47B3-8764-3AAE743C81EA}" type="presParOf" srcId="{EF3E9F17-525E-4A0E-8D4A-B64DA8118576}" destId="{C248494E-0062-4FB6-9EFF-980DEAE94500}" srcOrd="0" destOrd="0" presId="urn:microsoft.com/office/officeart/2008/layout/LinedList"/>
    <dgm:cxn modelId="{0FE7A088-F9B7-4AC6-B121-9CE3F994C951}" type="presParOf" srcId="{EF3E9F17-525E-4A0E-8D4A-B64DA8118576}" destId="{61EFB4F9-EFA3-48F3-A305-C37FE0D91217}" srcOrd="1" destOrd="0" presId="urn:microsoft.com/office/officeart/2008/layout/LinedList"/>
    <dgm:cxn modelId="{47329C20-DC15-402A-A9BB-7A13E10B29CE}" type="presParOf" srcId="{5AAFF260-5890-49B9-8FA3-0B7345840587}" destId="{8EE175D6-6A4A-438C-9C78-75DC33E8FED7}" srcOrd="8" destOrd="0" presId="urn:microsoft.com/office/officeart/2008/layout/LinedList"/>
    <dgm:cxn modelId="{015AF8FA-87D2-423F-A8FB-4A54A66BC18D}" type="presParOf" srcId="{5AAFF260-5890-49B9-8FA3-0B7345840587}" destId="{0864DD7B-C3AF-451F-949B-88802DBD4CD9}" srcOrd="9" destOrd="0" presId="urn:microsoft.com/office/officeart/2008/layout/LinedList"/>
    <dgm:cxn modelId="{E5D83E43-A8D0-43F7-AFE7-97792618128F}" type="presParOf" srcId="{0864DD7B-C3AF-451F-949B-88802DBD4CD9}" destId="{B0BBCDCE-0738-4D90-A8E3-360036AF7C9B}" srcOrd="0" destOrd="0" presId="urn:microsoft.com/office/officeart/2008/layout/LinedList"/>
    <dgm:cxn modelId="{11886CD3-D1BE-4346-A2B3-B7F81A2EC314}" type="presParOf" srcId="{0864DD7B-C3AF-451F-949B-88802DBD4CD9}" destId="{52D29F57-D1E1-465B-8870-900579F962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F3C422-2CAA-436D-BE5D-53BAA67345A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1A97E4-40A5-4FCE-A6B0-B2C78DD03F71}">
      <dgm:prSet/>
      <dgm:spPr/>
      <dgm:t>
        <a:bodyPr/>
        <a:lstStyle/>
        <a:p>
          <a:r>
            <a:rPr lang="ko-KR"/>
            <a:t>게임 시작과 종료 까지 소량의 궁극기 게이지가 지속적으로 증가 합니다</a:t>
          </a:r>
          <a:r>
            <a:rPr lang="en-US"/>
            <a:t>.</a:t>
          </a:r>
        </a:p>
      </dgm:t>
    </dgm:pt>
    <dgm:pt modelId="{8F399BEE-4143-472B-9E83-53E0C7842E12}" type="parTrans" cxnId="{F71D351A-DE48-4C2B-8C7B-F2ECABF73649}">
      <dgm:prSet/>
      <dgm:spPr/>
      <dgm:t>
        <a:bodyPr/>
        <a:lstStyle/>
        <a:p>
          <a:endParaRPr lang="en-US"/>
        </a:p>
      </dgm:t>
    </dgm:pt>
    <dgm:pt modelId="{0AD437DF-47E2-425F-B82C-F380E5475DFF}" type="sibTrans" cxnId="{F71D351A-DE48-4C2B-8C7B-F2ECABF73649}">
      <dgm:prSet/>
      <dgm:spPr/>
      <dgm:t>
        <a:bodyPr/>
        <a:lstStyle/>
        <a:p>
          <a:endParaRPr lang="en-US"/>
        </a:p>
      </dgm:t>
    </dgm:pt>
    <dgm:pt modelId="{D8D5B06B-0918-4162-B3D0-4C8EBE2B1199}">
      <dgm:prSet/>
      <dgm:spPr/>
      <dgm:t>
        <a:bodyPr/>
        <a:lstStyle/>
        <a:p>
          <a:r>
            <a:rPr lang="ko-KR"/>
            <a:t>게임 시작과 종료라는 조건을 구현해야 합니다</a:t>
          </a:r>
          <a:r>
            <a:rPr lang="en-US"/>
            <a:t>.</a:t>
          </a:r>
        </a:p>
      </dgm:t>
    </dgm:pt>
    <dgm:pt modelId="{4D6B8296-50E6-4BDB-BCF4-99E4EC3D8B89}" type="parTrans" cxnId="{204E1DFE-6359-49F9-A598-2FBC5653D6E9}">
      <dgm:prSet/>
      <dgm:spPr/>
      <dgm:t>
        <a:bodyPr/>
        <a:lstStyle/>
        <a:p>
          <a:endParaRPr lang="en-US"/>
        </a:p>
      </dgm:t>
    </dgm:pt>
    <dgm:pt modelId="{042E4887-E050-4E76-879B-3D474A0317AF}" type="sibTrans" cxnId="{204E1DFE-6359-49F9-A598-2FBC5653D6E9}">
      <dgm:prSet/>
      <dgm:spPr/>
      <dgm:t>
        <a:bodyPr/>
        <a:lstStyle/>
        <a:p>
          <a:endParaRPr lang="en-US"/>
        </a:p>
      </dgm:t>
    </dgm:pt>
    <dgm:pt modelId="{500CD77C-E014-476F-A293-108E659FB81D}">
      <dgm:prSet/>
      <dgm:spPr/>
      <dgm:t>
        <a:bodyPr/>
        <a:lstStyle/>
        <a:p>
          <a:r>
            <a:rPr lang="ko-KR"/>
            <a:t>궁극기 게이지가 상승하는 기존 조건에 새로운 조건을 추가해야 합니다</a:t>
          </a:r>
          <a:r>
            <a:rPr lang="en-US"/>
            <a:t>. </a:t>
          </a:r>
        </a:p>
      </dgm:t>
    </dgm:pt>
    <dgm:pt modelId="{FDBACB72-36D6-4C9D-BC39-161C4415BF79}" type="parTrans" cxnId="{A321933B-4251-4EF6-A65D-BAAEF776A8BA}">
      <dgm:prSet/>
      <dgm:spPr/>
      <dgm:t>
        <a:bodyPr/>
        <a:lstStyle/>
        <a:p>
          <a:endParaRPr lang="en-US"/>
        </a:p>
      </dgm:t>
    </dgm:pt>
    <dgm:pt modelId="{A6A86D11-67FE-45E5-BF02-F3A93511DE75}" type="sibTrans" cxnId="{A321933B-4251-4EF6-A65D-BAAEF776A8BA}">
      <dgm:prSet/>
      <dgm:spPr/>
      <dgm:t>
        <a:bodyPr/>
        <a:lstStyle/>
        <a:p>
          <a:endParaRPr lang="en-US"/>
        </a:p>
      </dgm:t>
    </dgm:pt>
    <dgm:pt modelId="{8B96153E-3CFC-498F-8F0F-D553C5DC2A5F}">
      <dgm:prSet/>
      <dgm:spPr/>
      <dgm:t>
        <a:bodyPr/>
        <a:lstStyle/>
        <a:p>
          <a:r>
            <a:rPr lang="ko-KR"/>
            <a:t>유저 경험적인 측면에서는 가장 메리트가 있는 장비일 것으로 예상되어 첫번째 픽업 장비로 추천합니다</a:t>
          </a:r>
          <a:r>
            <a:rPr lang="en-US"/>
            <a:t>. </a:t>
          </a:r>
        </a:p>
      </dgm:t>
    </dgm:pt>
    <dgm:pt modelId="{962DC3B6-D6F9-45B1-BE2A-C10A21B85D74}" type="parTrans" cxnId="{A94C3689-40AB-4A78-BCF7-579F78123AB8}">
      <dgm:prSet/>
      <dgm:spPr/>
      <dgm:t>
        <a:bodyPr/>
        <a:lstStyle/>
        <a:p>
          <a:endParaRPr lang="en-US"/>
        </a:p>
      </dgm:t>
    </dgm:pt>
    <dgm:pt modelId="{900F0E9F-730E-497D-82D5-D65A73FF14A5}" type="sibTrans" cxnId="{A94C3689-40AB-4A78-BCF7-579F78123AB8}">
      <dgm:prSet/>
      <dgm:spPr/>
      <dgm:t>
        <a:bodyPr/>
        <a:lstStyle/>
        <a:p>
          <a:endParaRPr lang="en-US"/>
        </a:p>
      </dgm:t>
    </dgm:pt>
    <dgm:pt modelId="{0D529CF7-DD5D-41B4-A632-94F194DF1486}" type="pres">
      <dgm:prSet presAssocID="{4DF3C422-2CAA-436D-BE5D-53BAA67345A8}" presName="vert0" presStyleCnt="0">
        <dgm:presLayoutVars>
          <dgm:dir/>
          <dgm:animOne val="branch"/>
          <dgm:animLvl val="lvl"/>
        </dgm:presLayoutVars>
      </dgm:prSet>
      <dgm:spPr/>
    </dgm:pt>
    <dgm:pt modelId="{B00F43B2-C3C8-458C-AE4D-1834AA8C6B02}" type="pres">
      <dgm:prSet presAssocID="{931A97E4-40A5-4FCE-A6B0-B2C78DD03F71}" presName="thickLine" presStyleLbl="alignNode1" presStyleIdx="0" presStyleCnt="4"/>
      <dgm:spPr/>
    </dgm:pt>
    <dgm:pt modelId="{E59A40C5-C8EA-4769-8535-315923269682}" type="pres">
      <dgm:prSet presAssocID="{931A97E4-40A5-4FCE-A6B0-B2C78DD03F71}" presName="horz1" presStyleCnt="0"/>
      <dgm:spPr/>
    </dgm:pt>
    <dgm:pt modelId="{7009C2B2-373F-44FC-9D52-46587D485BAC}" type="pres">
      <dgm:prSet presAssocID="{931A97E4-40A5-4FCE-A6B0-B2C78DD03F71}" presName="tx1" presStyleLbl="revTx" presStyleIdx="0" presStyleCnt="4"/>
      <dgm:spPr/>
    </dgm:pt>
    <dgm:pt modelId="{23DD1A55-A291-43B5-B177-29E719DD0627}" type="pres">
      <dgm:prSet presAssocID="{931A97E4-40A5-4FCE-A6B0-B2C78DD03F71}" presName="vert1" presStyleCnt="0"/>
      <dgm:spPr/>
    </dgm:pt>
    <dgm:pt modelId="{7E492E60-508E-41F8-B4B8-C0BA70347217}" type="pres">
      <dgm:prSet presAssocID="{D8D5B06B-0918-4162-B3D0-4C8EBE2B1199}" presName="thickLine" presStyleLbl="alignNode1" presStyleIdx="1" presStyleCnt="4"/>
      <dgm:spPr/>
    </dgm:pt>
    <dgm:pt modelId="{9DC18313-1110-4900-9629-2CECD02EF222}" type="pres">
      <dgm:prSet presAssocID="{D8D5B06B-0918-4162-B3D0-4C8EBE2B1199}" presName="horz1" presStyleCnt="0"/>
      <dgm:spPr/>
    </dgm:pt>
    <dgm:pt modelId="{5CECFC62-94E3-4DFE-84E7-9F1E05FDD691}" type="pres">
      <dgm:prSet presAssocID="{D8D5B06B-0918-4162-B3D0-4C8EBE2B1199}" presName="tx1" presStyleLbl="revTx" presStyleIdx="1" presStyleCnt="4"/>
      <dgm:spPr/>
    </dgm:pt>
    <dgm:pt modelId="{7FDBA4A2-4171-4BB8-B574-B4F3FC423F0F}" type="pres">
      <dgm:prSet presAssocID="{D8D5B06B-0918-4162-B3D0-4C8EBE2B1199}" presName="vert1" presStyleCnt="0"/>
      <dgm:spPr/>
    </dgm:pt>
    <dgm:pt modelId="{D7FC798E-1227-416E-B7E6-CAD81A8AF094}" type="pres">
      <dgm:prSet presAssocID="{500CD77C-E014-476F-A293-108E659FB81D}" presName="thickLine" presStyleLbl="alignNode1" presStyleIdx="2" presStyleCnt="4"/>
      <dgm:spPr/>
    </dgm:pt>
    <dgm:pt modelId="{9FA9D8F6-BFAC-4C07-9D58-763ABC89998E}" type="pres">
      <dgm:prSet presAssocID="{500CD77C-E014-476F-A293-108E659FB81D}" presName="horz1" presStyleCnt="0"/>
      <dgm:spPr/>
    </dgm:pt>
    <dgm:pt modelId="{5CDAEBDA-BD0C-4067-8543-C39F0AEA443F}" type="pres">
      <dgm:prSet presAssocID="{500CD77C-E014-476F-A293-108E659FB81D}" presName="tx1" presStyleLbl="revTx" presStyleIdx="2" presStyleCnt="4"/>
      <dgm:spPr/>
    </dgm:pt>
    <dgm:pt modelId="{2A834B48-36B0-41F1-8911-B5E63A8EDA47}" type="pres">
      <dgm:prSet presAssocID="{500CD77C-E014-476F-A293-108E659FB81D}" presName="vert1" presStyleCnt="0"/>
      <dgm:spPr/>
    </dgm:pt>
    <dgm:pt modelId="{0B0A28D9-4935-400B-8C13-AAA4FD2787C1}" type="pres">
      <dgm:prSet presAssocID="{8B96153E-3CFC-498F-8F0F-D553C5DC2A5F}" presName="thickLine" presStyleLbl="alignNode1" presStyleIdx="3" presStyleCnt="4"/>
      <dgm:spPr/>
    </dgm:pt>
    <dgm:pt modelId="{7DCBB4FD-BE6D-4126-9C89-407C9FE7F03A}" type="pres">
      <dgm:prSet presAssocID="{8B96153E-3CFC-498F-8F0F-D553C5DC2A5F}" presName="horz1" presStyleCnt="0"/>
      <dgm:spPr/>
    </dgm:pt>
    <dgm:pt modelId="{9597FC16-B89A-4311-AC44-14E0CDF94411}" type="pres">
      <dgm:prSet presAssocID="{8B96153E-3CFC-498F-8F0F-D553C5DC2A5F}" presName="tx1" presStyleLbl="revTx" presStyleIdx="3" presStyleCnt="4"/>
      <dgm:spPr/>
    </dgm:pt>
    <dgm:pt modelId="{B5B85EB0-861C-47CE-B622-CB86F6BB0998}" type="pres">
      <dgm:prSet presAssocID="{8B96153E-3CFC-498F-8F0F-D553C5DC2A5F}" presName="vert1" presStyleCnt="0"/>
      <dgm:spPr/>
    </dgm:pt>
  </dgm:ptLst>
  <dgm:cxnLst>
    <dgm:cxn modelId="{9B84650A-503C-4C41-A340-B46716A3FB4E}" type="presOf" srcId="{4DF3C422-2CAA-436D-BE5D-53BAA67345A8}" destId="{0D529CF7-DD5D-41B4-A632-94F194DF1486}" srcOrd="0" destOrd="0" presId="urn:microsoft.com/office/officeart/2008/layout/LinedList"/>
    <dgm:cxn modelId="{F71D351A-DE48-4C2B-8C7B-F2ECABF73649}" srcId="{4DF3C422-2CAA-436D-BE5D-53BAA67345A8}" destId="{931A97E4-40A5-4FCE-A6B0-B2C78DD03F71}" srcOrd="0" destOrd="0" parTransId="{8F399BEE-4143-472B-9E83-53E0C7842E12}" sibTransId="{0AD437DF-47E2-425F-B82C-F380E5475DFF}"/>
    <dgm:cxn modelId="{BD3CC03A-5D25-4468-BA52-F36FAE54A564}" type="presOf" srcId="{D8D5B06B-0918-4162-B3D0-4C8EBE2B1199}" destId="{5CECFC62-94E3-4DFE-84E7-9F1E05FDD691}" srcOrd="0" destOrd="0" presId="urn:microsoft.com/office/officeart/2008/layout/LinedList"/>
    <dgm:cxn modelId="{A321933B-4251-4EF6-A65D-BAAEF776A8BA}" srcId="{4DF3C422-2CAA-436D-BE5D-53BAA67345A8}" destId="{500CD77C-E014-476F-A293-108E659FB81D}" srcOrd="2" destOrd="0" parTransId="{FDBACB72-36D6-4C9D-BC39-161C4415BF79}" sibTransId="{A6A86D11-67FE-45E5-BF02-F3A93511DE75}"/>
    <dgm:cxn modelId="{B656246C-7FA0-481F-87FC-42AA9D3D5EC1}" type="presOf" srcId="{931A97E4-40A5-4FCE-A6B0-B2C78DD03F71}" destId="{7009C2B2-373F-44FC-9D52-46587D485BAC}" srcOrd="0" destOrd="0" presId="urn:microsoft.com/office/officeart/2008/layout/LinedList"/>
    <dgm:cxn modelId="{A94C3689-40AB-4A78-BCF7-579F78123AB8}" srcId="{4DF3C422-2CAA-436D-BE5D-53BAA67345A8}" destId="{8B96153E-3CFC-498F-8F0F-D553C5DC2A5F}" srcOrd="3" destOrd="0" parTransId="{962DC3B6-D6F9-45B1-BE2A-C10A21B85D74}" sibTransId="{900F0E9F-730E-497D-82D5-D65A73FF14A5}"/>
    <dgm:cxn modelId="{AA73158E-8C42-4D0B-BB73-6610D2BD911B}" type="presOf" srcId="{8B96153E-3CFC-498F-8F0F-D553C5DC2A5F}" destId="{9597FC16-B89A-4311-AC44-14E0CDF94411}" srcOrd="0" destOrd="0" presId="urn:microsoft.com/office/officeart/2008/layout/LinedList"/>
    <dgm:cxn modelId="{226E25D3-6FB0-44A6-809E-DE754825789F}" type="presOf" srcId="{500CD77C-E014-476F-A293-108E659FB81D}" destId="{5CDAEBDA-BD0C-4067-8543-C39F0AEA443F}" srcOrd="0" destOrd="0" presId="urn:microsoft.com/office/officeart/2008/layout/LinedList"/>
    <dgm:cxn modelId="{204E1DFE-6359-49F9-A598-2FBC5653D6E9}" srcId="{4DF3C422-2CAA-436D-BE5D-53BAA67345A8}" destId="{D8D5B06B-0918-4162-B3D0-4C8EBE2B1199}" srcOrd="1" destOrd="0" parTransId="{4D6B8296-50E6-4BDB-BCF4-99E4EC3D8B89}" sibTransId="{042E4887-E050-4E76-879B-3D474A0317AF}"/>
    <dgm:cxn modelId="{B66E68D3-8201-4F00-AECC-43C24AE65889}" type="presParOf" srcId="{0D529CF7-DD5D-41B4-A632-94F194DF1486}" destId="{B00F43B2-C3C8-458C-AE4D-1834AA8C6B02}" srcOrd="0" destOrd="0" presId="urn:microsoft.com/office/officeart/2008/layout/LinedList"/>
    <dgm:cxn modelId="{A0D2965D-D3DC-41F6-8935-B8C4E15FE5A0}" type="presParOf" srcId="{0D529CF7-DD5D-41B4-A632-94F194DF1486}" destId="{E59A40C5-C8EA-4769-8535-315923269682}" srcOrd="1" destOrd="0" presId="urn:microsoft.com/office/officeart/2008/layout/LinedList"/>
    <dgm:cxn modelId="{FE4E6F6C-9F2C-430F-909B-8E288819AA12}" type="presParOf" srcId="{E59A40C5-C8EA-4769-8535-315923269682}" destId="{7009C2B2-373F-44FC-9D52-46587D485BAC}" srcOrd="0" destOrd="0" presId="urn:microsoft.com/office/officeart/2008/layout/LinedList"/>
    <dgm:cxn modelId="{8A4572A9-21BD-4440-8D44-FFD8736F787E}" type="presParOf" srcId="{E59A40C5-C8EA-4769-8535-315923269682}" destId="{23DD1A55-A291-43B5-B177-29E719DD0627}" srcOrd="1" destOrd="0" presId="urn:microsoft.com/office/officeart/2008/layout/LinedList"/>
    <dgm:cxn modelId="{F5EC45CD-9849-4656-A7D2-79652C8711BD}" type="presParOf" srcId="{0D529CF7-DD5D-41B4-A632-94F194DF1486}" destId="{7E492E60-508E-41F8-B4B8-C0BA70347217}" srcOrd="2" destOrd="0" presId="urn:microsoft.com/office/officeart/2008/layout/LinedList"/>
    <dgm:cxn modelId="{C69065CB-F461-4401-8DA4-2E2047357FA1}" type="presParOf" srcId="{0D529CF7-DD5D-41B4-A632-94F194DF1486}" destId="{9DC18313-1110-4900-9629-2CECD02EF222}" srcOrd="3" destOrd="0" presId="urn:microsoft.com/office/officeart/2008/layout/LinedList"/>
    <dgm:cxn modelId="{660110B5-CB52-41F3-BC66-29F248EE3199}" type="presParOf" srcId="{9DC18313-1110-4900-9629-2CECD02EF222}" destId="{5CECFC62-94E3-4DFE-84E7-9F1E05FDD691}" srcOrd="0" destOrd="0" presId="urn:microsoft.com/office/officeart/2008/layout/LinedList"/>
    <dgm:cxn modelId="{0592628C-6FD2-40F8-8C13-ACECF15CDFF1}" type="presParOf" srcId="{9DC18313-1110-4900-9629-2CECD02EF222}" destId="{7FDBA4A2-4171-4BB8-B574-B4F3FC423F0F}" srcOrd="1" destOrd="0" presId="urn:microsoft.com/office/officeart/2008/layout/LinedList"/>
    <dgm:cxn modelId="{8D7E1C07-4AF5-4769-A99F-4FEC1DBF4D78}" type="presParOf" srcId="{0D529CF7-DD5D-41B4-A632-94F194DF1486}" destId="{D7FC798E-1227-416E-B7E6-CAD81A8AF094}" srcOrd="4" destOrd="0" presId="urn:microsoft.com/office/officeart/2008/layout/LinedList"/>
    <dgm:cxn modelId="{1E3231AF-FF87-46B4-9435-37733F3B954C}" type="presParOf" srcId="{0D529CF7-DD5D-41B4-A632-94F194DF1486}" destId="{9FA9D8F6-BFAC-4C07-9D58-763ABC89998E}" srcOrd="5" destOrd="0" presId="urn:microsoft.com/office/officeart/2008/layout/LinedList"/>
    <dgm:cxn modelId="{CE02B30F-8457-4CA5-AA83-9EC9E0D50975}" type="presParOf" srcId="{9FA9D8F6-BFAC-4C07-9D58-763ABC89998E}" destId="{5CDAEBDA-BD0C-4067-8543-C39F0AEA443F}" srcOrd="0" destOrd="0" presId="urn:microsoft.com/office/officeart/2008/layout/LinedList"/>
    <dgm:cxn modelId="{89DE74D8-327F-4820-8184-116AD3958363}" type="presParOf" srcId="{9FA9D8F6-BFAC-4C07-9D58-763ABC89998E}" destId="{2A834B48-36B0-41F1-8911-B5E63A8EDA47}" srcOrd="1" destOrd="0" presId="urn:microsoft.com/office/officeart/2008/layout/LinedList"/>
    <dgm:cxn modelId="{4CBF15CC-C3C8-4FD2-9625-324DEDB5BCE0}" type="presParOf" srcId="{0D529CF7-DD5D-41B4-A632-94F194DF1486}" destId="{0B0A28D9-4935-400B-8C13-AAA4FD2787C1}" srcOrd="6" destOrd="0" presId="urn:microsoft.com/office/officeart/2008/layout/LinedList"/>
    <dgm:cxn modelId="{BB3437AB-924E-4418-AB22-37792C6D5590}" type="presParOf" srcId="{0D529CF7-DD5D-41B4-A632-94F194DF1486}" destId="{7DCBB4FD-BE6D-4126-9C89-407C9FE7F03A}" srcOrd="7" destOrd="0" presId="urn:microsoft.com/office/officeart/2008/layout/LinedList"/>
    <dgm:cxn modelId="{19C141F6-8B31-49A5-BD9D-CCAD0D4F8B31}" type="presParOf" srcId="{7DCBB4FD-BE6D-4126-9C89-407C9FE7F03A}" destId="{9597FC16-B89A-4311-AC44-14E0CDF94411}" srcOrd="0" destOrd="0" presId="urn:microsoft.com/office/officeart/2008/layout/LinedList"/>
    <dgm:cxn modelId="{93EFD817-E419-45D5-B11F-4D80CCC9C16F}" type="presParOf" srcId="{7DCBB4FD-BE6D-4126-9C89-407C9FE7F03A}" destId="{B5B85EB0-861C-47CE-B622-CB86F6BB09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1EA20-CCD2-4117-9264-FB6ADA09D24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2164F7-3BA4-4BA5-92C5-8893CDADF919}">
      <dgm:prSet/>
      <dgm:spPr/>
      <dgm:t>
        <a:bodyPr/>
        <a:lstStyle/>
        <a:p>
          <a:r>
            <a:rPr lang="ko-KR"/>
            <a:t>패링 발동 시 체력을 회복 합니다</a:t>
          </a:r>
          <a:r>
            <a:rPr lang="en-US"/>
            <a:t>.</a:t>
          </a:r>
        </a:p>
      </dgm:t>
    </dgm:pt>
    <dgm:pt modelId="{4174EC95-4E7A-4DF7-A84E-732073408B9C}" type="parTrans" cxnId="{06534DC9-0AF9-4A3F-8634-A2A9CED62771}">
      <dgm:prSet/>
      <dgm:spPr/>
      <dgm:t>
        <a:bodyPr/>
        <a:lstStyle/>
        <a:p>
          <a:endParaRPr lang="en-US"/>
        </a:p>
      </dgm:t>
    </dgm:pt>
    <dgm:pt modelId="{23D4805B-544B-46A8-B2C0-26930799EAEE}" type="sibTrans" cxnId="{06534DC9-0AF9-4A3F-8634-A2A9CED62771}">
      <dgm:prSet/>
      <dgm:spPr/>
      <dgm:t>
        <a:bodyPr/>
        <a:lstStyle/>
        <a:p>
          <a:endParaRPr lang="en-US"/>
        </a:p>
      </dgm:t>
    </dgm:pt>
    <dgm:pt modelId="{3F4944E7-1783-4C66-948B-9E60B6B7EEC5}">
      <dgm:prSet/>
      <dgm:spPr/>
      <dgm:t>
        <a:bodyPr/>
        <a:lstStyle/>
        <a:p>
          <a:r>
            <a:rPr lang="ko-KR"/>
            <a:t>패링 발동 이후라는 조건을 구현해야 합니다</a:t>
          </a:r>
          <a:r>
            <a:rPr lang="en-US"/>
            <a:t>.</a:t>
          </a:r>
        </a:p>
      </dgm:t>
    </dgm:pt>
    <dgm:pt modelId="{2E28C6F4-30E5-4481-B651-7C2FF0BC06DF}" type="parTrans" cxnId="{28A2F3C2-3A99-41DC-9F8B-BCB281219004}">
      <dgm:prSet/>
      <dgm:spPr/>
      <dgm:t>
        <a:bodyPr/>
        <a:lstStyle/>
        <a:p>
          <a:endParaRPr lang="en-US"/>
        </a:p>
      </dgm:t>
    </dgm:pt>
    <dgm:pt modelId="{392B4EEF-3859-4ED3-A831-636061B6AAD3}" type="sibTrans" cxnId="{28A2F3C2-3A99-41DC-9F8B-BCB281219004}">
      <dgm:prSet/>
      <dgm:spPr/>
      <dgm:t>
        <a:bodyPr/>
        <a:lstStyle/>
        <a:p>
          <a:endParaRPr lang="en-US"/>
        </a:p>
      </dgm:t>
    </dgm:pt>
    <dgm:pt modelId="{7326A489-B31E-4765-8980-2C2A1A8D5A19}">
      <dgm:prSet/>
      <dgm:spPr/>
      <dgm:t>
        <a:bodyPr/>
        <a:lstStyle/>
        <a:p>
          <a:r>
            <a:rPr lang="ko-KR"/>
            <a:t>생존과 관련된 장비 중 가장 범용적인 효과 입니다</a:t>
          </a:r>
          <a:r>
            <a:rPr lang="en-US"/>
            <a:t>.</a:t>
          </a:r>
        </a:p>
      </dgm:t>
    </dgm:pt>
    <dgm:pt modelId="{36648CD1-82AB-40BB-9E92-454FA504E975}" type="parTrans" cxnId="{0650342E-D171-4EFE-ABC2-C7EE7482CC3B}">
      <dgm:prSet/>
      <dgm:spPr/>
      <dgm:t>
        <a:bodyPr/>
        <a:lstStyle/>
        <a:p>
          <a:endParaRPr lang="en-US"/>
        </a:p>
      </dgm:t>
    </dgm:pt>
    <dgm:pt modelId="{E70E964C-910A-4E82-804B-4D6755D64F73}" type="sibTrans" cxnId="{0650342E-D171-4EFE-ABC2-C7EE7482CC3B}">
      <dgm:prSet/>
      <dgm:spPr/>
      <dgm:t>
        <a:bodyPr/>
        <a:lstStyle/>
        <a:p>
          <a:endParaRPr lang="en-US"/>
        </a:p>
      </dgm:t>
    </dgm:pt>
    <dgm:pt modelId="{3F5E5A2C-4C0E-4657-8010-FC9655339D32}">
      <dgm:prSet/>
      <dgm:spPr/>
      <dgm:t>
        <a:bodyPr/>
        <a:lstStyle/>
        <a:p>
          <a:r>
            <a:rPr lang="ko-KR"/>
            <a:t>유저 경험적 측면에서 생존 장비 중 가장 범용적인 장비라 판단되어 초기 장비 가챠에서 등장했으면 합니다</a:t>
          </a:r>
          <a:r>
            <a:rPr lang="en-US"/>
            <a:t>.</a:t>
          </a:r>
        </a:p>
      </dgm:t>
    </dgm:pt>
    <dgm:pt modelId="{526F7A7D-4AE2-4E20-B6F1-05DB9A32820C}" type="parTrans" cxnId="{5AA33EC3-497B-447A-ADB3-4B5B8A9F24B4}">
      <dgm:prSet/>
      <dgm:spPr/>
      <dgm:t>
        <a:bodyPr/>
        <a:lstStyle/>
        <a:p>
          <a:endParaRPr lang="en-US"/>
        </a:p>
      </dgm:t>
    </dgm:pt>
    <dgm:pt modelId="{3C024BE4-4A67-4DAC-A03B-175EBCFDA288}" type="sibTrans" cxnId="{5AA33EC3-497B-447A-ADB3-4B5B8A9F24B4}">
      <dgm:prSet/>
      <dgm:spPr/>
      <dgm:t>
        <a:bodyPr/>
        <a:lstStyle/>
        <a:p>
          <a:endParaRPr lang="en-US"/>
        </a:p>
      </dgm:t>
    </dgm:pt>
    <dgm:pt modelId="{4F5B0708-9D60-496E-99C0-7DEC7BF37B9A}" type="pres">
      <dgm:prSet presAssocID="{A1E1EA20-CCD2-4117-9264-FB6ADA09D247}" presName="vert0" presStyleCnt="0">
        <dgm:presLayoutVars>
          <dgm:dir/>
          <dgm:animOne val="branch"/>
          <dgm:animLvl val="lvl"/>
        </dgm:presLayoutVars>
      </dgm:prSet>
      <dgm:spPr/>
    </dgm:pt>
    <dgm:pt modelId="{4B0446D4-2AE8-4359-98CF-93873469A8D6}" type="pres">
      <dgm:prSet presAssocID="{832164F7-3BA4-4BA5-92C5-8893CDADF919}" presName="thickLine" presStyleLbl="alignNode1" presStyleIdx="0" presStyleCnt="4"/>
      <dgm:spPr/>
    </dgm:pt>
    <dgm:pt modelId="{F5C2D9E7-0830-4CEC-B471-54B714A43CE6}" type="pres">
      <dgm:prSet presAssocID="{832164F7-3BA4-4BA5-92C5-8893CDADF919}" presName="horz1" presStyleCnt="0"/>
      <dgm:spPr/>
    </dgm:pt>
    <dgm:pt modelId="{C72CF57F-4826-4239-8C01-DC2802A98690}" type="pres">
      <dgm:prSet presAssocID="{832164F7-3BA4-4BA5-92C5-8893CDADF919}" presName="tx1" presStyleLbl="revTx" presStyleIdx="0" presStyleCnt="4"/>
      <dgm:spPr/>
    </dgm:pt>
    <dgm:pt modelId="{611B7DA1-C0ED-4563-AB4D-3C5169524EF3}" type="pres">
      <dgm:prSet presAssocID="{832164F7-3BA4-4BA5-92C5-8893CDADF919}" presName="vert1" presStyleCnt="0"/>
      <dgm:spPr/>
    </dgm:pt>
    <dgm:pt modelId="{ED3A00C2-4B97-4C51-94A7-2DCEB4865ECD}" type="pres">
      <dgm:prSet presAssocID="{3F4944E7-1783-4C66-948B-9E60B6B7EEC5}" presName="thickLine" presStyleLbl="alignNode1" presStyleIdx="1" presStyleCnt="4"/>
      <dgm:spPr/>
    </dgm:pt>
    <dgm:pt modelId="{209F428E-3AE7-496B-A857-B8573C7A3B89}" type="pres">
      <dgm:prSet presAssocID="{3F4944E7-1783-4C66-948B-9E60B6B7EEC5}" presName="horz1" presStyleCnt="0"/>
      <dgm:spPr/>
    </dgm:pt>
    <dgm:pt modelId="{2C48696D-0839-4D68-9CE4-40501ADAD7FC}" type="pres">
      <dgm:prSet presAssocID="{3F4944E7-1783-4C66-948B-9E60B6B7EEC5}" presName="tx1" presStyleLbl="revTx" presStyleIdx="1" presStyleCnt="4"/>
      <dgm:spPr/>
    </dgm:pt>
    <dgm:pt modelId="{C989CBD6-BF62-41C2-BF7F-6BC11B1E05AE}" type="pres">
      <dgm:prSet presAssocID="{3F4944E7-1783-4C66-948B-9E60B6B7EEC5}" presName="vert1" presStyleCnt="0"/>
      <dgm:spPr/>
    </dgm:pt>
    <dgm:pt modelId="{167A5843-CB42-4192-81BF-A6307DDFF3D4}" type="pres">
      <dgm:prSet presAssocID="{7326A489-B31E-4765-8980-2C2A1A8D5A19}" presName="thickLine" presStyleLbl="alignNode1" presStyleIdx="2" presStyleCnt="4"/>
      <dgm:spPr/>
    </dgm:pt>
    <dgm:pt modelId="{5D57314D-96FD-484B-9761-726CE65C7466}" type="pres">
      <dgm:prSet presAssocID="{7326A489-B31E-4765-8980-2C2A1A8D5A19}" presName="horz1" presStyleCnt="0"/>
      <dgm:spPr/>
    </dgm:pt>
    <dgm:pt modelId="{D57FC05F-99F0-472A-8F01-7F126A63BB90}" type="pres">
      <dgm:prSet presAssocID="{7326A489-B31E-4765-8980-2C2A1A8D5A19}" presName="tx1" presStyleLbl="revTx" presStyleIdx="2" presStyleCnt="4"/>
      <dgm:spPr/>
    </dgm:pt>
    <dgm:pt modelId="{F8CC2E3B-781C-46A1-9856-63BEABEADEFE}" type="pres">
      <dgm:prSet presAssocID="{7326A489-B31E-4765-8980-2C2A1A8D5A19}" presName="vert1" presStyleCnt="0"/>
      <dgm:spPr/>
    </dgm:pt>
    <dgm:pt modelId="{A612AA15-909F-43B8-B36B-36A33D59DA60}" type="pres">
      <dgm:prSet presAssocID="{3F5E5A2C-4C0E-4657-8010-FC9655339D32}" presName="thickLine" presStyleLbl="alignNode1" presStyleIdx="3" presStyleCnt="4"/>
      <dgm:spPr/>
    </dgm:pt>
    <dgm:pt modelId="{CC0A682C-DCC3-43B0-9468-3BA57D8A1123}" type="pres">
      <dgm:prSet presAssocID="{3F5E5A2C-4C0E-4657-8010-FC9655339D32}" presName="horz1" presStyleCnt="0"/>
      <dgm:spPr/>
    </dgm:pt>
    <dgm:pt modelId="{6F2E5312-4C55-4B76-8B6A-982F058F3247}" type="pres">
      <dgm:prSet presAssocID="{3F5E5A2C-4C0E-4657-8010-FC9655339D32}" presName="tx1" presStyleLbl="revTx" presStyleIdx="3" presStyleCnt="4"/>
      <dgm:spPr/>
    </dgm:pt>
    <dgm:pt modelId="{9B543C0F-AE0D-44D8-B4B4-854B1177628B}" type="pres">
      <dgm:prSet presAssocID="{3F5E5A2C-4C0E-4657-8010-FC9655339D32}" presName="vert1" presStyleCnt="0"/>
      <dgm:spPr/>
    </dgm:pt>
  </dgm:ptLst>
  <dgm:cxnLst>
    <dgm:cxn modelId="{D86CB318-76AF-4675-A0C5-D2EE03EBF741}" type="presOf" srcId="{A1E1EA20-CCD2-4117-9264-FB6ADA09D247}" destId="{4F5B0708-9D60-496E-99C0-7DEC7BF37B9A}" srcOrd="0" destOrd="0" presId="urn:microsoft.com/office/officeart/2008/layout/LinedList"/>
    <dgm:cxn modelId="{CA606420-485C-41FE-A604-8962B5FE696D}" type="presOf" srcId="{3F5E5A2C-4C0E-4657-8010-FC9655339D32}" destId="{6F2E5312-4C55-4B76-8B6A-982F058F3247}" srcOrd="0" destOrd="0" presId="urn:microsoft.com/office/officeart/2008/layout/LinedList"/>
    <dgm:cxn modelId="{0650342E-D171-4EFE-ABC2-C7EE7482CC3B}" srcId="{A1E1EA20-CCD2-4117-9264-FB6ADA09D247}" destId="{7326A489-B31E-4765-8980-2C2A1A8D5A19}" srcOrd="2" destOrd="0" parTransId="{36648CD1-82AB-40BB-9E92-454FA504E975}" sibTransId="{E70E964C-910A-4E82-804B-4D6755D64F73}"/>
    <dgm:cxn modelId="{026B7277-5A9A-46EC-8FBD-A752FF356835}" type="presOf" srcId="{7326A489-B31E-4765-8980-2C2A1A8D5A19}" destId="{D57FC05F-99F0-472A-8F01-7F126A63BB90}" srcOrd="0" destOrd="0" presId="urn:microsoft.com/office/officeart/2008/layout/LinedList"/>
    <dgm:cxn modelId="{AC58C3A0-A1B0-409A-9784-F46A69689E11}" type="presOf" srcId="{3F4944E7-1783-4C66-948B-9E60B6B7EEC5}" destId="{2C48696D-0839-4D68-9CE4-40501ADAD7FC}" srcOrd="0" destOrd="0" presId="urn:microsoft.com/office/officeart/2008/layout/LinedList"/>
    <dgm:cxn modelId="{9B22DDB6-D00D-4A1F-BBFA-9E13B838964F}" type="presOf" srcId="{832164F7-3BA4-4BA5-92C5-8893CDADF919}" destId="{C72CF57F-4826-4239-8C01-DC2802A98690}" srcOrd="0" destOrd="0" presId="urn:microsoft.com/office/officeart/2008/layout/LinedList"/>
    <dgm:cxn modelId="{28A2F3C2-3A99-41DC-9F8B-BCB281219004}" srcId="{A1E1EA20-CCD2-4117-9264-FB6ADA09D247}" destId="{3F4944E7-1783-4C66-948B-9E60B6B7EEC5}" srcOrd="1" destOrd="0" parTransId="{2E28C6F4-30E5-4481-B651-7C2FF0BC06DF}" sibTransId="{392B4EEF-3859-4ED3-A831-636061B6AAD3}"/>
    <dgm:cxn modelId="{5AA33EC3-497B-447A-ADB3-4B5B8A9F24B4}" srcId="{A1E1EA20-CCD2-4117-9264-FB6ADA09D247}" destId="{3F5E5A2C-4C0E-4657-8010-FC9655339D32}" srcOrd="3" destOrd="0" parTransId="{526F7A7D-4AE2-4E20-B6F1-05DB9A32820C}" sibTransId="{3C024BE4-4A67-4DAC-A03B-175EBCFDA288}"/>
    <dgm:cxn modelId="{06534DC9-0AF9-4A3F-8634-A2A9CED62771}" srcId="{A1E1EA20-CCD2-4117-9264-FB6ADA09D247}" destId="{832164F7-3BA4-4BA5-92C5-8893CDADF919}" srcOrd="0" destOrd="0" parTransId="{4174EC95-4E7A-4DF7-A84E-732073408B9C}" sibTransId="{23D4805B-544B-46A8-B2C0-26930799EAEE}"/>
    <dgm:cxn modelId="{4084DB8F-2440-486F-A325-6D10E607766D}" type="presParOf" srcId="{4F5B0708-9D60-496E-99C0-7DEC7BF37B9A}" destId="{4B0446D4-2AE8-4359-98CF-93873469A8D6}" srcOrd="0" destOrd="0" presId="urn:microsoft.com/office/officeart/2008/layout/LinedList"/>
    <dgm:cxn modelId="{A992A017-DC39-4899-937B-CB47CECE3963}" type="presParOf" srcId="{4F5B0708-9D60-496E-99C0-7DEC7BF37B9A}" destId="{F5C2D9E7-0830-4CEC-B471-54B714A43CE6}" srcOrd="1" destOrd="0" presId="urn:microsoft.com/office/officeart/2008/layout/LinedList"/>
    <dgm:cxn modelId="{CAA94839-BC86-41A1-808E-5E44EA46170A}" type="presParOf" srcId="{F5C2D9E7-0830-4CEC-B471-54B714A43CE6}" destId="{C72CF57F-4826-4239-8C01-DC2802A98690}" srcOrd="0" destOrd="0" presId="urn:microsoft.com/office/officeart/2008/layout/LinedList"/>
    <dgm:cxn modelId="{F09E36E7-223E-4419-8F1B-BC93CF09913E}" type="presParOf" srcId="{F5C2D9E7-0830-4CEC-B471-54B714A43CE6}" destId="{611B7DA1-C0ED-4563-AB4D-3C5169524EF3}" srcOrd="1" destOrd="0" presId="urn:microsoft.com/office/officeart/2008/layout/LinedList"/>
    <dgm:cxn modelId="{CBAC74A1-33F5-42C0-899C-E213F4D6C235}" type="presParOf" srcId="{4F5B0708-9D60-496E-99C0-7DEC7BF37B9A}" destId="{ED3A00C2-4B97-4C51-94A7-2DCEB4865ECD}" srcOrd="2" destOrd="0" presId="urn:microsoft.com/office/officeart/2008/layout/LinedList"/>
    <dgm:cxn modelId="{1F1B199E-D2AE-4E64-8AC3-4FC97D2317C5}" type="presParOf" srcId="{4F5B0708-9D60-496E-99C0-7DEC7BF37B9A}" destId="{209F428E-3AE7-496B-A857-B8573C7A3B89}" srcOrd="3" destOrd="0" presId="urn:microsoft.com/office/officeart/2008/layout/LinedList"/>
    <dgm:cxn modelId="{8B3BED9A-CA16-4D18-94D9-F10F0BB8F6E9}" type="presParOf" srcId="{209F428E-3AE7-496B-A857-B8573C7A3B89}" destId="{2C48696D-0839-4D68-9CE4-40501ADAD7FC}" srcOrd="0" destOrd="0" presId="urn:microsoft.com/office/officeart/2008/layout/LinedList"/>
    <dgm:cxn modelId="{A8F61864-DA6E-4413-ADB9-44967E6AD97B}" type="presParOf" srcId="{209F428E-3AE7-496B-A857-B8573C7A3B89}" destId="{C989CBD6-BF62-41C2-BF7F-6BC11B1E05AE}" srcOrd="1" destOrd="0" presId="urn:microsoft.com/office/officeart/2008/layout/LinedList"/>
    <dgm:cxn modelId="{B7E5CC90-409C-429D-9EB5-66982B870805}" type="presParOf" srcId="{4F5B0708-9D60-496E-99C0-7DEC7BF37B9A}" destId="{167A5843-CB42-4192-81BF-A6307DDFF3D4}" srcOrd="4" destOrd="0" presId="urn:microsoft.com/office/officeart/2008/layout/LinedList"/>
    <dgm:cxn modelId="{4162C4D4-5017-47DC-996F-149F37893A77}" type="presParOf" srcId="{4F5B0708-9D60-496E-99C0-7DEC7BF37B9A}" destId="{5D57314D-96FD-484B-9761-726CE65C7466}" srcOrd="5" destOrd="0" presId="urn:microsoft.com/office/officeart/2008/layout/LinedList"/>
    <dgm:cxn modelId="{F699D4AA-7D71-495A-8204-B9BAB323C962}" type="presParOf" srcId="{5D57314D-96FD-484B-9761-726CE65C7466}" destId="{D57FC05F-99F0-472A-8F01-7F126A63BB90}" srcOrd="0" destOrd="0" presId="urn:microsoft.com/office/officeart/2008/layout/LinedList"/>
    <dgm:cxn modelId="{63B7231B-82DF-4C3A-A766-A727C9995561}" type="presParOf" srcId="{5D57314D-96FD-484B-9761-726CE65C7466}" destId="{F8CC2E3B-781C-46A1-9856-63BEABEADEFE}" srcOrd="1" destOrd="0" presId="urn:microsoft.com/office/officeart/2008/layout/LinedList"/>
    <dgm:cxn modelId="{4EE3444B-2143-4199-9621-23DA16C96382}" type="presParOf" srcId="{4F5B0708-9D60-496E-99C0-7DEC7BF37B9A}" destId="{A612AA15-909F-43B8-B36B-36A33D59DA60}" srcOrd="6" destOrd="0" presId="urn:microsoft.com/office/officeart/2008/layout/LinedList"/>
    <dgm:cxn modelId="{67832B65-BB6D-43A5-AF49-34698DCB6CD1}" type="presParOf" srcId="{4F5B0708-9D60-496E-99C0-7DEC7BF37B9A}" destId="{CC0A682C-DCC3-43B0-9468-3BA57D8A1123}" srcOrd="7" destOrd="0" presId="urn:microsoft.com/office/officeart/2008/layout/LinedList"/>
    <dgm:cxn modelId="{96F25FBC-74C6-466F-9FBE-4DAFAA9208F4}" type="presParOf" srcId="{CC0A682C-DCC3-43B0-9468-3BA57D8A1123}" destId="{6F2E5312-4C55-4B76-8B6A-982F058F3247}" srcOrd="0" destOrd="0" presId="urn:microsoft.com/office/officeart/2008/layout/LinedList"/>
    <dgm:cxn modelId="{FBDC3255-E641-46F5-BD2C-2E5F5BB1E9FD}" type="presParOf" srcId="{CC0A682C-DCC3-43B0-9468-3BA57D8A1123}" destId="{9B543C0F-AE0D-44D8-B4B4-854B117762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BFC4D2-EB0A-4420-AC94-25D46C12E1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50ED06-DB9E-4113-955C-3971139D45C5}">
      <dgm:prSet/>
      <dgm:spPr/>
      <dgm:t>
        <a:bodyPr/>
        <a:lstStyle/>
        <a:p>
          <a:r>
            <a:rPr lang="ko-KR"/>
            <a:t>몹 처치 시 일정 확률로 쉴드가 생성 됩니다</a:t>
          </a:r>
          <a:r>
            <a:rPr lang="en-US"/>
            <a:t>.</a:t>
          </a:r>
        </a:p>
      </dgm:t>
    </dgm:pt>
    <dgm:pt modelId="{0639C689-40C5-4BB9-8A69-E1DA0F060927}" type="parTrans" cxnId="{9F9F2983-C42F-44E7-BF21-EDC7147218E9}">
      <dgm:prSet/>
      <dgm:spPr/>
      <dgm:t>
        <a:bodyPr/>
        <a:lstStyle/>
        <a:p>
          <a:endParaRPr lang="en-US"/>
        </a:p>
      </dgm:t>
    </dgm:pt>
    <dgm:pt modelId="{AD221E8C-6E14-4FEB-B8A7-FDE0AEDD7C92}" type="sibTrans" cxnId="{9F9F2983-C42F-44E7-BF21-EDC7147218E9}">
      <dgm:prSet/>
      <dgm:spPr/>
      <dgm:t>
        <a:bodyPr/>
        <a:lstStyle/>
        <a:p>
          <a:endParaRPr lang="en-US"/>
        </a:p>
      </dgm:t>
    </dgm:pt>
    <dgm:pt modelId="{DA53E67A-19D4-4F4D-93CD-AFE8A40E4E30}">
      <dgm:prSet/>
      <dgm:spPr/>
      <dgm:t>
        <a:bodyPr/>
        <a:lstStyle/>
        <a:p>
          <a:r>
            <a:rPr lang="ko-KR"/>
            <a:t>몹 처치 이후와 일정 확률이라는 조건을 구현해야 합니다</a:t>
          </a:r>
          <a:endParaRPr lang="en-US"/>
        </a:p>
      </dgm:t>
    </dgm:pt>
    <dgm:pt modelId="{DA5882EF-B3F5-47FC-A254-7B1D7F17F912}" type="parTrans" cxnId="{5C63F807-EBA6-49C0-8F8C-32C426BE3950}">
      <dgm:prSet/>
      <dgm:spPr/>
      <dgm:t>
        <a:bodyPr/>
        <a:lstStyle/>
        <a:p>
          <a:endParaRPr lang="en-US"/>
        </a:p>
      </dgm:t>
    </dgm:pt>
    <dgm:pt modelId="{43C98D90-F3E5-49A7-9BE2-2BC60EC83937}" type="sibTrans" cxnId="{5C63F807-EBA6-49C0-8F8C-32C426BE3950}">
      <dgm:prSet/>
      <dgm:spPr/>
      <dgm:t>
        <a:bodyPr/>
        <a:lstStyle/>
        <a:p>
          <a:endParaRPr lang="en-US"/>
        </a:p>
      </dgm:t>
    </dgm:pt>
    <dgm:pt modelId="{E254EA26-9098-4C3F-9E09-152F5DA8CF43}">
      <dgm:prSet/>
      <dgm:spPr/>
      <dgm:t>
        <a:bodyPr/>
        <a:lstStyle/>
        <a:p>
          <a:r>
            <a:rPr lang="ko-KR"/>
            <a:t>쉴드를 생성하는 효과를 가지고 있습니다</a:t>
          </a:r>
          <a:r>
            <a:rPr lang="en-US"/>
            <a:t>.</a:t>
          </a:r>
        </a:p>
      </dgm:t>
    </dgm:pt>
    <dgm:pt modelId="{B691F307-54D7-4D48-A0A5-57680A7CF915}" type="parTrans" cxnId="{9BCA7224-07A9-4DBB-B1C9-40D46D50C968}">
      <dgm:prSet/>
      <dgm:spPr/>
      <dgm:t>
        <a:bodyPr/>
        <a:lstStyle/>
        <a:p>
          <a:endParaRPr lang="en-US"/>
        </a:p>
      </dgm:t>
    </dgm:pt>
    <dgm:pt modelId="{3244EE4C-6856-43AE-881F-15F1420188D3}" type="sibTrans" cxnId="{9BCA7224-07A9-4DBB-B1C9-40D46D50C968}">
      <dgm:prSet/>
      <dgm:spPr/>
      <dgm:t>
        <a:bodyPr/>
        <a:lstStyle/>
        <a:p>
          <a:endParaRPr lang="en-US"/>
        </a:p>
      </dgm:t>
    </dgm:pt>
    <dgm:pt modelId="{B8743BFC-2D99-4AD2-89FF-A8067A411FB3}">
      <dgm:prSet/>
      <dgm:spPr/>
      <dgm:t>
        <a:bodyPr/>
        <a:lstStyle/>
        <a:p>
          <a:r>
            <a:rPr lang="ko-KR"/>
            <a:t>응급의 세트만큼 유저 경험적 측면에서 굉장히 범용적인 장비라 판단하여 초기 장비 가챠에서 등장했으면 합니다</a:t>
          </a:r>
          <a:r>
            <a:rPr lang="en-US"/>
            <a:t>.</a:t>
          </a:r>
        </a:p>
      </dgm:t>
    </dgm:pt>
    <dgm:pt modelId="{3C3DA2ED-C3BC-434F-B546-7ECB30BDECE7}" type="parTrans" cxnId="{2C3EDD1A-848D-4EF4-A405-FB6A6B7EFAE4}">
      <dgm:prSet/>
      <dgm:spPr/>
      <dgm:t>
        <a:bodyPr/>
        <a:lstStyle/>
        <a:p>
          <a:endParaRPr lang="en-US"/>
        </a:p>
      </dgm:t>
    </dgm:pt>
    <dgm:pt modelId="{284ED392-875A-4AC2-AE8F-F5F3EC9B69BD}" type="sibTrans" cxnId="{2C3EDD1A-848D-4EF4-A405-FB6A6B7EFAE4}">
      <dgm:prSet/>
      <dgm:spPr/>
      <dgm:t>
        <a:bodyPr/>
        <a:lstStyle/>
        <a:p>
          <a:endParaRPr lang="en-US"/>
        </a:p>
      </dgm:t>
    </dgm:pt>
    <dgm:pt modelId="{A736A79F-F7F0-4762-965F-830D7E5127F4}" type="pres">
      <dgm:prSet presAssocID="{2DBFC4D2-EB0A-4420-AC94-25D46C12E12E}" presName="vert0" presStyleCnt="0">
        <dgm:presLayoutVars>
          <dgm:dir/>
          <dgm:animOne val="branch"/>
          <dgm:animLvl val="lvl"/>
        </dgm:presLayoutVars>
      </dgm:prSet>
      <dgm:spPr/>
    </dgm:pt>
    <dgm:pt modelId="{DEC50E28-97FF-438F-8612-D9B49CD29A40}" type="pres">
      <dgm:prSet presAssocID="{6A50ED06-DB9E-4113-955C-3971139D45C5}" presName="thickLine" presStyleLbl="alignNode1" presStyleIdx="0" presStyleCnt="4"/>
      <dgm:spPr/>
    </dgm:pt>
    <dgm:pt modelId="{1F4026A9-B8E6-4FBA-91C7-001CF835D885}" type="pres">
      <dgm:prSet presAssocID="{6A50ED06-DB9E-4113-955C-3971139D45C5}" presName="horz1" presStyleCnt="0"/>
      <dgm:spPr/>
    </dgm:pt>
    <dgm:pt modelId="{A6B5A24E-CF73-423C-ABD1-BD14F44C989E}" type="pres">
      <dgm:prSet presAssocID="{6A50ED06-DB9E-4113-955C-3971139D45C5}" presName="tx1" presStyleLbl="revTx" presStyleIdx="0" presStyleCnt="4"/>
      <dgm:spPr/>
    </dgm:pt>
    <dgm:pt modelId="{777F4E6C-8391-4A0C-99F8-BBDA0843AABE}" type="pres">
      <dgm:prSet presAssocID="{6A50ED06-DB9E-4113-955C-3971139D45C5}" presName="vert1" presStyleCnt="0"/>
      <dgm:spPr/>
    </dgm:pt>
    <dgm:pt modelId="{BA1AE3E8-EFD0-49AA-9B1A-B4F4C40F3C6C}" type="pres">
      <dgm:prSet presAssocID="{DA53E67A-19D4-4F4D-93CD-AFE8A40E4E30}" presName="thickLine" presStyleLbl="alignNode1" presStyleIdx="1" presStyleCnt="4"/>
      <dgm:spPr/>
    </dgm:pt>
    <dgm:pt modelId="{823F0170-14E6-43F2-BE81-527ABE9B1520}" type="pres">
      <dgm:prSet presAssocID="{DA53E67A-19D4-4F4D-93CD-AFE8A40E4E30}" presName="horz1" presStyleCnt="0"/>
      <dgm:spPr/>
    </dgm:pt>
    <dgm:pt modelId="{F8FA9D5D-6220-4B79-AC4E-2D4312E2E6BD}" type="pres">
      <dgm:prSet presAssocID="{DA53E67A-19D4-4F4D-93CD-AFE8A40E4E30}" presName="tx1" presStyleLbl="revTx" presStyleIdx="1" presStyleCnt="4"/>
      <dgm:spPr/>
    </dgm:pt>
    <dgm:pt modelId="{8C7932D3-FE32-417E-A0F2-B55C99F67260}" type="pres">
      <dgm:prSet presAssocID="{DA53E67A-19D4-4F4D-93CD-AFE8A40E4E30}" presName="vert1" presStyleCnt="0"/>
      <dgm:spPr/>
    </dgm:pt>
    <dgm:pt modelId="{E8AEC7B9-0DBB-466F-B3C8-87F500C4F06D}" type="pres">
      <dgm:prSet presAssocID="{E254EA26-9098-4C3F-9E09-152F5DA8CF43}" presName="thickLine" presStyleLbl="alignNode1" presStyleIdx="2" presStyleCnt="4"/>
      <dgm:spPr/>
    </dgm:pt>
    <dgm:pt modelId="{5727D0A3-29CE-4024-A4EC-6C21E1BCF75F}" type="pres">
      <dgm:prSet presAssocID="{E254EA26-9098-4C3F-9E09-152F5DA8CF43}" presName="horz1" presStyleCnt="0"/>
      <dgm:spPr/>
    </dgm:pt>
    <dgm:pt modelId="{A1565EE1-9044-4EB6-978B-298BDB6D4315}" type="pres">
      <dgm:prSet presAssocID="{E254EA26-9098-4C3F-9E09-152F5DA8CF43}" presName="tx1" presStyleLbl="revTx" presStyleIdx="2" presStyleCnt="4"/>
      <dgm:spPr/>
    </dgm:pt>
    <dgm:pt modelId="{E3A256F5-F0EA-4B9C-87A4-2B52B4EAE662}" type="pres">
      <dgm:prSet presAssocID="{E254EA26-9098-4C3F-9E09-152F5DA8CF43}" presName="vert1" presStyleCnt="0"/>
      <dgm:spPr/>
    </dgm:pt>
    <dgm:pt modelId="{699FEA96-A206-4A98-B480-080B026AE0F4}" type="pres">
      <dgm:prSet presAssocID="{B8743BFC-2D99-4AD2-89FF-A8067A411FB3}" presName="thickLine" presStyleLbl="alignNode1" presStyleIdx="3" presStyleCnt="4"/>
      <dgm:spPr/>
    </dgm:pt>
    <dgm:pt modelId="{8BE641F6-5DBA-4220-9C6F-F61A1EFA6181}" type="pres">
      <dgm:prSet presAssocID="{B8743BFC-2D99-4AD2-89FF-A8067A411FB3}" presName="horz1" presStyleCnt="0"/>
      <dgm:spPr/>
    </dgm:pt>
    <dgm:pt modelId="{C7471168-BEFB-40BF-B1C2-255EF731EB84}" type="pres">
      <dgm:prSet presAssocID="{B8743BFC-2D99-4AD2-89FF-A8067A411FB3}" presName="tx1" presStyleLbl="revTx" presStyleIdx="3" presStyleCnt="4"/>
      <dgm:spPr/>
    </dgm:pt>
    <dgm:pt modelId="{7D62BDE6-27FF-4EE8-B9CA-B0AA8DDE8913}" type="pres">
      <dgm:prSet presAssocID="{B8743BFC-2D99-4AD2-89FF-A8067A411FB3}" presName="vert1" presStyleCnt="0"/>
      <dgm:spPr/>
    </dgm:pt>
  </dgm:ptLst>
  <dgm:cxnLst>
    <dgm:cxn modelId="{28A68D00-26D5-4431-840B-E1FB805B00AC}" type="presOf" srcId="{DA53E67A-19D4-4F4D-93CD-AFE8A40E4E30}" destId="{F8FA9D5D-6220-4B79-AC4E-2D4312E2E6BD}" srcOrd="0" destOrd="0" presId="urn:microsoft.com/office/officeart/2008/layout/LinedList"/>
    <dgm:cxn modelId="{5C63F807-EBA6-49C0-8F8C-32C426BE3950}" srcId="{2DBFC4D2-EB0A-4420-AC94-25D46C12E12E}" destId="{DA53E67A-19D4-4F4D-93CD-AFE8A40E4E30}" srcOrd="1" destOrd="0" parTransId="{DA5882EF-B3F5-47FC-A254-7B1D7F17F912}" sibTransId="{43C98D90-F3E5-49A7-9BE2-2BC60EC83937}"/>
    <dgm:cxn modelId="{2C3EDD1A-848D-4EF4-A405-FB6A6B7EFAE4}" srcId="{2DBFC4D2-EB0A-4420-AC94-25D46C12E12E}" destId="{B8743BFC-2D99-4AD2-89FF-A8067A411FB3}" srcOrd="3" destOrd="0" parTransId="{3C3DA2ED-C3BC-434F-B546-7ECB30BDECE7}" sibTransId="{284ED392-875A-4AC2-AE8F-F5F3EC9B69BD}"/>
    <dgm:cxn modelId="{9BCA7224-07A9-4DBB-B1C9-40D46D50C968}" srcId="{2DBFC4D2-EB0A-4420-AC94-25D46C12E12E}" destId="{E254EA26-9098-4C3F-9E09-152F5DA8CF43}" srcOrd="2" destOrd="0" parTransId="{B691F307-54D7-4D48-A0A5-57680A7CF915}" sibTransId="{3244EE4C-6856-43AE-881F-15F1420188D3}"/>
    <dgm:cxn modelId="{9F9F2983-C42F-44E7-BF21-EDC7147218E9}" srcId="{2DBFC4D2-EB0A-4420-AC94-25D46C12E12E}" destId="{6A50ED06-DB9E-4113-955C-3971139D45C5}" srcOrd="0" destOrd="0" parTransId="{0639C689-40C5-4BB9-8A69-E1DA0F060927}" sibTransId="{AD221E8C-6E14-4FEB-B8A7-FDE0AEDD7C92}"/>
    <dgm:cxn modelId="{E95097B2-9E93-4E82-957E-B23A9650F2CA}" type="presOf" srcId="{6A50ED06-DB9E-4113-955C-3971139D45C5}" destId="{A6B5A24E-CF73-423C-ABD1-BD14F44C989E}" srcOrd="0" destOrd="0" presId="urn:microsoft.com/office/officeart/2008/layout/LinedList"/>
    <dgm:cxn modelId="{BD98DDD5-D267-43B5-9A84-D046C5144DCD}" type="presOf" srcId="{E254EA26-9098-4C3F-9E09-152F5DA8CF43}" destId="{A1565EE1-9044-4EB6-978B-298BDB6D4315}" srcOrd="0" destOrd="0" presId="urn:microsoft.com/office/officeart/2008/layout/LinedList"/>
    <dgm:cxn modelId="{61E19AD8-C568-4D87-857E-F5053ACEF50A}" type="presOf" srcId="{B8743BFC-2D99-4AD2-89FF-A8067A411FB3}" destId="{C7471168-BEFB-40BF-B1C2-255EF731EB84}" srcOrd="0" destOrd="0" presId="urn:microsoft.com/office/officeart/2008/layout/LinedList"/>
    <dgm:cxn modelId="{2E43EDEA-2E70-43B5-BA91-50F133B43F83}" type="presOf" srcId="{2DBFC4D2-EB0A-4420-AC94-25D46C12E12E}" destId="{A736A79F-F7F0-4762-965F-830D7E5127F4}" srcOrd="0" destOrd="0" presId="urn:microsoft.com/office/officeart/2008/layout/LinedList"/>
    <dgm:cxn modelId="{AC65A804-ADC4-4D1B-A02F-C68AC21EFA67}" type="presParOf" srcId="{A736A79F-F7F0-4762-965F-830D7E5127F4}" destId="{DEC50E28-97FF-438F-8612-D9B49CD29A40}" srcOrd="0" destOrd="0" presId="urn:microsoft.com/office/officeart/2008/layout/LinedList"/>
    <dgm:cxn modelId="{98B73269-24A0-4F59-8567-F00A8EE47AD7}" type="presParOf" srcId="{A736A79F-F7F0-4762-965F-830D7E5127F4}" destId="{1F4026A9-B8E6-4FBA-91C7-001CF835D885}" srcOrd="1" destOrd="0" presId="urn:microsoft.com/office/officeart/2008/layout/LinedList"/>
    <dgm:cxn modelId="{259363F9-E20F-4E3D-BFEA-E7841276137B}" type="presParOf" srcId="{1F4026A9-B8E6-4FBA-91C7-001CF835D885}" destId="{A6B5A24E-CF73-423C-ABD1-BD14F44C989E}" srcOrd="0" destOrd="0" presId="urn:microsoft.com/office/officeart/2008/layout/LinedList"/>
    <dgm:cxn modelId="{73309C00-CEE0-4F93-A30E-0F79A380C726}" type="presParOf" srcId="{1F4026A9-B8E6-4FBA-91C7-001CF835D885}" destId="{777F4E6C-8391-4A0C-99F8-BBDA0843AABE}" srcOrd="1" destOrd="0" presId="urn:microsoft.com/office/officeart/2008/layout/LinedList"/>
    <dgm:cxn modelId="{9EAD88D0-BA57-4CCF-982A-BF03BB8DD512}" type="presParOf" srcId="{A736A79F-F7F0-4762-965F-830D7E5127F4}" destId="{BA1AE3E8-EFD0-49AA-9B1A-B4F4C40F3C6C}" srcOrd="2" destOrd="0" presId="urn:microsoft.com/office/officeart/2008/layout/LinedList"/>
    <dgm:cxn modelId="{09A6D431-01EC-47C6-9460-95CDAA0BD749}" type="presParOf" srcId="{A736A79F-F7F0-4762-965F-830D7E5127F4}" destId="{823F0170-14E6-43F2-BE81-527ABE9B1520}" srcOrd="3" destOrd="0" presId="urn:microsoft.com/office/officeart/2008/layout/LinedList"/>
    <dgm:cxn modelId="{BAB032EB-B4F5-4B09-AD07-4FF1097AF2BB}" type="presParOf" srcId="{823F0170-14E6-43F2-BE81-527ABE9B1520}" destId="{F8FA9D5D-6220-4B79-AC4E-2D4312E2E6BD}" srcOrd="0" destOrd="0" presId="urn:microsoft.com/office/officeart/2008/layout/LinedList"/>
    <dgm:cxn modelId="{30DA120B-BA79-496B-9711-2D061FC3CC87}" type="presParOf" srcId="{823F0170-14E6-43F2-BE81-527ABE9B1520}" destId="{8C7932D3-FE32-417E-A0F2-B55C99F67260}" srcOrd="1" destOrd="0" presId="urn:microsoft.com/office/officeart/2008/layout/LinedList"/>
    <dgm:cxn modelId="{79B4436E-8850-4CE0-AE82-8E572B9B1B9F}" type="presParOf" srcId="{A736A79F-F7F0-4762-965F-830D7E5127F4}" destId="{E8AEC7B9-0DBB-466F-B3C8-87F500C4F06D}" srcOrd="4" destOrd="0" presId="urn:microsoft.com/office/officeart/2008/layout/LinedList"/>
    <dgm:cxn modelId="{3D243AF1-6893-4A6C-BCEA-1D382EBA7433}" type="presParOf" srcId="{A736A79F-F7F0-4762-965F-830D7E5127F4}" destId="{5727D0A3-29CE-4024-A4EC-6C21E1BCF75F}" srcOrd="5" destOrd="0" presId="urn:microsoft.com/office/officeart/2008/layout/LinedList"/>
    <dgm:cxn modelId="{1BAB9EEB-5429-48D0-8356-CD007CFDBF3A}" type="presParOf" srcId="{5727D0A3-29CE-4024-A4EC-6C21E1BCF75F}" destId="{A1565EE1-9044-4EB6-978B-298BDB6D4315}" srcOrd="0" destOrd="0" presId="urn:microsoft.com/office/officeart/2008/layout/LinedList"/>
    <dgm:cxn modelId="{185209FC-A4AF-4216-8C5E-10F0515B1EA7}" type="presParOf" srcId="{5727D0A3-29CE-4024-A4EC-6C21E1BCF75F}" destId="{E3A256F5-F0EA-4B9C-87A4-2B52B4EAE662}" srcOrd="1" destOrd="0" presId="urn:microsoft.com/office/officeart/2008/layout/LinedList"/>
    <dgm:cxn modelId="{70B90E2B-F9A4-415A-A9D1-CDBDC5691536}" type="presParOf" srcId="{A736A79F-F7F0-4762-965F-830D7E5127F4}" destId="{699FEA96-A206-4A98-B480-080B026AE0F4}" srcOrd="6" destOrd="0" presId="urn:microsoft.com/office/officeart/2008/layout/LinedList"/>
    <dgm:cxn modelId="{1F41767C-93CB-41B9-A090-0BE06302892A}" type="presParOf" srcId="{A736A79F-F7F0-4762-965F-830D7E5127F4}" destId="{8BE641F6-5DBA-4220-9C6F-F61A1EFA6181}" srcOrd="7" destOrd="0" presId="urn:microsoft.com/office/officeart/2008/layout/LinedList"/>
    <dgm:cxn modelId="{644C0514-C200-48FA-8FAA-13D5BB5DE103}" type="presParOf" srcId="{8BE641F6-5DBA-4220-9C6F-F61A1EFA6181}" destId="{C7471168-BEFB-40BF-B1C2-255EF731EB84}" srcOrd="0" destOrd="0" presId="urn:microsoft.com/office/officeart/2008/layout/LinedList"/>
    <dgm:cxn modelId="{18BA9D02-D210-4FFF-90D0-11F872DC945B}" type="presParOf" srcId="{8BE641F6-5DBA-4220-9C6F-F61A1EFA6181}" destId="{7D62BDE6-27FF-4EE8-B9CA-B0AA8DDE89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7AFECA-C9E9-4202-8293-5F517117A64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0E6493-8A44-4357-A64E-9638942E284C}">
      <dgm:prSet/>
      <dgm:spPr/>
      <dgm:t>
        <a:bodyPr/>
        <a:lstStyle/>
        <a:p>
          <a:r>
            <a:rPr lang="ko-KR"/>
            <a:t>게임 시작과 동시에 소량의 공격력이 증가 합니다</a:t>
          </a:r>
          <a:r>
            <a:rPr lang="en-US"/>
            <a:t>.</a:t>
          </a:r>
        </a:p>
      </dgm:t>
    </dgm:pt>
    <dgm:pt modelId="{74614FE9-7546-4B18-B70B-A6286BE0B25E}" type="parTrans" cxnId="{A14F3311-9B4A-4B51-B1DA-D9546855D60C}">
      <dgm:prSet/>
      <dgm:spPr/>
      <dgm:t>
        <a:bodyPr/>
        <a:lstStyle/>
        <a:p>
          <a:endParaRPr lang="en-US"/>
        </a:p>
      </dgm:t>
    </dgm:pt>
    <dgm:pt modelId="{F13536CC-AD56-4F11-8042-3051AEC7F162}" type="sibTrans" cxnId="{A14F3311-9B4A-4B51-B1DA-D9546855D60C}">
      <dgm:prSet/>
      <dgm:spPr/>
      <dgm:t>
        <a:bodyPr/>
        <a:lstStyle/>
        <a:p>
          <a:endParaRPr lang="en-US"/>
        </a:p>
      </dgm:t>
    </dgm:pt>
    <dgm:pt modelId="{1C011923-ECAE-4C5B-A4A3-8BBC067815D6}">
      <dgm:prSet/>
      <dgm:spPr/>
      <dgm:t>
        <a:bodyPr/>
        <a:lstStyle/>
        <a:p>
          <a:r>
            <a:rPr lang="ko-KR"/>
            <a:t>게임 시작과 동시에 최초 </a:t>
          </a:r>
          <a:r>
            <a:rPr lang="en-US"/>
            <a:t>1</a:t>
          </a:r>
          <a:r>
            <a:rPr lang="ko-KR"/>
            <a:t>회라는 조건을 구현해야 합니다</a:t>
          </a:r>
          <a:r>
            <a:rPr lang="en-US"/>
            <a:t>.</a:t>
          </a:r>
        </a:p>
      </dgm:t>
    </dgm:pt>
    <dgm:pt modelId="{997D3502-7737-4498-8B76-56940819DBB0}" type="parTrans" cxnId="{5A324C5B-206D-4CFD-98E2-71EEB03755D3}">
      <dgm:prSet/>
      <dgm:spPr/>
      <dgm:t>
        <a:bodyPr/>
        <a:lstStyle/>
        <a:p>
          <a:endParaRPr lang="en-US"/>
        </a:p>
      </dgm:t>
    </dgm:pt>
    <dgm:pt modelId="{F863A185-8167-4D1E-9021-C32DEB033766}" type="sibTrans" cxnId="{5A324C5B-206D-4CFD-98E2-71EEB03755D3}">
      <dgm:prSet/>
      <dgm:spPr/>
      <dgm:t>
        <a:bodyPr/>
        <a:lstStyle/>
        <a:p>
          <a:endParaRPr lang="en-US"/>
        </a:p>
      </dgm:t>
    </dgm:pt>
    <dgm:pt modelId="{1572FEB5-4759-444C-A26A-79C249413D3C}">
      <dgm:prSet/>
      <dgm:spPr/>
      <dgm:t>
        <a:bodyPr/>
        <a:lstStyle/>
        <a:p>
          <a:r>
            <a:rPr lang="ko-KR"/>
            <a:t>유저 경험적 측면에서 공격 장비 중 가장 범용적인 장비라 판단되어 초기 장비 가챠에서 등장했으면 합니다</a:t>
          </a:r>
          <a:r>
            <a:rPr lang="en-US"/>
            <a:t>.</a:t>
          </a:r>
        </a:p>
      </dgm:t>
    </dgm:pt>
    <dgm:pt modelId="{125F8708-2C80-4AE7-BF0E-10A24F870E2B}" type="parTrans" cxnId="{AB7B0B03-6AF6-4811-B7E5-2D86281463D1}">
      <dgm:prSet/>
      <dgm:spPr/>
      <dgm:t>
        <a:bodyPr/>
        <a:lstStyle/>
        <a:p>
          <a:endParaRPr lang="en-US"/>
        </a:p>
      </dgm:t>
    </dgm:pt>
    <dgm:pt modelId="{2BB86297-7658-4380-A109-A4FD4252EC5C}" type="sibTrans" cxnId="{AB7B0B03-6AF6-4811-B7E5-2D86281463D1}">
      <dgm:prSet/>
      <dgm:spPr/>
      <dgm:t>
        <a:bodyPr/>
        <a:lstStyle/>
        <a:p>
          <a:endParaRPr lang="en-US"/>
        </a:p>
      </dgm:t>
    </dgm:pt>
    <dgm:pt modelId="{FE87DDD8-8229-47B0-8744-4FFDA702E1CF}" type="pres">
      <dgm:prSet presAssocID="{927AFECA-C9E9-4202-8293-5F517117A645}" presName="vert0" presStyleCnt="0">
        <dgm:presLayoutVars>
          <dgm:dir/>
          <dgm:animOne val="branch"/>
          <dgm:animLvl val="lvl"/>
        </dgm:presLayoutVars>
      </dgm:prSet>
      <dgm:spPr/>
    </dgm:pt>
    <dgm:pt modelId="{78E727F9-235E-435B-AAC2-534C4FBB2BF9}" type="pres">
      <dgm:prSet presAssocID="{C50E6493-8A44-4357-A64E-9638942E284C}" presName="thickLine" presStyleLbl="alignNode1" presStyleIdx="0" presStyleCnt="3"/>
      <dgm:spPr/>
    </dgm:pt>
    <dgm:pt modelId="{EC5B5708-4116-40D1-BD35-5FF406884963}" type="pres">
      <dgm:prSet presAssocID="{C50E6493-8A44-4357-A64E-9638942E284C}" presName="horz1" presStyleCnt="0"/>
      <dgm:spPr/>
    </dgm:pt>
    <dgm:pt modelId="{B0C91BC3-D67C-476F-85D1-C13EDE8AD24D}" type="pres">
      <dgm:prSet presAssocID="{C50E6493-8A44-4357-A64E-9638942E284C}" presName="tx1" presStyleLbl="revTx" presStyleIdx="0" presStyleCnt="3"/>
      <dgm:spPr/>
    </dgm:pt>
    <dgm:pt modelId="{087431DF-1A66-4063-9280-1EF41E7FF5C3}" type="pres">
      <dgm:prSet presAssocID="{C50E6493-8A44-4357-A64E-9638942E284C}" presName="vert1" presStyleCnt="0"/>
      <dgm:spPr/>
    </dgm:pt>
    <dgm:pt modelId="{4B6D634A-731E-4266-99AA-B3627794B75B}" type="pres">
      <dgm:prSet presAssocID="{1C011923-ECAE-4C5B-A4A3-8BBC067815D6}" presName="thickLine" presStyleLbl="alignNode1" presStyleIdx="1" presStyleCnt="3"/>
      <dgm:spPr/>
    </dgm:pt>
    <dgm:pt modelId="{AE3F9BD7-F129-48EC-AB1B-8D41DF183D20}" type="pres">
      <dgm:prSet presAssocID="{1C011923-ECAE-4C5B-A4A3-8BBC067815D6}" presName="horz1" presStyleCnt="0"/>
      <dgm:spPr/>
    </dgm:pt>
    <dgm:pt modelId="{7102FC1F-06C7-453B-9DC0-9F526C10D4CF}" type="pres">
      <dgm:prSet presAssocID="{1C011923-ECAE-4C5B-A4A3-8BBC067815D6}" presName="tx1" presStyleLbl="revTx" presStyleIdx="1" presStyleCnt="3"/>
      <dgm:spPr/>
    </dgm:pt>
    <dgm:pt modelId="{80A87BD5-3F7D-4CCA-9097-28AFE912E3D7}" type="pres">
      <dgm:prSet presAssocID="{1C011923-ECAE-4C5B-A4A3-8BBC067815D6}" presName="vert1" presStyleCnt="0"/>
      <dgm:spPr/>
    </dgm:pt>
    <dgm:pt modelId="{7067A627-C567-43D6-8066-E488EC0F74BD}" type="pres">
      <dgm:prSet presAssocID="{1572FEB5-4759-444C-A26A-79C249413D3C}" presName="thickLine" presStyleLbl="alignNode1" presStyleIdx="2" presStyleCnt="3"/>
      <dgm:spPr/>
    </dgm:pt>
    <dgm:pt modelId="{408761CF-8CD4-41CE-B189-BAFEF2D12655}" type="pres">
      <dgm:prSet presAssocID="{1572FEB5-4759-444C-A26A-79C249413D3C}" presName="horz1" presStyleCnt="0"/>
      <dgm:spPr/>
    </dgm:pt>
    <dgm:pt modelId="{6EDDFA93-E049-499E-95C1-15926AC772C1}" type="pres">
      <dgm:prSet presAssocID="{1572FEB5-4759-444C-A26A-79C249413D3C}" presName="tx1" presStyleLbl="revTx" presStyleIdx="2" presStyleCnt="3"/>
      <dgm:spPr/>
    </dgm:pt>
    <dgm:pt modelId="{E7F26520-D012-4099-8677-CAF307E73ACF}" type="pres">
      <dgm:prSet presAssocID="{1572FEB5-4759-444C-A26A-79C249413D3C}" presName="vert1" presStyleCnt="0"/>
      <dgm:spPr/>
    </dgm:pt>
  </dgm:ptLst>
  <dgm:cxnLst>
    <dgm:cxn modelId="{AB7B0B03-6AF6-4811-B7E5-2D86281463D1}" srcId="{927AFECA-C9E9-4202-8293-5F517117A645}" destId="{1572FEB5-4759-444C-A26A-79C249413D3C}" srcOrd="2" destOrd="0" parTransId="{125F8708-2C80-4AE7-BF0E-10A24F870E2B}" sibTransId="{2BB86297-7658-4380-A109-A4FD4252EC5C}"/>
    <dgm:cxn modelId="{A14F3311-9B4A-4B51-B1DA-D9546855D60C}" srcId="{927AFECA-C9E9-4202-8293-5F517117A645}" destId="{C50E6493-8A44-4357-A64E-9638942E284C}" srcOrd="0" destOrd="0" parTransId="{74614FE9-7546-4B18-B70B-A6286BE0B25E}" sibTransId="{F13536CC-AD56-4F11-8042-3051AEC7F162}"/>
    <dgm:cxn modelId="{C845C329-0D19-4722-9D09-89886FDF006A}" type="presOf" srcId="{1C011923-ECAE-4C5B-A4A3-8BBC067815D6}" destId="{7102FC1F-06C7-453B-9DC0-9F526C10D4CF}" srcOrd="0" destOrd="0" presId="urn:microsoft.com/office/officeart/2008/layout/LinedList"/>
    <dgm:cxn modelId="{5A324C5B-206D-4CFD-98E2-71EEB03755D3}" srcId="{927AFECA-C9E9-4202-8293-5F517117A645}" destId="{1C011923-ECAE-4C5B-A4A3-8BBC067815D6}" srcOrd="1" destOrd="0" parTransId="{997D3502-7737-4498-8B76-56940819DBB0}" sibTransId="{F863A185-8167-4D1E-9021-C32DEB033766}"/>
    <dgm:cxn modelId="{11C2C6A2-493A-4BC2-953F-A83AC43300A0}" type="presOf" srcId="{927AFECA-C9E9-4202-8293-5F517117A645}" destId="{FE87DDD8-8229-47B0-8744-4FFDA702E1CF}" srcOrd="0" destOrd="0" presId="urn:microsoft.com/office/officeart/2008/layout/LinedList"/>
    <dgm:cxn modelId="{2845F8BA-EB3A-465F-BB5F-804155EDE05D}" type="presOf" srcId="{1572FEB5-4759-444C-A26A-79C249413D3C}" destId="{6EDDFA93-E049-499E-95C1-15926AC772C1}" srcOrd="0" destOrd="0" presId="urn:microsoft.com/office/officeart/2008/layout/LinedList"/>
    <dgm:cxn modelId="{9CFC8BD1-5A02-402D-9A20-140A7FFFB6EC}" type="presOf" srcId="{C50E6493-8A44-4357-A64E-9638942E284C}" destId="{B0C91BC3-D67C-476F-85D1-C13EDE8AD24D}" srcOrd="0" destOrd="0" presId="urn:microsoft.com/office/officeart/2008/layout/LinedList"/>
    <dgm:cxn modelId="{167B0ECB-5415-43CA-B7A0-7539E7FC4AC6}" type="presParOf" srcId="{FE87DDD8-8229-47B0-8744-4FFDA702E1CF}" destId="{78E727F9-235E-435B-AAC2-534C4FBB2BF9}" srcOrd="0" destOrd="0" presId="urn:microsoft.com/office/officeart/2008/layout/LinedList"/>
    <dgm:cxn modelId="{BE4A50D2-A0D7-4206-8202-7EE3EFEE6238}" type="presParOf" srcId="{FE87DDD8-8229-47B0-8744-4FFDA702E1CF}" destId="{EC5B5708-4116-40D1-BD35-5FF406884963}" srcOrd="1" destOrd="0" presId="urn:microsoft.com/office/officeart/2008/layout/LinedList"/>
    <dgm:cxn modelId="{DF59FA64-3E0E-4C32-A3E7-B671032E45D8}" type="presParOf" srcId="{EC5B5708-4116-40D1-BD35-5FF406884963}" destId="{B0C91BC3-D67C-476F-85D1-C13EDE8AD24D}" srcOrd="0" destOrd="0" presId="urn:microsoft.com/office/officeart/2008/layout/LinedList"/>
    <dgm:cxn modelId="{2EE02545-7687-40C4-9C41-0C52E1D87AD7}" type="presParOf" srcId="{EC5B5708-4116-40D1-BD35-5FF406884963}" destId="{087431DF-1A66-4063-9280-1EF41E7FF5C3}" srcOrd="1" destOrd="0" presId="urn:microsoft.com/office/officeart/2008/layout/LinedList"/>
    <dgm:cxn modelId="{86DDDB81-9BF9-4738-992C-1F9CF972B0D8}" type="presParOf" srcId="{FE87DDD8-8229-47B0-8744-4FFDA702E1CF}" destId="{4B6D634A-731E-4266-99AA-B3627794B75B}" srcOrd="2" destOrd="0" presId="urn:microsoft.com/office/officeart/2008/layout/LinedList"/>
    <dgm:cxn modelId="{FFB870C7-9361-49B3-82FF-DD89AD6866F4}" type="presParOf" srcId="{FE87DDD8-8229-47B0-8744-4FFDA702E1CF}" destId="{AE3F9BD7-F129-48EC-AB1B-8D41DF183D20}" srcOrd="3" destOrd="0" presId="urn:microsoft.com/office/officeart/2008/layout/LinedList"/>
    <dgm:cxn modelId="{EB5FB10B-A585-4E29-AB23-42D5BEC8765B}" type="presParOf" srcId="{AE3F9BD7-F129-48EC-AB1B-8D41DF183D20}" destId="{7102FC1F-06C7-453B-9DC0-9F526C10D4CF}" srcOrd="0" destOrd="0" presId="urn:microsoft.com/office/officeart/2008/layout/LinedList"/>
    <dgm:cxn modelId="{5E54712F-FF22-4706-BE98-15C0CE1F6163}" type="presParOf" srcId="{AE3F9BD7-F129-48EC-AB1B-8D41DF183D20}" destId="{80A87BD5-3F7D-4CCA-9097-28AFE912E3D7}" srcOrd="1" destOrd="0" presId="urn:microsoft.com/office/officeart/2008/layout/LinedList"/>
    <dgm:cxn modelId="{466B8066-1EE5-4672-B2AE-545390B0F6E5}" type="presParOf" srcId="{FE87DDD8-8229-47B0-8744-4FFDA702E1CF}" destId="{7067A627-C567-43D6-8066-E488EC0F74BD}" srcOrd="4" destOrd="0" presId="urn:microsoft.com/office/officeart/2008/layout/LinedList"/>
    <dgm:cxn modelId="{7ADEA260-26E8-4EA9-8858-D10B5386118D}" type="presParOf" srcId="{FE87DDD8-8229-47B0-8744-4FFDA702E1CF}" destId="{408761CF-8CD4-41CE-B189-BAFEF2D12655}" srcOrd="5" destOrd="0" presId="urn:microsoft.com/office/officeart/2008/layout/LinedList"/>
    <dgm:cxn modelId="{87FD8860-44FE-42A0-B301-C5993087B476}" type="presParOf" srcId="{408761CF-8CD4-41CE-B189-BAFEF2D12655}" destId="{6EDDFA93-E049-499E-95C1-15926AC772C1}" srcOrd="0" destOrd="0" presId="urn:microsoft.com/office/officeart/2008/layout/LinedList"/>
    <dgm:cxn modelId="{BBEF0DD7-C128-4275-BE92-F44881118975}" type="presParOf" srcId="{408761CF-8CD4-41CE-B189-BAFEF2D12655}" destId="{E7F26520-D012-4099-8677-CAF307E73AC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9A9EF1-0DBB-495F-BEA7-BE369286E4F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D50BC5-4B31-44C8-8A7F-BE53CA5A40C7}">
      <dgm:prSet/>
      <dgm:spPr/>
      <dgm:t>
        <a:bodyPr/>
        <a:lstStyle/>
        <a:p>
          <a:r>
            <a:rPr lang="ko-KR"/>
            <a:t>궁극기 발동 시 짧은 시간 동안 대량의 공격 속도가 상승 합니다</a:t>
          </a:r>
          <a:r>
            <a:rPr lang="en-US"/>
            <a:t>.</a:t>
          </a:r>
        </a:p>
      </dgm:t>
    </dgm:pt>
    <dgm:pt modelId="{1CB4DD87-96D8-45E4-A48B-6A6723EF0AB9}" type="parTrans" cxnId="{B3234D85-8280-44A5-A141-7E1D47DF3A73}">
      <dgm:prSet/>
      <dgm:spPr/>
      <dgm:t>
        <a:bodyPr/>
        <a:lstStyle/>
        <a:p>
          <a:endParaRPr lang="en-US"/>
        </a:p>
      </dgm:t>
    </dgm:pt>
    <dgm:pt modelId="{2BD043D2-FEBA-4C06-8F36-A815C3E0E530}" type="sibTrans" cxnId="{B3234D85-8280-44A5-A141-7E1D47DF3A73}">
      <dgm:prSet/>
      <dgm:spPr/>
      <dgm:t>
        <a:bodyPr/>
        <a:lstStyle/>
        <a:p>
          <a:endParaRPr lang="en-US"/>
        </a:p>
      </dgm:t>
    </dgm:pt>
    <dgm:pt modelId="{C0EBCFF2-8D2A-42C0-B946-2F289647B47D}">
      <dgm:prSet/>
      <dgm:spPr/>
      <dgm:t>
        <a:bodyPr/>
        <a:lstStyle/>
        <a:p>
          <a:r>
            <a:rPr lang="ko-KR"/>
            <a:t>궁극기 발동 이후 </a:t>
          </a:r>
          <a:r>
            <a:rPr lang="en-US"/>
            <a:t>1</a:t>
          </a:r>
          <a:r>
            <a:rPr lang="ko-KR"/>
            <a:t>회 라는 조건을 구현해야 합니다</a:t>
          </a:r>
          <a:r>
            <a:rPr lang="en-US"/>
            <a:t>.</a:t>
          </a:r>
        </a:p>
      </dgm:t>
    </dgm:pt>
    <dgm:pt modelId="{CA0F9F98-D8E7-4B72-A723-FAEFDC90A441}" type="parTrans" cxnId="{F2CEB49B-4B67-4C51-9AB8-936979B4456D}">
      <dgm:prSet/>
      <dgm:spPr/>
      <dgm:t>
        <a:bodyPr/>
        <a:lstStyle/>
        <a:p>
          <a:endParaRPr lang="en-US"/>
        </a:p>
      </dgm:t>
    </dgm:pt>
    <dgm:pt modelId="{23E3802C-DD2E-40D4-8B9F-5F638CC5592A}" type="sibTrans" cxnId="{F2CEB49B-4B67-4C51-9AB8-936979B4456D}">
      <dgm:prSet/>
      <dgm:spPr/>
      <dgm:t>
        <a:bodyPr/>
        <a:lstStyle/>
        <a:p>
          <a:endParaRPr lang="en-US"/>
        </a:p>
      </dgm:t>
    </dgm:pt>
    <dgm:pt modelId="{7C0CFBC2-3F32-4550-9AE0-D19B601FA05A}">
      <dgm:prSet/>
      <dgm:spPr/>
      <dgm:t>
        <a:bodyPr/>
        <a:lstStyle/>
        <a:p>
          <a:r>
            <a:rPr lang="ko-KR"/>
            <a:t>공격속도가 잠시 증가했다 복구되는 방식을 구현해야 합니다</a:t>
          </a:r>
          <a:endParaRPr lang="en-US"/>
        </a:p>
      </dgm:t>
    </dgm:pt>
    <dgm:pt modelId="{F30A1E2E-521C-4903-94E7-4E42CF10989A}" type="parTrans" cxnId="{A12DD75F-234B-44E5-B4AF-3EEB8FAF2E64}">
      <dgm:prSet/>
      <dgm:spPr/>
      <dgm:t>
        <a:bodyPr/>
        <a:lstStyle/>
        <a:p>
          <a:endParaRPr lang="en-US"/>
        </a:p>
      </dgm:t>
    </dgm:pt>
    <dgm:pt modelId="{197B8DEA-A84A-45EB-8299-67DDDB1A12A1}" type="sibTrans" cxnId="{A12DD75F-234B-44E5-B4AF-3EEB8FAF2E64}">
      <dgm:prSet/>
      <dgm:spPr/>
      <dgm:t>
        <a:bodyPr/>
        <a:lstStyle/>
        <a:p>
          <a:endParaRPr lang="en-US"/>
        </a:p>
      </dgm:t>
    </dgm:pt>
    <dgm:pt modelId="{C9CD1CD5-242E-482D-9CA5-F9A9CE4AD73A}" type="pres">
      <dgm:prSet presAssocID="{1B9A9EF1-0DBB-495F-BEA7-BE369286E4F9}" presName="vert0" presStyleCnt="0">
        <dgm:presLayoutVars>
          <dgm:dir/>
          <dgm:animOne val="branch"/>
          <dgm:animLvl val="lvl"/>
        </dgm:presLayoutVars>
      </dgm:prSet>
      <dgm:spPr/>
    </dgm:pt>
    <dgm:pt modelId="{89CD1A84-C77C-46D9-A098-CA1807693FAC}" type="pres">
      <dgm:prSet presAssocID="{3AD50BC5-4B31-44C8-8A7F-BE53CA5A40C7}" presName="thickLine" presStyleLbl="alignNode1" presStyleIdx="0" presStyleCnt="3"/>
      <dgm:spPr/>
    </dgm:pt>
    <dgm:pt modelId="{95F3B889-0960-46E9-9D55-12F3D69F4359}" type="pres">
      <dgm:prSet presAssocID="{3AD50BC5-4B31-44C8-8A7F-BE53CA5A40C7}" presName="horz1" presStyleCnt="0"/>
      <dgm:spPr/>
    </dgm:pt>
    <dgm:pt modelId="{1C2B831C-EAA9-473D-94E7-D92A8E33672A}" type="pres">
      <dgm:prSet presAssocID="{3AD50BC5-4B31-44C8-8A7F-BE53CA5A40C7}" presName="tx1" presStyleLbl="revTx" presStyleIdx="0" presStyleCnt="3"/>
      <dgm:spPr/>
    </dgm:pt>
    <dgm:pt modelId="{CD7EA87B-046E-4122-9583-2128A74D257F}" type="pres">
      <dgm:prSet presAssocID="{3AD50BC5-4B31-44C8-8A7F-BE53CA5A40C7}" presName="vert1" presStyleCnt="0"/>
      <dgm:spPr/>
    </dgm:pt>
    <dgm:pt modelId="{E8098A4E-09AA-42F3-A53A-0AADD34A30AE}" type="pres">
      <dgm:prSet presAssocID="{C0EBCFF2-8D2A-42C0-B946-2F289647B47D}" presName="thickLine" presStyleLbl="alignNode1" presStyleIdx="1" presStyleCnt="3"/>
      <dgm:spPr/>
    </dgm:pt>
    <dgm:pt modelId="{077925FC-1A32-4C84-9341-46380D2B092B}" type="pres">
      <dgm:prSet presAssocID="{C0EBCFF2-8D2A-42C0-B946-2F289647B47D}" presName="horz1" presStyleCnt="0"/>
      <dgm:spPr/>
    </dgm:pt>
    <dgm:pt modelId="{E5552B82-3DB1-4B98-8086-7D3687B1A315}" type="pres">
      <dgm:prSet presAssocID="{C0EBCFF2-8D2A-42C0-B946-2F289647B47D}" presName="tx1" presStyleLbl="revTx" presStyleIdx="1" presStyleCnt="3"/>
      <dgm:spPr/>
    </dgm:pt>
    <dgm:pt modelId="{0E1E5941-0F4B-49FE-B791-2E005B58F9A3}" type="pres">
      <dgm:prSet presAssocID="{C0EBCFF2-8D2A-42C0-B946-2F289647B47D}" presName="vert1" presStyleCnt="0"/>
      <dgm:spPr/>
    </dgm:pt>
    <dgm:pt modelId="{5993288F-AD66-402A-B90E-04028EB234D7}" type="pres">
      <dgm:prSet presAssocID="{7C0CFBC2-3F32-4550-9AE0-D19B601FA05A}" presName="thickLine" presStyleLbl="alignNode1" presStyleIdx="2" presStyleCnt="3"/>
      <dgm:spPr/>
    </dgm:pt>
    <dgm:pt modelId="{DBEB99FB-401A-44CD-B902-64C3502671AD}" type="pres">
      <dgm:prSet presAssocID="{7C0CFBC2-3F32-4550-9AE0-D19B601FA05A}" presName="horz1" presStyleCnt="0"/>
      <dgm:spPr/>
    </dgm:pt>
    <dgm:pt modelId="{4F38746B-25CA-4728-8D00-5EB7548071CE}" type="pres">
      <dgm:prSet presAssocID="{7C0CFBC2-3F32-4550-9AE0-D19B601FA05A}" presName="tx1" presStyleLbl="revTx" presStyleIdx="2" presStyleCnt="3"/>
      <dgm:spPr/>
    </dgm:pt>
    <dgm:pt modelId="{EF0C6B21-96DB-4CE1-888B-ACBBBA0ED719}" type="pres">
      <dgm:prSet presAssocID="{7C0CFBC2-3F32-4550-9AE0-D19B601FA05A}" presName="vert1" presStyleCnt="0"/>
      <dgm:spPr/>
    </dgm:pt>
  </dgm:ptLst>
  <dgm:cxnLst>
    <dgm:cxn modelId="{ED755027-B6FF-4174-A686-C83A261CC794}" type="presOf" srcId="{1B9A9EF1-0DBB-495F-BEA7-BE369286E4F9}" destId="{C9CD1CD5-242E-482D-9CA5-F9A9CE4AD73A}" srcOrd="0" destOrd="0" presId="urn:microsoft.com/office/officeart/2008/layout/LinedList"/>
    <dgm:cxn modelId="{A12DD75F-234B-44E5-B4AF-3EEB8FAF2E64}" srcId="{1B9A9EF1-0DBB-495F-BEA7-BE369286E4F9}" destId="{7C0CFBC2-3F32-4550-9AE0-D19B601FA05A}" srcOrd="2" destOrd="0" parTransId="{F30A1E2E-521C-4903-94E7-4E42CF10989A}" sibTransId="{197B8DEA-A84A-45EB-8299-67DDDB1A12A1}"/>
    <dgm:cxn modelId="{B3234D85-8280-44A5-A141-7E1D47DF3A73}" srcId="{1B9A9EF1-0DBB-495F-BEA7-BE369286E4F9}" destId="{3AD50BC5-4B31-44C8-8A7F-BE53CA5A40C7}" srcOrd="0" destOrd="0" parTransId="{1CB4DD87-96D8-45E4-A48B-6A6723EF0AB9}" sibTransId="{2BD043D2-FEBA-4C06-8F36-A815C3E0E530}"/>
    <dgm:cxn modelId="{F2CEB49B-4B67-4C51-9AB8-936979B4456D}" srcId="{1B9A9EF1-0DBB-495F-BEA7-BE369286E4F9}" destId="{C0EBCFF2-8D2A-42C0-B946-2F289647B47D}" srcOrd="1" destOrd="0" parTransId="{CA0F9F98-D8E7-4B72-A723-FAEFDC90A441}" sibTransId="{23E3802C-DD2E-40D4-8B9F-5F638CC5592A}"/>
    <dgm:cxn modelId="{9AE1439D-94C8-4D3F-8B1D-0C9A0CAB0D00}" type="presOf" srcId="{3AD50BC5-4B31-44C8-8A7F-BE53CA5A40C7}" destId="{1C2B831C-EAA9-473D-94E7-D92A8E33672A}" srcOrd="0" destOrd="0" presId="urn:microsoft.com/office/officeart/2008/layout/LinedList"/>
    <dgm:cxn modelId="{6B1C4FB3-027A-414A-A892-16B69CD09965}" type="presOf" srcId="{C0EBCFF2-8D2A-42C0-B946-2F289647B47D}" destId="{E5552B82-3DB1-4B98-8086-7D3687B1A315}" srcOrd="0" destOrd="0" presId="urn:microsoft.com/office/officeart/2008/layout/LinedList"/>
    <dgm:cxn modelId="{ED69E7C5-8945-41BA-BCFC-63E17930F5AB}" type="presOf" srcId="{7C0CFBC2-3F32-4550-9AE0-D19B601FA05A}" destId="{4F38746B-25CA-4728-8D00-5EB7548071CE}" srcOrd="0" destOrd="0" presId="urn:microsoft.com/office/officeart/2008/layout/LinedList"/>
    <dgm:cxn modelId="{578BA493-35FD-46CE-80BE-DFE5866BB4C9}" type="presParOf" srcId="{C9CD1CD5-242E-482D-9CA5-F9A9CE4AD73A}" destId="{89CD1A84-C77C-46D9-A098-CA1807693FAC}" srcOrd="0" destOrd="0" presId="urn:microsoft.com/office/officeart/2008/layout/LinedList"/>
    <dgm:cxn modelId="{116F76B4-CCBB-4342-86D9-61C9CFA969CF}" type="presParOf" srcId="{C9CD1CD5-242E-482D-9CA5-F9A9CE4AD73A}" destId="{95F3B889-0960-46E9-9D55-12F3D69F4359}" srcOrd="1" destOrd="0" presId="urn:microsoft.com/office/officeart/2008/layout/LinedList"/>
    <dgm:cxn modelId="{DB40C67A-5164-464D-8CA5-8BE121C6F9C4}" type="presParOf" srcId="{95F3B889-0960-46E9-9D55-12F3D69F4359}" destId="{1C2B831C-EAA9-473D-94E7-D92A8E33672A}" srcOrd="0" destOrd="0" presId="urn:microsoft.com/office/officeart/2008/layout/LinedList"/>
    <dgm:cxn modelId="{32284197-D7D6-49DC-85E3-E8B833032D5B}" type="presParOf" srcId="{95F3B889-0960-46E9-9D55-12F3D69F4359}" destId="{CD7EA87B-046E-4122-9583-2128A74D257F}" srcOrd="1" destOrd="0" presId="urn:microsoft.com/office/officeart/2008/layout/LinedList"/>
    <dgm:cxn modelId="{D2B2B58A-AE9B-49DE-9AC0-AD9B41048960}" type="presParOf" srcId="{C9CD1CD5-242E-482D-9CA5-F9A9CE4AD73A}" destId="{E8098A4E-09AA-42F3-A53A-0AADD34A30AE}" srcOrd="2" destOrd="0" presId="urn:microsoft.com/office/officeart/2008/layout/LinedList"/>
    <dgm:cxn modelId="{B6625287-FEFF-4388-AB88-6C26D414EC2B}" type="presParOf" srcId="{C9CD1CD5-242E-482D-9CA5-F9A9CE4AD73A}" destId="{077925FC-1A32-4C84-9341-46380D2B092B}" srcOrd="3" destOrd="0" presId="urn:microsoft.com/office/officeart/2008/layout/LinedList"/>
    <dgm:cxn modelId="{58684385-9C16-48F5-8B19-162BF1AB62F3}" type="presParOf" srcId="{077925FC-1A32-4C84-9341-46380D2B092B}" destId="{E5552B82-3DB1-4B98-8086-7D3687B1A315}" srcOrd="0" destOrd="0" presId="urn:microsoft.com/office/officeart/2008/layout/LinedList"/>
    <dgm:cxn modelId="{19642CAE-3DBD-4980-B843-8DCF57A59AD2}" type="presParOf" srcId="{077925FC-1A32-4C84-9341-46380D2B092B}" destId="{0E1E5941-0F4B-49FE-B791-2E005B58F9A3}" srcOrd="1" destOrd="0" presId="urn:microsoft.com/office/officeart/2008/layout/LinedList"/>
    <dgm:cxn modelId="{DBA57357-D82C-42A2-95F0-4BDBE145059C}" type="presParOf" srcId="{C9CD1CD5-242E-482D-9CA5-F9A9CE4AD73A}" destId="{5993288F-AD66-402A-B90E-04028EB234D7}" srcOrd="4" destOrd="0" presId="urn:microsoft.com/office/officeart/2008/layout/LinedList"/>
    <dgm:cxn modelId="{2B6FA6C8-30C3-4F03-A037-49CD019DD095}" type="presParOf" srcId="{C9CD1CD5-242E-482D-9CA5-F9A9CE4AD73A}" destId="{DBEB99FB-401A-44CD-B902-64C3502671AD}" srcOrd="5" destOrd="0" presId="urn:microsoft.com/office/officeart/2008/layout/LinedList"/>
    <dgm:cxn modelId="{D4723C18-7C91-4ADC-8F01-3DCF7718AA45}" type="presParOf" srcId="{DBEB99FB-401A-44CD-B902-64C3502671AD}" destId="{4F38746B-25CA-4728-8D00-5EB7548071CE}" srcOrd="0" destOrd="0" presId="urn:microsoft.com/office/officeart/2008/layout/LinedList"/>
    <dgm:cxn modelId="{58FCCE10-A481-4ABF-85CB-C61675262294}" type="presParOf" srcId="{DBEB99FB-401A-44CD-B902-64C3502671AD}" destId="{EF0C6B21-96DB-4CE1-888B-ACBBBA0ED7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4BD4C5-95D2-43C3-8D42-4ED4FF40178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5D7DBB-F79D-4B07-8365-5914630FA0AD}">
      <dgm:prSet/>
      <dgm:spPr/>
      <dgm:t>
        <a:bodyPr/>
        <a:lstStyle/>
        <a:p>
          <a:r>
            <a:rPr lang="ko-KR"/>
            <a:t>효과가 적용되는 시점에 대한 조건 모두 구현하여 이후 장비 추가에 대한 부담을 완화하고자 모두 다른 조건을 가진 인첸트 장비를 기획 하였습니다</a:t>
          </a:r>
          <a:r>
            <a:rPr lang="en-US"/>
            <a:t>.</a:t>
          </a:r>
        </a:p>
      </dgm:t>
    </dgm:pt>
    <dgm:pt modelId="{08D30247-C7BD-4A19-B22F-A954CF96B12B}" type="parTrans" cxnId="{C9E220AB-7360-4432-884B-BECF4F7D28EA}">
      <dgm:prSet/>
      <dgm:spPr/>
      <dgm:t>
        <a:bodyPr/>
        <a:lstStyle/>
        <a:p>
          <a:endParaRPr lang="en-US"/>
        </a:p>
      </dgm:t>
    </dgm:pt>
    <dgm:pt modelId="{382D8FDE-CF12-44EA-AA7A-2C8F8CE6F8BB}" type="sibTrans" cxnId="{C9E220AB-7360-4432-884B-BECF4F7D28EA}">
      <dgm:prSet/>
      <dgm:spPr/>
      <dgm:t>
        <a:bodyPr/>
        <a:lstStyle/>
        <a:p>
          <a:endParaRPr lang="en-US"/>
        </a:p>
      </dgm:t>
    </dgm:pt>
    <dgm:pt modelId="{45B546FD-2247-430E-8306-6EF0BD7816DB}">
      <dgm:prSet/>
      <dgm:spPr/>
      <dgm:t>
        <a:bodyPr/>
        <a:lstStyle/>
        <a:p>
          <a:r>
            <a:rPr lang="ko-KR"/>
            <a:t>혹여 구현까지의 시간이 부족하다면 효과가 적용되는 시점을 통일시킨 장비를 추가하여 볼륨감을 조절할 수 있습니다</a:t>
          </a:r>
          <a:r>
            <a:rPr lang="en-US"/>
            <a:t>.</a:t>
          </a:r>
        </a:p>
      </dgm:t>
    </dgm:pt>
    <dgm:pt modelId="{A28DEE01-18BF-4EF9-96E0-F1A40A4D5705}" type="parTrans" cxnId="{A3656723-5503-4C91-B3DA-EEC81D4FF127}">
      <dgm:prSet/>
      <dgm:spPr/>
      <dgm:t>
        <a:bodyPr/>
        <a:lstStyle/>
        <a:p>
          <a:endParaRPr lang="en-US"/>
        </a:p>
      </dgm:t>
    </dgm:pt>
    <dgm:pt modelId="{C273041F-BC60-44D2-8936-E1DFD3E9385E}" type="sibTrans" cxnId="{A3656723-5503-4C91-B3DA-EEC81D4FF127}">
      <dgm:prSet/>
      <dgm:spPr/>
      <dgm:t>
        <a:bodyPr/>
        <a:lstStyle/>
        <a:p>
          <a:endParaRPr lang="en-US"/>
        </a:p>
      </dgm:t>
    </dgm:pt>
    <dgm:pt modelId="{C7B7E33E-8DCE-4BF0-9280-BE77721A101D}">
      <dgm:prSet/>
      <dgm:spPr/>
      <dgm:t>
        <a:bodyPr/>
        <a:lstStyle/>
        <a:p>
          <a:r>
            <a:rPr lang="ko-KR"/>
            <a:t>동일한 세트 효과를 가졌지만 스텟에 대한 차이를 둔 등급별 장비를 모두 추가하여 가챠테이블을 채울 수 있습니다</a:t>
          </a:r>
          <a:r>
            <a:rPr lang="en-US"/>
            <a:t>.</a:t>
          </a:r>
        </a:p>
      </dgm:t>
    </dgm:pt>
    <dgm:pt modelId="{497391A4-7250-4A3D-AB7A-8E22A2924FE0}" type="parTrans" cxnId="{CC626414-2EE8-4879-97D2-7E919597588C}">
      <dgm:prSet/>
      <dgm:spPr/>
      <dgm:t>
        <a:bodyPr/>
        <a:lstStyle/>
        <a:p>
          <a:endParaRPr lang="en-US"/>
        </a:p>
      </dgm:t>
    </dgm:pt>
    <dgm:pt modelId="{028AC602-2489-4C06-9A01-63B500E782DF}" type="sibTrans" cxnId="{CC626414-2EE8-4879-97D2-7E919597588C}">
      <dgm:prSet/>
      <dgm:spPr/>
      <dgm:t>
        <a:bodyPr/>
        <a:lstStyle/>
        <a:p>
          <a:endParaRPr lang="en-US"/>
        </a:p>
      </dgm:t>
    </dgm:pt>
    <dgm:pt modelId="{0E105005-687B-4FFB-B339-45E4AC5916B1}" type="pres">
      <dgm:prSet presAssocID="{9E4BD4C5-95D2-43C3-8D42-4ED4FF401783}" presName="vert0" presStyleCnt="0">
        <dgm:presLayoutVars>
          <dgm:dir/>
          <dgm:animOne val="branch"/>
          <dgm:animLvl val="lvl"/>
        </dgm:presLayoutVars>
      </dgm:prSet>
      <dgm:spPr/>
    </dgm:pt>
    <dgm:pt modelId="{8EA3EF10-C713-45B4-B846-6CA1746C9D9E}" type="pres">
      <dgm:prSet presAssocID="{E35D7DBB-F79D-4B07-8365-5914630FA0AD}" presName="thickLine" presStyleLbl="alignNode1" presStyleIdx="0" presStyleCnt="3"/>
      <dgm:spPr/>
    </dgm:pt>
    <dgm:pt modelId="{A6F831FD-F70C-42B8-A2E4-7DB5EDF3A916}" type="pres">
      <dgm:prSet presAssocID="{E35D7DBB-F79D-4B07-8365-5914630FA0AD}" presName="horz1" presStyleCnt="0"/>
      <dgm:spPr/>
    </dgm:pt>
    <dgm:pt modelId="{1D8D8AD2-6522-48A4-9D14-D78BA5896295}" type="pres">
      <dgm:prSet presAssocID="{E35D7DBB-F79D-4B07-8365-5914630FA0AD}" presName="tx1" presStyleLbl="revTx" presStyleIdx="0" presStyleCnt="3"/>
      <dgm:spPr/>
    </dgm:pt>
    <dgm:pt modelId="{BBD62E82-57D3-46D7-83EA-9E89691AEDDB}" type="pres">
      <dgm:prSet presAssocID="{E35D7DBB-F79D-4B07-8365-5914630FA0AD}" presName="vert1" presStyleCnt="0"/>
      <dgm:spPr/>
    </dgm:pt>
    <dgm:pt modelId="{77278C77-8C78-414D-9E9E-8B157D818DD6}" type="pres">
      <dgm:prSet presAssocID="{45B546FD-2247-430E-8306-6EF0BD7816DB}" presName="thickLine" presStyleLbl="alignNode1" presStyleIdx="1" presStyleCnt="3"/>
      <dgm:spPr/>
    </dgm:pt>
    <dgm:pt modelId="{B1CCBBB3-3E64-4D24-8E78-1C8A4ED6C345}" type="pres">
      <dgm:prSet presAssocID="{45B546FD-2247-430E-8306-6EF0BD7816DB}" presName="horz1" presStyleCnt="0"/>
      <dgm:spPr/>
    </dgm:pt>
    <dgm:pt modelId="{3DC3DF77-789A-4CF1-A481-B6FCF4B0FE6E}" type="pres">
      <dgm:prSet presAssocID="{45B546FD-2247-430E-8306-6EF0BD7816DB}" presName="tx1" presStyleLbl="revTx" presStyleIdx="1" presStyleCnt="3"/>
      <dgm:spPr/>
    </dgm:pt>
    <dgm:pt modelId="{C9B4E189-1C3A-4E68-B8EB-A85A799B5657}" type="pres">
      <dgm:prSet presAssocID="{45B546FD-2247-430E-8306-6EF0BD7816DB}" presName="vert1" presStyleCnt="0"/>
      <dgm:spPr/>
    </dgm:pt>
    <dgm:pt modelId="{A6B2D96C-D352-4A78-83D1-50435D111AD9}" type="pres">
      <dgm:prSet presAssocID="{C7B7E33E-8DCE-4BF0-9280-BE77721A101D}" presName="thickLine" presStyleLbl="alignNode1" presStyleIdx="2" presStyleCnt="3"/>
      <dgm:spPr/>
    </dgm:pt>
    <dgm:pt modelId="{5B5DAD39-91A6-4AFF-AFE4-A89171E6D840}" type="pres">
      <dgm:prSet presAssocID="{C7B7E33E-8DCE-4BF0-9280-BE77721A101D}" presName="horz1" presStyleCnt="0"/>
      <dgm:spPr/>
    </dgm:pt>
    <dgm:pt modelId="{9036106B-B700-49EE-8B64-06C0048EA78D}" type="pres">
      <dgm:prSet presAssocID="{C7B7E33E-8DCE-4BF0-9280-BE77721A101D}" presName="tx1" presStyleLbl="revTx" presStyleIdx="2" presStyleCnt="3"/>
      <dgm:spPr/>
    </dgm:pt>
    <dgm:pt modelId="{245C58CB-291A-40BF-80B8-1A7939D4B1C7}" type="pres">
      <dgm:prSet presAssocID="{C7B7E33E-8DCE-4BF0-9280-BE77721A101D}" presName="vert1" presStyleCnt="0"/>
      <dgm:spPr/>
    </dgm:pt>
  </dgm:ptLst>
  <dgm:cxnLst>
    <dgm:cxn modelId="{ECA9CB00-EFB3-4F96-81F6-6473730F71BF}" type="presOf" srcId="{E35D7DBB-F79D-4B07-8365-5914630FA0AD}" destId="{1D8D8AD2-6522-48A4-9D14-D78BA5896295}" srcOrd="0" destOrd="0" presId="urn:microsoft.com/office/officeart/2008/layout/LinedList"/>
    <dgm:cxn modelId="{CC626414-2EE8-4879-97D2-7E919597588C}" srcId="{9E4BD4C5-95D2-43C3-8D42-4ED4FF401783}" destId="{C7B7E33E-8DCE-4BF0-9280-BE77721A101D}" srcOrd="2" destOrd="0" parTransId="{497391A4-7250-4A3D-AB7A-8E22A2924FE0}" sibTransId="{028AC602-2489-4C06-9A01-63B500E782DF}"/>
    <dgm:cxn modelId="{A3656723-5503-4C91-B3DA-EEC81D4FF127}" srcId="{9E4BD4C5-95D2-43C3-8D42-4ED4FF401783}" destId="{45B546FD-2247-430E-8306-6EF0BD7816DB}" srcOrd="1" destOrd="0" parTransId="{A28DEE01-18BF-4EF9-96E0-F1A40A4D5705}" sibTransId="{C273041F-BC60-44D2-8936-E1DFD3E9385E}"/>
    <dgm:cxn modelId="{6A05293F-4229-489A-8173-27FA982632A8}" type="presOf" srcId="{C7B7E33E-8DCE-4BF0-9280-BE77721A101D}" destId="{9036106B-B700-49EE-8B64-06C0048EA78D}" srcOrd="0" destOrd="0" presId="urn:microsoft.com/office/officeart/2008/layout/LinedList"/>
    <dgm:cxn modelId="{C9E220AB-7360-4432-884B-BECF4F7D28EA}" srcId="{9E4BD4C5-95D2-43C3-8D42-4ED4FF401783}" destId="{E35D7DBB-F79D-4B07-8365-5914630FA0AD}" srcOrd="0" destOrd="0" parTransId="{08D30247-C7BD-4A19-B22F-A954CF96B12B}" sibTransId="{382D8FDE-CF12-44EA-AA7A-2C8F8CE6F8BB}"/>
    <dgm:cxn modelId="{297AB7E4-94FD-4791-9D15-4F08A54D237D}" type="presOf" srcId="{9E4BD4C5-95D2-43C3-8D42-4ED4FF401783}" destId="{0E105005-687B-4FFB-B339-45E4AC5916B1}" srcOrd="0" destOrd="0" presId="urn:microsoft.com/office/officeart/2008/layout/LinedList"/>
    <dgm:cxn modelId="{994CC8F6-C620-4908-AA90-CF91DD10308A}" type="presOf" srcId="{45B546FD-2247-430E-8306-6EF0BD7816DB}" destId="{3DC3DF77-789A-4CF1-A481-B6FCF4B0FE6E}" srcOrd="0" destOrd="0" presId="urn:microsoft.com/office/officeart/2008/layout/LinedList"/>
    <dgm:cxn modelId="{6EBE008A-9919-4D67-852B-3AB9134083BC}" type="presParOf" srcId="{0E105005-687B-4FFB-B339-45E4AC5916B1}" destId="{8EA3EF10-C713-45B4-B846-6CA1746C9D9E}" srcOrd="0" destOrd="0" presId="urn:microsoft.com/office/officeart/2008/layout/LinedList"/>
    <dgm:cxn modelId="{221B8482-2B4A-4F65-92A3-7D44BB4A323E}" type="presParOf" srcId="{0E105005-687B-4FFB-B339-45E4AC5916B1}" destId="{A6F831FD-F70C-42B8-A2E4-7DB5EDF3A916}" srcOrd="1" destOrd="0" presId="urn:microsoft.com/office/officeart/2008/layout/LinedList"/>
    <dgm:cxn modelId="{39ED817C-D44A-42B7-8634-972ECF30828F}" type="presParOf" srcId="{A6F831FD-F70C-42B8-A2E4-7DB5EDF3A916}" destId="{1D8D8AD2-6522-48A4-9D14-D78BA5896295}" srcOrd="0" destOrd="0" presId="urn:microsoft.com/office/officeart/2008/layout/LinedList"/>
    <dgm:cxn modelId="{AC696ED9-BCDE-4F7E-BB17-ACF2E285E941}" type="presParOf" srcId="{A6F831FD-F70C-42B8-A2E4-7DB5EDF3A916}" destId="{BBD62E82-57D3-46D7-83EA-9E89691AEDDB}" srcOrd="1" destOrd="0" presId="urn:microsoft.com/office/officeart/2008/layout/LinedList"/>
    <dgm:cxn modelId="{46B47061-49A0-4654-AA7F-11DF4A5E7DAB}" type="presParOf" srcId="{0E105005-687B-4FFB-B339-45E4AC5916B1}" destId="{77278C77-8C78-414D-9E9E-8B157D818DD6}" srcOrd="2" destOrd="0" presId="urn:microsoft.com/office/officeart/2008/layout/LinedList"/>
    <dgm:cxn modelId="{0BBABE65-3647-4448-9D64-CC15CD55660C}" type="presParOf" srcId="{0E105005-687B-4FFB-B339-45E4AC5916B1}" destId="{B1CCBBB3-3E64-4D24-8E78-1C8A4ED6C345}" srcOrd="3" destOrd="0" presId="urn:microsoft.com/office/officeart/2008/layout/LinedList"/>
    <dgm:cxn modelId="{4BB41DC9-2FE1-4899-AEC9-10DC15E0F185}" type="presParOf" srcId="{B1CCBBB3-3E64-4D24-8E78-1C8A4ED6C345}" destId="{3DC3DF77-789A-4CF1-A481-B6FCF4B0FE6E}" srcOrd="0" destOrd="0" presId="urn:microsoft.com/office/officeart/2008/layout/LinedList"/>
    <dgm:cxn modelId="{4AEE2C52-F9E7-45B3-B8AD-1DB7AAB4E6A0}" type="presParOf" srcId="{B1CCBBB3-3E64-4D24-8E78-1C8A4ED6C345}" destId="{C9B4E189-1C3A-4E68-B8EB-A85A799B5657}" srcOrd="1" destOrd="0" presId="urn:microsoft.com/office/officeart/2008/layout/LinedList"/>
    <dgm:cxn modelId="{9A681775-AD95-4654-A437-237C8F131456}" type="presParOf" srcId="{0E105005-687B-4FFB-B339-45E4AC5916B1}" destId="{A6B2D96C-D352-4A78-83D1-50435D111AD9}" srcOrd="4" destOrd="0" presId="urn:microsoft.com/office/officeart/2008/layout/LinedList"/>
    <dgm:cxn modelId="{593B9066-5ED6-463D-BD76-32A211D0BAD8}" type="presParOf" srcId="{0E105005-687B-4FFB-B339-45E4AC5916B1}" destId="{5B5DAD39-91A6-4AFF-AFE4-A89171E6D840}" srcOrd="5" destOrd="0" presId="urn:microsoft.com/office/officeart/2008/layout/LinedList"/>
    <dgm:cxn modelId="{B1AB8765-A985-4C4F-A707-24B22AEA728E}" type="presParOf" srcId="{5B5DAD39-91A6-4AFF-AFE4-A89171E6D840}" destId="{9036106B-B700-49EE-8B64-06C0048EA78D}" srcOrd="0" destOrd="0" presId="urn:microsoft.com/office/officeart/2008/layout/LinedList"/>
    <dgm:cxn modelId="{027ED514-6547-4963-BB08-C05487690123}" type="presParOf" srcId="{5B5DAD39-91A6-4AFF-AFE4-A89171E6D840}" destId="{245C58CB-291A-40BF-80B8-1A7939D4B1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F5497-DDBD-4E07-978A-BE0375A03CC8}">
      <dsp:nvSpPr>
        <dsp:cNvPr id="0" name=""/>
        <dsp:cNvSpPr/>
      </dsp:nvSpPr>
      <dsp:spPr>
        <a:xfrm>
          <a:off x="0" y="0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5A6C4-7B7B-4421-86D2-E5BD18247CCA}">
      <dsp:nvSpPr>
        <dsp:cNvPr id="0" name=""/>
        <dsp:cNvSpPr/>
      </dsp:nvSpPr>
      <dsp:spPr>
        <a:xfrm>
          <a:off x="0" y="0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시원님의 장비 컨셉 기획안을 보면 각 캐릭터의 장비에 대한 컨셉을 작성해 주셨습니다</a:t>
          </a:r>
          <a:endParaRPr lang="en-US" sz="2100" kern="1200" dirty="0"/>
        </a:p>
      </dsp:txBody>
      <dsp:txXfrm>
        <a:off x="0" y="0"/>
        <a:ext cx="10335350" cy="1016607"/>
      </dsp:txXfrm>
    </dsp:sp>
    <dsp:sp modelId="{A8AF5997-037B-447A-8CD4-71125DB4F04C}">
      <dsp:nvSpPr>
        <dsp:cNvPr id="0" name=""/>
        <dsp:cNvSpPr/>
      </dsp:nvSpPr>
      <dsp:spPr>
        <a:xfrm>
          <a:off x="0" y="1016607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28A58-4888-4226-AC06-C471FF695C7C}">
      <dsp:nvSpPr>
        <dsp:cNvPr id="0" name=""/>
        <dsp:cNvSpPr/>
      </dsp:nvSpPr>
      <dsp:spPr>
        <a:xfrm>
          <a:off x="0" y="1016607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이러한 시원님의 장비 컨셉을 지키면서도 장비시스템을 구현하기 위한 방식으로 </a:t>
          </a:r>
          <a:r>
            <a:rPr lang="en-US" sz="2100" kern="1200" dirty="0"/>
            <a:t>“</a:t>
          </a:r>
          <a:r>
            <a:rPr lang="ko-KR" sz="2100" kern="1200" dirty="0"/>
            <a:t>임플란트</a:t>
          </a:r>
          <a:r>
            <a:rPr lang="en-US" sz="2100" kern="1200" dirty="0"/>
            <a:t>”</a:t>
          </a:r>
          <a:r>
            <a:rPr lang="ko-KR" sz="2100" kern="1200" dirty="0"/>
            <a:t>시스템을 제안합니다</a:t>
          </a:r>
          <a:endParaRPr lang="en-US" sz="2100" kern="1200" dirty="0"/>
        </a:p>
      </dsp:txBody>
      <dsp:txXfrm>
        <a:off x="0" y="1016607"/>
        <a:ext cx="10335350" cy="1016607"/>
      </dsp:txXfrm>
    </dsp:sp>
    <dsp:sp modelId="{31D3507E-7BB9-436F-B2F5-801ED855D17F}">
      <dsp:nvSpPr>
        <dsp:cNvPr id="0" name=""/>
        <dsp:cNvSpPr/>
      </dsp:nvSpPr>
      <dsp:spPr>
        <a:xfrm>
          <a:off x="0" y="2033215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E5121-1213-4421-B1B3-48746809DC3F}">
      <dsp:nvSpPr>
        <dsp:cNvPr id="0" name=""/>
        <dsp:cNvSpPr/>
      </dsp:nvSpPr>
      <dsp:spPr>
        <a:xfrm>
          <a:off x="0" y="2033215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각 캐릭터의 장비 칸에 그 칸에 맞는 일종의 강화 보석을 가챠로 </a:t>
          </a:r>
          <a:r>
            <a:rPr lang="ko-KR" sz="2100" kern="1200" dirty="0" err="1"/>
            <a:t>흭득하고</a:t>
          </a:r>
          <a:r>
            <a:rPr lang="ko-KR" sz="2100" kern="1200" dirty="0"/>
            <a:t> 장착하는 개념입니다</a:t>
          </a:r>
          <a:r>
            <a:rPr lang="en-US" sz="2100" kern="1200" dirty="0"/>
            <a:t>. </a:t>
          </a:r>
        </a:p>
      </dsp:txBody>
      <dsp:txXfrm>
        <a:off x="0" y="2033215"/>
        <a:ext cx="10335350" cy="1016607"/>
      </dsp:txXfrm>
    </dsp:sp>
    <dsp:sp modelId="{A351BC7B-30AB-467F-B4EF-1C750CC8CE90}">
      <dsp:nvSpPr>
        <dsp:cNvPr id="0" name=""/>
        <dsp:cNvSpPr/>
      </dsp:nvSpPr>
      <dsp:spPr>
        <a:xfrm>
          <a:off x="0" y="3049823"/>
          <a:ext cx="10335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452B1-BA38-4787-BB29-2238B30B0D5D}">
      <dsp:nvSpPr>
        <dsp:cNvPr id="0" name=""/>
        <dsp:cNvSpPr/>
      </dsp:nvSpPr>
      <dsp:spPr>
        <a:xfrm>
          <a:off x="0" y="3049823"/>
          <a:ext cx="10335350" cy="10166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각 캐릭터의 장비 컨셉과 스토리를 지키면서 장비 시스템을 구현 할 수 있다는 장점이 있습니다</a:t>
          </a:r>
          <a:r>
            <a:rPr lang="en-US" sz="2100" kern="1200" dirty="0"/>
            <a:t>.</a:t>
          </a:r>
        </a:p>
      </dsp:txBody>
      <dsp:txXfrm>
        <a:off x="0" y="3049823"/>
        <a:ext cx="10335350" cy="1016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71EE5-523B-47DF-8999-BE32814FD4F6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7755D-3821-4599-A676-010ACFEF01A6}">
      <dsp:nvSpPr>
        <dsp:cNvPr id="0" name=""/>
        <dsp:cNvSpPr/>
      </dsp:nvSpPr>
      <dsp:spPr>
        <a:xfrm>
          <a:off x="0" y="706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현재 액세서리는 공격 </a:t>
          </a:r>
          <a:r>
            <a:rPr lang="ko-KR" sz="1700" kern="1200" dirty="0" err="1"/>
            <a:t>속도과</a:t>
          </a:r>
          <a:r>
            <a:rPr lang="ko-KR" sz="1700" kern="1200" dirty="0"/>
            <a:t> 연관 지었습니다</a:t>
          </a:r>
          <a:r>
            <a:rPr lang="en-US" sz="1700" kern="1200" dirty="0"/>
            <a:t>.</a:t>
          </a:r>
        </a:p>
      </dsp:txBody>
      <dsp:txXfrm>
        <a:off x="0" y="706"/>
        <a:ext cx="6949440" cy="826460"/>
      </dsp:txXfrm>
    </dsp:sp>
    <dsp:sp modelId="{1DF3A251-DF82-4EA3-A48E-A42B81E63EED}">
      <dsp:nvSpPr>
        <dsp:cNvPr id="0" name=""/>
        <dsp:cNvSpPr/>
      </dsp:nvSpPr>
      <dsp:spPr>
        <a:xfrm>
          <a:off x="0" y="827166"/>
          <a:ext cx="6949440" cy="0"/>
        </a:xfrm>
        <a:prstGeom prst="line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3724D-9C7B-478D-9989-7A0DC373429D}">
      <dsp:nvSpPr>
        <dsp:cNvPr id="0" name=""/>
        <dsp:cNvSpPr/>
      </dsp:nvSpPr>
      <dsp:spPr>
        <a:xfrm>
          <a:off x="0" y="827166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 err="1"/>
            <a:t>레벨업</a:t>
          </a:r>
          <a:r>
            <a:rPr lang="ko-KR" sz="1700" kern="1200" dirty="0"/>
            <a:t> 가중치가 다른 기존 장비에 비해 메리트가 너무 적습니다</a:t>
          </a:r>
          <a:r>
            <a:rPr lang="en-US" sz="1700" kern="1200" dirty="0"/>
            <a:t>.</a:t>
          </a:r>
        </a:p>
      </dsp:txBody>
      <dsp:txXfrm>
        <a:off x="0" y="827166"/>
        <a:ext cx="6949440" cy="826460"/>
      </dsp:txXfrm>
    </dsp:sp>
    <dsp:sp modelId="{927D1FCD-395D-4795-AFC1-503F4A326C3E}">
      <dsp:nvSpPr>
        <dsp:cNvPr id="0" name=""/>
        <dsp:cNvSpPr/>
      </dsp:nvSpPr>
      <dsp:spPr>
        <a:xfrm>
          <a:off x="0" y="1653627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5E68-AC9C-4879-BE1D-EE78B0A7AC3B}">
      <dsp:nvSpPr>
        <dsp:cNvPr id="0" name=""/>
        <dsp:cNvSpPr/>
      </dsp:nvSpPr>
      <dsp:spPr>
        <a:xfrm>
          <a:off x="0" y="1653627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허나 강화 시스템을 생각한다면 공격속도를 계속 증가 시킬 수는 없습니다</a:t>
          </a:r>
          <a:r>
            <a:rPr lang="en-US" sz="1700" kern="1200"/>
            <a:t>. </a:t>
          </a:r>
        </a:p>
      </dsp:txBody>
      <dsp:txXfrm>
        <a:off x="0" y="1653627"/>
        <a:ext cx="6949440" cy="826460"/>
      </dsp:txXfrm>
    </dsp:sp>
    <dsp:sp modelId="{F38DE8EC-5B26-4B11-9B2F-0922E3935472}">
      <dsp:nvSpPr>
        <dsp:cNvPr id="0" name=""/>
        <dsp:cNvSpPr/>
      </dsp:nvSpPr>
      <dsp:spPr>
        <a:xfrm>
          <a:off x="0" y="2480088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EA3EA-78DD-4C34-88D2-F39FD9462A84}">
      <dsp:nvSpPr>
        <dsp:cNvPr id="0" name=""/>
        <dsp:cNvSpPr/>
      </dsp:nvSpPr>
      <dsp:spPr>
        <a:xfrm>
          <a:off x="0" y="2480088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따라서 액세서리에 대한 </a:t>
          </a:r>
          <a:r>
            <a:rPr lang="ko-KR" sz="1700" kern="1200" dirty="0" err="1"/>
            <a:t>스탯과</a:t>
          </a:r>
          <a:r>
            <a:rPr lang="ko-KR" sz="1700" kern="1200" dirty="0"/>
            <a:t> 방식에 대한 제안이 있습니다</a:t>
          </a:r>
          <a:endParaRPr lang="en-US" sz="1700" kern="1200" dirty="0"/>
        </a:p>
      </dsp:txBody>
      <dsp:txXfrm>
        <a:off x="0" y="2480088"/>
        <a:ext cx="6949440" cy="826460"/>
      </dsp:txXfrm>
    </dsp:sp>
    <dsp:sp modelId="{5EA06164-4140-4B19-83B3-1829AD1E1AA9}">
      <dsp:nvSpPr>
        <dsp:cNvPr id="0" name=""/>
        <dsp:cNvSpPr/>
      </dsp:nvSpPr>
      <dsp:spPr>
        <a:xfrm>
          <a:off x="0" y="330654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B43E1-73BC-40F5-A160-5D6BD5C7FD62}">
      <dsp:nvSpPr>
        <dsp:cNvPr id="0" name=""/>
        <dsp:cNvSpPr/>
      </dsp:nvSpPr>
      <dsp:spPr>
        <a:xfrm>
          <a:off x="0" y="3306548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액세서리를 강화가 불가능한 별도의 장비로 변경을 제안합니다</a:t>
          </a:r>
          <a:endParaRPr lang="en-US" sz="1700" kern="1200"/>
        </a:p>
      </dsp:txBody>
      <dsp:txXfrm>
        <a:off x="0" y="3306548"/>
        <a:ext cx="6949440" cy="826460"/>
      </dsp:txXfrm>
    </dsp:sp>
    <dsp:sp modelId="{ED7878F1-FE8A-4303-820A-DB086DCECD19}">
      <dsp:nvSpPr>
        <dsp:cNvPr id="0" name=""/>
        <dsp:cNvSpPr/>
      </dsp:nvSpPr>
      <dsp:spPr>
        <a:xfrm>
          <a:off x="0" y="4133009"/>
          <a:ext cx="6949440" cy="0"/>
        </a:xfrm>
        <a:prstGeom prst="line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61642-5D7C-4E7D-9B75-2B8396179EC2}">
      <dsp:nvSpPr>
        <dsp:cNvPr id="0" name=""/>
        <dsp:cNvSpPr/>
      </dsp:nvSpPr>
      <dsp:spPr>
        <a:xfrm>
          <a:off x="0" y="4133009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액세서리에 부과되는 효과는 세트효과를 발동시키는 역할을 주고자 합니다</a:t>
          </a:r>
          <a:r>
            <a:rPr lang="en-US" sz="1700" kern="1200" dirty="0"/>
            <a:t>.</a:t>
          </a:r>
        </a:p>
      </dsp:txBody>
      <dsp:txXfrm>
        <a:off x="0" y="4133009"/>
        <a:ext cx="6949440" cy="826460"/>
      </dsp:txXfrm>
    </dsp:sp>
    <dsp:sp modelId="{41FE6566-B74A-4B65-8A0B-DD93B9E7D1A2}">
      <dsp:nvSpPr>
        <dsp:cNvPr id="0" name=""/>
        <dsp:cNvSpPr/>
      </dsp:nvSpPr>
      <dsp:spPr>
        <a:xfrm>
          <a:off x="0" y="4959470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9212B-4A37-4C97-961B-8009C1DC91B8}">
      <dsp:nvSpPr>
        <dsp:cNvPr id="0" name=""/>
        <dsp:cNvSpPr/>
      </dsp:nvSpPr>
      <dsp:spPr>
        <a:xfrm>
          <a:off x="0" y="4959470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액세서리의 등급에 따라 세트효과에 가중치가 부여되며 액세서리 장비는 별도 레벨 업 강화가 없습니다</a:t>
          </a:r>
          <a:r>
            <a:rPr lang="en-US" sz="1700" kern="1200" dirty="0"/>
            <a:t>.</a:t>
          </a:r>
        </a:p>
      </dsp:txBody>
      <dsp:txXfrm>
        <a:off x="0" y="4959470"/>
        <a:ext cx="6949440" cy="826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79E57-38F1-45FA-8E80-E9A545245E5B}">
      <dsp:nvSpPr>
        <dsp:cNvPr id="0" name=""/>
        <dsp:cNvSpPr/>
      </dsp:nvSpPr>
      <dsp:spPr>
        <a:xfrm>
          <a:off x="0" y="496"/>
          <a:ext cx="103353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A3198-6782-442F-9E51-BA317CB6D674}">
      <dsp:nvSpPr>
        <dsp:cNvPr id="0" name=""/>
        <dsp:cNvSpPr/>
      </dsp:nvSpPr>
      <dsp:spPr>
        <a:xfrm>
          <a:off x="0" y="496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충전의 </a:t>
          </a:r>
          <a:r>
            <a:rPr lang="en-US" sz="2200" kern="1200" dirty="0"/>
            <a:t>: </a:t>
          </a:r>
          <a:r>
            <a:rPr lang="ko-KR" sz="2200" kern="1200" dirty="0"/>
            <a:t>게임 시작과 종료 까지 소량의 </a:t>
          </a:r>
          <a:r>
            <a:rPr lang="ko-KR" sz="2200" kern="1200" dirty="0" err="1"/>
            <a:t>궁극기</a:t>
          </a:r>
          <a:r>
            <a:rPr lang="ko-KR" sz="2200" kern="1200" dirty="0"/>
            <a:t> 게이지가 지속적으로 증가 합니다</a:t>
          </a:r>
          <a:r>
            <a:rPr lang="en-US" sz="2200" kern="1200" dirty="0"/>
            <a:t>.</a:t>
          </a:r>
        </a:p>
      </dsp:txBody>
      <dsp:txXfrm>
        <a:off x="0" y="496"/>
        <a:ext cx="10335350" cy="813087"/>
      </dsp:txXfrm>
    </dsp:sp>
    <dsp:sp modelId="{29B11E13-BF02-4480-809D-09DB3AC00928}">
      <dsp:nvSpPr>
        <dsp:cNvPr id="0" name=""/>
        <dsp:cNvSpPr/>
      </dsp:nvSpPr>
      <dsp:spPr>
        <a:xfrm>
          <a:off x="0" y="813584"/>
          <a:ext cx="1033535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540FE-8115-44F4-AA35-F71E04E915E8}">
      <dsp:nvSpPr>
        <dsp:cNvPr id="0" name=""/>
        <dsp:cNvSpPr/>
      </dsp:nvSpPr>
      <dsp:spPr>
        <a:xfrm>
          <a:off x="0" y="813584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응급의 </a:t>
          </a:r>
          <a:r>
            <a:rPr lang="en-US" sz="2200" kern="1200" dirty="0"/>
            <a:t>: </a:t>
          </a:r>
          <a:r>
            <a:rPr lang="ko-KR" sz="2200" kern="1200" dirty="0" err="1"/>
            <a:t>패링</a:t>
          </a:r>
          <a:r>
            <a:rPr lang="ko-KR" sz="2200" kern="1200" dirty="0"/>
            <a:t> 발동 시 체력을 회복 합니다</a:t>
          </a:r>
          <a:r>
            <a:rPr lang="en-US" sz="2200" kern="1200" dirty="0"/>
            <a:t>.</a:t>
          </a:r>
        </a:p>
      </dsp:txBody>
      <dsp:txXfrm>
        <a:off x="0" y="813584"/>
        <a:ext cx="10335350" cy="813087"/>
      </dsp:txXfrm>
    </dsp:sp>
    <dsp:sp modelId="{47284804-9BE0-4FB1-8CBE-9CF7B782A08C}">
      <dsp:nvSpPr>
        <dsp:cNvPr id="0" name=""/>
        <dsp:cNvSpPr/>
      </dsp:nvSpPr>
      <dsp:spPr>
        <a:xfrm>
          <a:off x="0" y="1626671"/>
          <a:ext cx="1033535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CA73E-439F-44FB-A4C6-D0175D675FAF}">
      <dsp:nvSpPr>
        <dsp:cNvPr id="0" name=""/>
        <dsp:cNvSpPr/>
      </dsp:nvSpPr>
      <dsp:spPr>
        <a:xfrm>
          <a:off x="0" y="1626671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전장의 </a:t>
          </a:r>
          <a:r>
            <a:rPr lang="en-US" sz="2200" kern="1200" dirty="0"/>
            <a:t>: </a:t>
          </a:r>
          <a:r>
            <a:rPr lang="ko-KR" sz="2200" kern="1200" dirty="0" err="1"/>
            <a:t>몹</a:t>
          </a:r>
          <a:r>
            <a:rPr lang="ko-KR" sz="2200" kern="1200" dirty="0"/>
            <a:t> 처치 시 일정 확률로 </a:t>
          </a:r>
          <a:r>
            <a:rPr lang="ko-KR" sz="2200" kern="1200" dirty="0" err="1"/>
            <a:t>쉴드가</a:t>
          </a:r>
          <a:r>
            <a:rPr lang="ko-KR" sz="2200" kern="1200" dirty="0"/>
            <a:t> 생성 됩니다</a:t>
          </a:r>
          <a:r>
            <a:rPr lang="en-US" sz="2200" kern="1200" dirty="0"/>
            <a:t>.</a:t>
          </a:r>
        </a:p>
      </dsp:txBody>
      <dsp:txXfrm>
        <a:off x="0" y="1626671"/>
        <a:ext cx="10335350" cy="813087"/>
      </dsp:txXfrm>
    </dsp:sp>
    <dsp:sp modelId="{514986C2-A058-41DF-90B0-924968550BCF}">
      <dsp:nvSpPr>
        <dsp:cNvPr id="0" name=""/>
        <dsp:cNvSpPr/>
      </dsp:nvSpPr>
      <dsp:spPr>
        <a:xfrm>
          <a:off x="0" y="2439759"/>
          <a:ext cx="1033535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8494E-0062-4FB6-9EFF-980DEAE94500}">
      <dsp:nvSpPr>
        <dsp:cNvPr id="0" name=""/>
        <dsp:cNvSpPr/>
      </dsp:nvSpPr>
      <dsp:spPr>
        <a:xfrm>
          <a:off x="0" y="2439759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맹공의 </a:t>
          </a:r>
          <a:r>
            <a:rPr lang="en-US" sz="2200" kern="1200" dirty="0"/>
            <a:t>: </a:t>
          </a:r>
          <a:r>
            <a:rPr lang="ko-KR" sz="2200" kern="1200" dirty="0"/>
            <a:t>게임 시작과 동시에 소량의 공격력이 증가 합니다</a:t>
          </a:r>
          <a:r>
            <a:rPr lang="en-US" sz="2200" kern="1200" dirty="0"/>
            <a:t>.</a:t>
          </a:r>
        </a:p>
      </dsp:txBody>
      <dsp:txXfrm>
        <a:off x="0" y="2439759"/>
        <a:ext cx="10335350" cy="813087"/>
      </dsp:txXfrm>
    </dsp:sp>
    <dsp:sp modelId="{8EE175D6-6A4A-438C-9C78-75DC33E8FED7}">
      <dsp:nvSpPr>
        <dsp:cNvPr id="0" name=""/>
        <dsp:cNvSpPr/>
      </dsp:nvSpPr>
      <dsp:spPr>
        <a:xfrm>
          <a:off x="0" y="3252846"/>
          <a:ext cx="1033535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BCDCE-0738-4D90-A8E3-360036AF7C9B}">
      <dsp:nvSpPr>
        <dsp:cNvPr id="0" name=""/>
        <dsp:cNvSpPr/>
      </dsp:nvSpPr>
      <dsp:spPr>
        <a:xfrm>
          <a:off x="0" y="3252846"/>
          <a:ext cx="10335350" cy="81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광속의 </a:t>
          </a:r>
          <a:r>
            <a:rPr lang="en-US" sz="2200" kern="1200" dirty="0"/>
            <a:t>: </a:t>
          </a:r>
          <a:r>
            <a:rPr lang="ko-KR" sz="2200" kern="1200" dirty="0" err="1"/>
            <a:t>궁극기</a:t>
          </a:r>
          <a:r>
            <a:rPr lang="ko-KR" sz="2200" kern="1200" dirty="0"/>
            <a:t> 발동 시 짧은 시간 동안 대량의 공격 속도가 상승 합니다</a:t>
          </a:r>
          <a:r>
            <a:rPr lang="en-US" sz="2200" kern="1200" dirty="0"/>
            <a:t>.</a:t>
          </a:r>
        </a:p>
      </dsp:txBody>
      <dsp:txXfrm>
        <a:off x="0" y="3252846"/>
        <a:ext cx="10335350" cy="813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F43B2-C3C8-458C-AE4D-1834AA8C6B02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9C2B2-373F-44FC-9D52-46587D485BAC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시작과 종료 까지 소량의 궁극기 게이지가 지속적으로 증가 합니다</a:t>
          </a:r>
          <a:r>
            <a:rPr lang="en-US" sz="2200" kern="1200"/>
            <a:t>.</a:t>
          </a:r>
        </a:p>
      </dsp:txBody>
      <dsp:txXfrm>
        <a:off x="0" y="0"/>
        <a:ext cx="6949440" cy="1446659"/>
      </dsp:txXfrm>
    </dsp:sp>
    <dsp:sp modelId="{7E492E60-508E-41F8-B4B8-C0BA70347217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CFC62-94E3-4DFE-84E7-9F1E05FDD691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게임 시작과 종료라는 조건을 구현해야 합니다</a:t>
          </a:r>
          <a:r>
            <a:rPr lang="en-US" sz="2200" kern="1200"/>
            <a:t>.</a:t>
          </a:r>
        </a:p>
      </dsp:txBody>
      <dsp:txXfrm>
        <a:off x="0" y="1446659"/>
        <a:ext cx="6949440" cy="1446659"/>
      </dsp:txXfrm>
    </dsp:sp>
    <dsp:sp modelId="{D7FC798E-1227-416E-B7E6-CAD81A8AF094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AEBDA-BD0C-4067-8543-C39F0AEA443F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궁극기 게이지가 상승하는 기존 조건에 새로운 조건을 추가해야 합니다</a:t>
          </a:r>
          <a:r>
            <a:rPr lang="en-US" sz="2200" kern="1200"/>
            <a:t>. </a:t>
          </a:r>
        </a:p>
      </dsp:txBody>
      <dsp:txXfrm>
        <a:off x="0" y="2893318"/>
        <a:ext cx="6949440" cy="1446659"/>
      </dsp:txXfrm>
    </dsp:sp>
    <dsp:sp modelId="{0B0A28D9-4935-400B-8C13-AAA4FD2787C1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7FC16-B89A-4311-AC44-14E0CDF94411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유저 경험적인 측면에서는 가장 메리트가 있는 장비일 것으로 예상되어 첫번째 픽업 장비로 추천합니다</a:t>
          </a:r>
          <a:r>
            <a:rPr lang="en-US" sz="2200" kern="1200"/>
            <a:t>. </a:t>
          </a:r>
        </a:p>
      </dsp:txBody>
      <dsp:txXfrm>
        <a:off x="0" y="4339978"/>
        <a:ext cx="6949440" cy="14466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446D4-2AE8-4359-98CF-93873469A8D6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CF57F-4826-4239-8C01-DC2802A98690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패링 발동 시 체력을 회복 합니다</a:t>
          </a:r>
          <a:r>
            <a:rPr lang="en-US" sz="2100" kern="1200"/>
            <a:t>.</a:t>
          </a:r>
        </a:p>
      </dsp:txBody>
      <dsp:txXfrm>
        <a:off x="0" y="0"/>
        <a:ext cx="6949440" cy="1446659"/>
      </dsp:txXfrm>
    </dsp:sp>
    <dsp:sp modelId="{ED3A00C2-4B97-4C51-94A7-2DCEB4865ECD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8696D-0839-4D68-9CE4-40501ADAD7FC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패링 발동 이후라는 조건을 구현해야 합니다</a:t>
          </a:r>
          <a:r>
            <a:rPr lang="en-US" sz="2100" kern="1200"/>
            <a:t>.</a:t>
          </a:r>
        </a:p>
      </dsp:txBody>
      <dsp:txXfrm>
        <a:off x="0" y="1446659"/>
        <a:ext cx="6949440" cy="1446659"/>
      </dsp:txXfrm>
    </dsp:sp>
    <dsp:sp modelId="{167A5843-CB42-4192-81BF-A6307DDFF3D4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FC05F-99F0-472A-8F01-7F126A63BB90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생존과 관련된 장비 중 가장 범용적인 효과 입니다</a:t>
          </a:r>
          <a:r>
            <a:rPr lang="en-US" sz="2100" kern="1200"/>
            <a:t>.</a:t>
          </a:r>
        </a:p>
      </dsp:txBody>
      <dsp:txXfrm>
        <a:off x="0" y="2893318"/>
        <a:ext cx="6949440" cy="1446659"/>
      </dsp:txXfrm>
    </dsp:sp>
    <dsp:sp modelId="{A612AA15-909F-43B8-B36B-36A33D59DA60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5312-4C55-4B76-8B6A-982F058F3247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유저 경험적 측면에서 생존 장비 중 가장 범용적인 장비라 판단되어 초기 장비 가챠에서 등장했으면 합니다</a:t>
          </a:r>
          <a:r>
            <a:rPr lang="en-US" sz="2100" kern="1200"/>
            <a:t>.</a:t>
          </a:r>
        </a:p>
      </dsp:txBody>
      <dsp:txXfrm>
        <a:off x="0" y="4339978"/>
        <a:ext cx="6949440" cy="14466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50E28-97FF-438F-8612-D9B49CD29A40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5A24E-CF73-423C-ABD1-BD14F44C989E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몹 처치 시 일정 확률로 쉴드가 생성 됩니다</a:t>
          </a:r>
          <a:r>
            <a:rPr lang="en-US" sz="2100" kern="1200"/>
            <a:t>.</a:t>
          </a:r>
        </a:p>
      </dsp:txBody>
      <dsp:txXfrm>
        <a:off x="0" y="0"/>
        <a:ext cx="6949440" cy="1446659"/>
      </dsp:txXfrm>
    </dsp:sp>
    <dsp:sp modelId="{BA1AE3E8-EFD0-49AA-9B1A-B4F4C40F3C6C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A9D5D-6220-4B79-AC4E-2D4312E2E6BD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몹 처치 이후와 일정 확률이라는 조건을 구현해야 합니다</a:t>
          </a:r>
          <a:endParaRPr lang="en-US" sz="2100" kern="1200"/>
        </a:p>
      </dsp:txBody>
      <dsp:txXfrm>
        <a:off x="0" y="1446659"/>
        <a:ext cx="6949440" cy="1446659"/>
      </dsp:txXfrm>
    </dsp:sp>
    <dsp:sp modelId="{E8AEC7B9-0DBB-466F-B3C8-87F500C4F06D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65EE1-9044-4EB6-978B-298BDB6D4315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쉴드를 생성하는 효과를 가지고 있습니다</a:t>
          </a:r>
          <a:r>
            <a:rPr lang="en-US" sz="2100" kern="1200"/>
            <a:t>.</a:t>
          </a:r>
        </a:p>
      </dsp:txBody>
      <dsp:txXfrm>
        <a:off x="0" y="2893318"/>
        <a:ext cx="6949440" cy="1446659"/>
      </dsp:txXfrm>
    </dsp:sp>
    <dsp:sp modelId="{699FEA96-A206-4A98-B480-080B026AE0F4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471168-BEFB-40BF-B1C2-255EF731EB84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응급의 세트만큼 유저 경험적 측면에서 굉장히 범용적인 장비라 판단하여 초기 장비 가챠에서 등장했으면 합니다</a:t>
          </a:r>
          <a:r>
            <a:rPr lang="en-US" sz="2100" kern="1200"/>
            <a:t>.</a:t>
          </a:r>
        </a:p>
      </dsp:txBody>
      <dsp:txXfrm>
        <a:off x="0" y="4339978"/>
        <a:ext cx="6949440" cy="14466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727F9-235E-435B-AAC2-534C4FBB2BF9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1BC3-D67C-476F-85D1-C13EDE8AD24D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게임 시작과 동시에 소량의 공격력이 증가 합니다</a:t>
          </a:r>
          <a:r>
            <a:rPr lang="en-US" sz="2800" kern="1200"/>
            <a:t>.</a:t>
          </a:r>
        </a:p>
      </dsp:txBody>
      <dsp:txXfrm>
        <a:off x="0" y="2825"/>
        <a:ext cx="6949440" cy="1926995"/>
      </dsp:txXfrm>
    </dsp:sp>
    <dsp:sp modelId="{4B6D634A-731E-4266-99AA-B3627794B75B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2FC1F-06C7-453B-9DC0-9F526C10D4CF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게임 시작과 동시에 최초 </a:t>
          </a:r>
          <a:r>
            <a:rPr lang="en-US" sz="2800" kern="1200"/>
            <a:t>1</a:t>
          </a:r>
          <a:r>
            <a:rPr lang="ko-KR" sz="2800" kern="1200"/>
            <a:t>회라는 조건을 구현해야 합니다</a:t>
          </a:r>
          <a:r>
            <a:rPr lang="en-US" sz="2800" kern="1200"/>
            <a:t>.</a:t>
          </a:r>
        </a:p>
      </dsp:txBody>
      <dsp:txXfrm>
        <a:off x="0" y="1929821"/>
        <a:ext cx="6949440" cy="1926995"/>
      </dsp:txXfrm>
    </dsp:sp>
    <dsp:sp modelId="{7067A627-C567-43D6-8066-E488EC0F74BD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DFA93-E049-499E-95C1-15926AC772C1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유저 경험적 측면에서 공격 장비 중 가장 범용적인 장비라 판단되어 초기 장비 가챠에서 등장했으면 합니다</a:t>
          </a:r>
          <a:r>
            <a:rPr lang="en-US" sz="2800" kern="1200"/>
            <a:t>.</a:t>
          </a:r>
        </a:p>
      </dsp:txBody>
      <dsp:txXfrm>
        <a:off x="0" y="3856816"/>
        <a:ext cx="6949440" cy="1926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D1A84-C77C-46D9-A098-CA1807693FAC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B831C-EAA9-473D-94E7-D92A8E33672A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궁극기 발동 시 짧은 시간 동안 대량의 공격 속도가 상승 합니다</a:t>
          </a:r>
          <a:r>
            <a:rPr lang="en-US" sz="3400" kern="1200"/>
            <a:t>.</a:t>
          </a:r>
        </a:p>
      </dsp:txBody>
      <dsp:txXfrm>
        <a:off x="0" y="2825"/>
        <a:ext cx="6949440" cy="1926995"/>
      </dsp:txXfrm>
    </dsp:sp>
    <dsp:sp modelId="{E8098A4E-09AA-42F3-A53A-0AADD34A30AE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52B82-3DB1-4B98-8086-7D3687B1A315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궁극기 발동 이후 </a:t>
          </a:r>
          <a:r>
            <a:rPr lang="en-US" sz="3400" kern="1200"/>
            <a:t>1</a:t>
          </a:r>
          <a:r>
            <a:rPr lang="ko-KR" sz="3400" kern="1200"/>
            <a:t>회 라는 조건을 구현해야 합니다</a:t>
          </a:r>
          <a:r>
            <a:rPr lang="en-US" sz="3400" kern="1200"/>
            <a:t>.</a:t>
          </a:r>
        </a:p>
      </dsp:txBody>
      <dsp:txXfrm>
        <a:off x="0" y="1929821"/>
        <a:ext cx="6949440" cy="1926995"/>
      </dsp:txXfrm>
    </dsp:sp>
    <dsp:sp modelId="{5993288F-AD66-402A-B90E-04028EB234D7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8746B-25CA-4728-8D00-5EB7548071CE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400" kern="1200"/>
            <a:t>공격속도가 잠시 증가했다 복구되는 방식을 구현해야 합니다</a:t>
          </a:r>
          <a:endParaRPr lang="en-US" sz="3400" kern="1200"/>
        </a:p>
      </dsp:txBody>
      <dsp:txXfrm>
        <a:off x="0" y="3856816"/>
        <a:ext cx="6949440" cy="1926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3EF10-C713-45B4-B846-6CA1746C9D9E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D8AD2-6522-48A4-9D14-D78BA5896295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효과가 적용되는 시점에 대한 조건 모두 구현하여 이후 장비 추가에 대한 부담을 완화하고자 모두 다른 조건을 가진 인첸트 장비를 기획 하였습니다</a:t>
          </a:r>
          <a:r>
            <a:rPr lang="en-US" sz="2300" kern="1200"/>
            <a:t>.</a:t>
          </a:r>
        </a:p>
      </dsp:txBody>
      <dsp:txXfrm>
        <a:off x="0" y="2825"/>
        <a:ext cx="6949440" cy="1926995"/>
      </dsp:txXfrm>
    </dsp:sp>
    <dsp:sp modelId="{77278C77-8C78-414D-9E9E-8B157D818DD6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3DF77-789A-4CF1-A481-B6FCF4B0FE6E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혹여 구현까지의 시간이 부족하다면 효과가 적용되는 시점을 통일시킨 장비를 추가하여 볼륨감을 조절할 수 있습니다</a:t>
          </a:r>
          <a:r>
            <a:rPr lang="en-US" sz="2300" kern="1200"/>
            <a:t>.</a:t>
          </a:r>
        </a:p>
      </dsp:txBody>
      <dsp:txXfrm>
        <a:off x="0" y="1929821"/>
        <a:ext cx="6949440" cy="1926995"/>
      </dsp:txXfrm>
    </dsp:sp>
    <dsp:sp modelId="{A6B2D96C-D352-4A78-83D1-50435D111AD9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6106B-B700-49EE-8B64-06C0048EA78D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동일한 세트 효과를 가졌지만 스텟에 대한 차이를 둔 등급별 장비를 모두 추가하여 가챠테이블을 채울 수 있습니다</a:t>
          </a:r>
          <a:r>
            <a:rPr lang="en-US" sz="2300" kern="1200"/>
            <a:t>.</a:t>
          </a:r>
        </a:p>
      </dsp:txBody>
      <dsp:txXfrm>
        <a:off x="0" y="3856816"/>
        <a:ext cx="6949440" cy="192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D2571-78FD-B242-7173-29DB4253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8DE4C-D915-3B0A-74B4-04CBD9FB8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94B87-454F-AED8-7D11-917A0F47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96F08-83AB-7E51-5663-AE561F77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8F6CD-0D2C-A99F-B5FD-D587F575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4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25F10-D1A7-6F12-4177-EE78DBB2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0AEE2-55BF-419C-26A2-B2FA952C0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45D10-6F20-772F-9755-D157137E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26DC00-8433-7100-9698-2D63F793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02E7F-1840-65BD-85A0-02D0F8B8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D98B39-6A43-0FA6-FD54-5D9F5B4E5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21180-DB2C-34D0-6286-2BA1ACCAB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9CC1B-6EA0-538B-1276-023FF282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CD2CE-82A6-C4CA-EC63-1D45FC1D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7FF8F-07E7-1A35-16ED-59C32998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1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EC456-12E2-01F3-ABA8-A5315FF8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66546-595A-26F7-ADD9-B5F01936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ABC19-B2D9-95F4-728E-C0CBF229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CC5AD-D0F8-E145-3F99-91228BFC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942BD-A8B8-7BA5-1132-3C22E353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9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8ECD-7693-1054-BB89-14391967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703032-A55D-B550-11FF-76F584D3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60C98-4E37-A3E5-CDF5-89E8048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C17B5-6C4C-9ACC-8B11-C7ED1B79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2D40BC-4732-EE63-9CE1-53BD4A36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10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E45A-6ACD-7C19-42AF-74347B14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8D2254-560A-BE64-53F6-41E18446D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1A2FFD-222F-4977-3BBC-ED1AD0AF3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6F6106-A650-65BC-08C7-6112D239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9632FA-6666-ADB6-D822-5ED4C253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981717-CD0D-B036-8082-21E61DAA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7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1098-7D21-8549-512D-9D1567A4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9D5FD3-5E71-296C-AF52-EE93FEBE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918A6-DD20-08A1-CA3E-F1A8448B4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5B5DE-5302-E869-FBB4-C743BBA29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1F46F6-3C4D-64B4-B248-222C41405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7533F3-9595-0DF6-3C77-858C6FA3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2B8311-486C-171D-5B41-08AC6733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20F585-2702-DF0A-0878-9FB6BA59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8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4EFE-D824-45B8-BB0F-C88CBDCC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94C4C9-5E61-B8CE-CE35-077772F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AA8C9-7DED-EAAC-B0F2-74E2357A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7BB28-6366-2659-447D-69FAD4B9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7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83ABC-B615-A4CA-F087-4EA9C206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13E33A-5991-AC6A-5B9C-D365CBB2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A1589C-092E-AB4F-F346-4011AEB5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0F5FD-5980-648A-5D08-6970D1E0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2132C-0750-772E-95EC-16F0D532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C4A8CC-92EC-FA7A-ED3E-6EDAC8918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C6647-E8B8-A9B9-2255-3519408E8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5C112-9B2C-0E24-D5B5-6AB5211C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48AA56-2B1E-B6DE-F818-7A86106A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8D5F6-F2B7-0E94-8001-4DABFAB77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00E20-6E35-B9B2-3394-0588A691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2C1EE-4087-A9CB-86E6-12B10D593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F49DC4-E44A-6F94-DF83-FA0BEEFF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5E8E52-12B5-5A6A-BA3E-F6637CE1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3F1DFC-1EF2-4717-E592-13AA2B7A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4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31DCBF-7741-9299-EFFA-4366180A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067CA-8D8B-7B3B-89B6-03017F2D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7E1CE-E43A-7A7A-F3B6-88839CC2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0A676-AFE0-46D8-8395-A7E83322BE6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F3443-AD83-C43D-DD61-6B806DA64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444594-54CC-6BFB-622D-78D97EE45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5ADBA-F7E3-4520-A594-46F006A0A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BC0BD-B3D8-FA88-387C-42F74A416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장비 기획 초안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931D6-9CFC-6338-473E-24AA0554D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김예성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21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D9A587-D3C7-FBEF-1FA5-52F9E2DF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기획 의도</a:t>
            </a:r>
            <a:r>
              <a:rPr lang="en-US" altLang="ko-KR" sz="4000"/>
              <a:t>.</a:t>
            </a:r>
            <a:endParaRPr lang="ko-KR" altLang="en-US" sz="40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2ED2DCD-0A9E-469D-6200-82A4B5519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0372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45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F96D1-1911-42BE-C710-2B20961C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등급별 </a:t>
            </a:r>
            <a:r>
              <a:rPr lang="ko-KR" altLang="en-US" dirty="0" err="1"/>
              <a:t>스텟차이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8A11F-D031-082D-7D22-D1047036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등급은 총 </a:t>
            </a:r>
            <a:r>
              <a:rPr lang="en-US" altLang="ko-KR" dirty="0"/>
              <a:t>2</a:t>
            </a:r>
            <a:r>
              <a:rPr lang="ko-KR" altLang="en-US" dirty="0"/>
              <a:t>단계  </a:t>
            </a:r>
            <a:r>
              <a:rPr lang="en-US" altLang="ko-KR" dirty="0" err="1"/>
              <a:t>ssr</a:t>
            </a:r>
            <a:r>
              <a:rPr lang="en-US" altLang="ko-KR" dirty="0"/>
              <a:t> </a:t>
            </a:r>
            <a:r>
              <a:rPr lang="ko-KR" altLang="en-US" dirty="0"/>
              <a:t>과 </a:t>
            </a:r>
            <a:r>
              <a:rPr lang="ko-KR" altLang="en-US" dirty="0" err="1"/>
              <a:t>노멀</a:t>
            </a:r>
            <a:r>
              <a:rPr lang="ko-KR" altLang="en-US" dirty="0"/>
              <a:t> 등급입니다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949A69-DDA5-A04D-4EC7-5A3113F1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568345"/>
              </p:ext>
            </p:extLst>
          </p:nvPr>
        </p:nvGraphicFramePr>
        <p:xfrm>
          <a:off x="838200" y="2869948"/>
          <a:ext cx="10515604" cy="1750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1">
                  <a:extLst>
                    <a:ext uri="{9D8B030D-6E8A-4147-A177-3AD203B41FA5}">
                      <a16:colId xmlns:a16="http://schemas.microsoft.com/office/drawing/2014/main" val="3570723263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831653848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816334665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516260546"/>
                    </a:ext>
                  </a:extLst>
                </a:gridCol>
              </a:tblGrid>
              <a:tr h="5733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무기에 장착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세트효과 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방어구에 장착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373962"/>
                  </a:ext>
                </a:extLst>
              </a:tr>
              <a:tr h="6035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ssr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높은 세트효과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6)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410238"/>
                  </a:ext>
                </a:extLst>
              </a:tr>
              <a:tr h="573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normal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10+(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낮은 세트효과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100(</a:t>
                      </a:r>
                      <a:r>
                        <a:rPr lang="ko-KR" altLang="en-US" dirty="0"/>
                        <a:t>레벨당 </a:t>
                      </a:r>
                      <a:r>
                        <a:rPr lang="en-US" altLang="ko-KR" dirty="0"/>
                        <a:t>3)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2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14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0F38C5-35B7-1694-10EC-FDBB4F7C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4100" dirty="0"/>
              <a:t>장비 시스템 및 장비 컨셉에 대한 제안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35F525BD-813A-61B3-FF9B-53A4EBC8B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96374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56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847AF5-F4DE-E858-B327-EEABB188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액세서리에 대한 제안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0B4126E-4181-0BE4-B450-F3D942137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009414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917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9BFF78-C7EF-72F8-2E8A-288187E2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/>
              <a:t>구현 하고자 하는 세트 장비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B6130AC-EAA2-4572-C3C0-5B15AEE89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1532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56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ED63C-FE87-07D2-3CDF-262B8DED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충전의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9322EF2-A346-4015-1D29-7B85DAE8A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9206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12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1C9A4E-09E9-3187-E86F-8871C329C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응급의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0E5D591-48D8-D0A7-78AE-5398961CB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48450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3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9E9B2E-4DDD-2A1C-1FC8-ED535316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전장의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A48D74E-9821-06BD-AC02-52C89ECB4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2120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919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B07784-5E90-A32D-2539-D83B1D55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맹공의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CF42172-6E96-C7AE-9200-CBFA5B5E5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37642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58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CC2D81-F1CF-7154-7ECE-D82C4558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광속의 세트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FDE69E3-E827-2EFA-1D71-AEA400E5E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88165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39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498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장비 기획 초안</vt:lpstr>
      <vt:lpstr>장비 시스템 및 장비 컨셉에 대한 제안</vt:lpstr>
      <vt:lpstr>액세서리에 대한 제안</vt:lpstr>
      <vt:lpstr>구현 하고자 하는 세트 장비</vt:lpstr>
      <vt:lpstr>충전의 세트</vt:lpstr>
      <vt:lpstr>응급의 세트</vt:lpstr>
      <vt:lpstr>전장의 세트</vt:lpstr>
      <vt:lpstr>맹공의 세트</vt:lpstr>
      <vt:lpstr>광속의 세트</vt:lpstr>
      <vt:lpstr>기획 의도.</vt:lpstr>
      <vt:lpstr>등급별 스텟차이.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김예성</dc:creator>
  <cp:lastModifiedBy>김예성</cp:lastModifiedBy>
  <cp:revision>2</cp:revision>
  <dcterms:created xsi:type="dcterms:W3CDTF">2025-06-26T06:46:40Z</dcterms:created>
  <dcterms:modified xsi:type="dcterms:W3CDTF">2025-06-27T00:57:57Z</dcterms:modified>
</cp:coreProperties>
</file>