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80" r:id="rId24"/>
    <p:sldId id="281" r:id="rId25"/>
    <p:sldId id="279" r:id="rId26"/>
    <p:sldId id="282" r:id="rId27"/>
    <p:sldId id="283" r:id="rId28"/>
    <p:sldId id="302" r:id="rId29"/>
    <p:sldId id="284" r:id="rId30"/>
    <p:sldId id="285" r:id="rId31"/>
    <p:sldId id="286" r:id="rId32"/>
    <p:sldId id="287" r:id="rId33"/>
    <p:sldId id="293" r:id="rId34"/>
    <p:sldId id="301" r:id="rId35"/>
    <p:sldId id="294" r:id="rId36"/>
    <p:sldId id="296" r:id="rId37"/>
    <p:sldId id="289" r:id="rId38"/>
    <p:sldId id="290" r:id="rId39"/>
    <p:sldId id="291" r:id="rId40"/>
    <p:sldId id="292" r:id="rId41"/>
    <p:sldId id="300" r:id="rId42"/>
    <p:sldId id="295" r:id="rId43"/>
    <p:sldId id="298" r:id="rId44"/>
    <p:sldId id="297" r:id="rId45"/>
    <p:sldId id="299" r:id="rId46"/>
    <p:sldId id="303" r:id="rId47"/>
    <p:sldId id="304" r:id="rId48"/>
    <p:sldId id="305" r:id="rId49"/>
    <p:sldId id="306" r:id="rId50"/>
    <p:sldId id="307" r:id="rId51"/>
    <p:sldId id="308" r:id="rId52"/>
    <p:sldId id="309" r:id="rId53"/>
    <p:sldId id="312" r:id="rId54"/>
    <p:sldId id="311" r:id="rId55"/>
    <p:sldId id="310" r:id="rId56"/>
    <p:sldId id="313" r:id="rId57"/>
    <p:sldId id="315" r:id="rId58"/>
    <p:sldId id="314" r:id="rId59"/>
    <p:sldId id="316" r:id="rId60"/>
    <p:sldId id="317" r:id="rId61"/>
    <p:sldId id="318" r:id="rId6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36EDDA3-A053-4F71-B60D-7AA63CF51978}" v="144" dt="2025-06-26T01:35:14.59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9983" autoAdjust="0"/>
    <p:restoredTop sz="94660"/>
  </p:normalViewPr>
  <p:slideViewPr>
    <p:cSldViewPr snapToGrid="0">
      <p:cViewPr>
        <p:scale>
          <a:sx n="75" d="100"/>
          <a:sy n="75" d="100"/>
        </p:scale>
        <p:origin x="978" y="7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presProps" Target="presProps.xml"/><Relationship Id="rId68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microsoft.com/office/2016/11/relationships/changesInfo" Target="changesInfos/changesInfo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승헌 백" userId="931022ae5b107afa" providerId="LiveId" clId="{836EDDA3-A053-4F71-B60D-7AA63CF51978}"/>
    <pc:docChg chg="undo custSel addSld delSld modSld sldOrd">
      <pc:chgData name="승헌 백" userId="931022ae5b107afa" providerId="LiveId" clId="{836EDDA3-A053-4F71-B60D-7AA63CF51978}" dt="2025-06-26T01:35:25.401" v="3314" actId="1076"/>
      <pc:docMkLst>
        <pc:docMk/>
      </pc:docMkLst>
      <pc:sldChg chg="modSp mod">
        <pc:chgData name="승헌 백" userId="931022ae5b107afa" providerId="LiveId" clId="{836EDDA3-A053-4F71-B60D-7AA63CF51978}" dt="2025-06-25T06:15:09.896" v="5" actId="403"/>
        <pc:sldMkLst>
          <pc:docMk/>
          <pc:sldMk cId="246594656" sldId="257"/>
        </pc:sldMkLst>
        <pc:spChg chg="mod">
          <ac:chgData name="승헌 백" userId="931022ae5b107afa" providerId="LiveId" clId="{836EDDA3-A053-4F71-B60D-7AA63CF51978}" dt="2025-06-25T06:15:09.896" v="5" actId="403"/>
          <ac:spMkLst>
            <pc:docMk/>
            <pc:sldMk cId="246594656" sldId="257"/>
            <ac:spMk id="2" creationId="{733A2975-9C72-6B68-2797-780304B46637}"/>
          </ac:spMkLst>
        </pc:spChg>
        <pc:spChg chg="mod">
          <ac:chgData name="승헌 백" userId="931022ae5b107afa" providerId="LiveId" clId="{836EDDA3-A053-4F71-B60D-7AA63CF51978}" dt="2025-06-25T06:15:04.099" v="1" actId="113"/>
          <ac:spMkLst>
            <pc:docMk/>
            <pc:sldMk cId="246594656" sldId="257"/>
            <ac:spMk id="4" creationId="{38C2BA42-4B84-F830-A44C-4C0CAD4C05DB}"/>
          </ac:spMkLst>
        </pc:spChg>
        <pc:spChg chg="mod">
          <ac:chgData name="승헌 백" userId="931022ae5b107afa" providerId="LiveId" clId="{836EDDA3-A053-4F71-B60D-7AA63CF51978}" dt="2025-06-25T06:15:04.099" v="1" actId="113"/>
          <ac:spMkLst>
            <pc:docMk/>
            <pc:sldMk cId="246594656" sldId="257"/>
            <ac:spMk id="5" creationId="{694D9A9E-E313-0422-B903-4873D4ED2F08}"/>
          </ac:spMkLst>
        </pc:spChg>
        <pc:spChg chg="mod">
          <ac:chgData name="승헌 백" userId="931022ae5b107afa" providerId="LiveId" clId="{836EDDA3-A053-4F71-B60D-7AA63CF51978}" dt="2025-06-25T06:15:04.099" v="1" actId="113"/>
          <ac:spMkLst>
            <pc:docMk/>
            <pc:sldMk cId="246594656" sldId="257"/>
            <ac:spMk id="6" creationId="{72971871-88C8-1F55-F9F4-03F081F9BE81}"/>
          </ac:spMkLst>
        </pc:spChg>
        <pc:spChg chg="mod">
          <ac:chgData name="승헌 백" userId="931022ae5b107afa" providerId="LiveId" clId="{836EDDA3-A053-4F71-B60D-7AA63CF51978}" dt="2025-06-25T06:15:04.099" v="1" actId="113"/>
          <ac:spMkLst>
            <pc:docMk/>
            <pc:sldMk cId="246594656" sldId="257"/>
            <ac:spMk id="7" creationId="{0E7611AA-C529-F011-319E-33DF43E746A5}"/>
          </ac:spMkLst>
        </pc:spChg>
        <pc:spChg chg="mod">
          <ac:chgData name="승헌 백" userId="931022ae5b107afa" providerId="LiveId" clId="{836EDDA3-A053-4F71-B60D-7AA63CF51978}" dt="2025-06-25T06:14:30.933" v="0" actId="113"/>
          <ac:spMkLst>
            <pc:docMk/>
            <pc:sldMk cId="246594656" sldId="257"/>
            <ac:spMk id="8" creationId="{7B7C107F-D9C9-B341-9598-CC48D906F512}"/>
          </ac:spMkLst>
        </pc:spChg>
        <pc:spChg chg="mod">
          <ac:chgData name="승헌 백" userId="931022ae5b107afa" providerId="LiveId" clId="{836EDDA3-A053-4F71-B60D-7AA63CF51978}" dt="2025-06-25T06:15:04.099" v="1" actId="113"/>
          <ac:spMkLst>
            <pc:docMk/>
            <pc:sldMk cId="246594656" sldId="257"/>
            <ac:spMk id="9" creationId="{24DFE39A-B97D-04A8-E368-EB4F19EE2158}"/>
          </ac:spMkLst>
        </pc:spChg>
      </pc:sldChg>
      <pc:sldChg chg="modSp mod">
        <pc:chgData name="승헌 백" userId="931022ae5b107afa" providerId="LiveId" clId="{836EDDA3-A053-4F71-B60D-7AA63CF51978}" dt="2025-06-26T01:10:55.251" v="2706" actId="20577"/>
        <pc:sldMkLst>
          <pc:docMk/>
          <pc:sldMk cId="1845648812" sldId="258"/>
        </pc:sldMkLst>
        <pc:spChg chg="mod">
          <ac:chgData name="승헌 백" userId="931022ae5b107afa" providerId="LiveId" clId="{836EDDA3-A053-4F71-B60D-7AA63CF51978}" dt="2025-06-25T06:15:12.453" v="7"/>
          <ac:spMkLst>
            <pc:docMk/>
            <pc:sldMk cId="1845648812" sldId="258"/>
            <ac:spMk id="2" creationId="{FD528BA1-6984-BB04-E33B-8DA30AE65A44}"/>
          </ac:spMkLst>
        </pc:spChg>
        <pc:spChg chg="mod">
          <ac:chgData name="승헌 백" userId="931022ae5b107afa" providerId="LiveId" clId="{836EDDA3-A053-4F71-B60D-7AA63CF51978}" dt="2025-06-26T01:10:55.251" v="2706" actId="20577"/>
          <ac:spMkLst>
            <pc:docMk/>
            <pc:sldMk cId="1845648812" sldId="258"/>
            <ac:spMk id="41" creationId="{B990EF7E-A706-FF70-433E-CEFAC92EBC69}"/>
          </ac:spMkLst>
        </pc:spChg>
      </pc:sldChg>
      <pc:sldChg chg="addSp delSp modSp mod">
        <pc:chgData name="승헌 백" userId="931022ae5b107afa" providerId="LiveId" clId="{836EDDA3-A053-4F71-B60D-7AA63CF51978}" dt="2025-06-26T01:12:05.573" v="2749" actId="20577"/>
        <pc:sldMkLst>
          <pc:docMk/>
          <pc:sldMk cId="1341119364" sldId="259"/>
        </pc:sldMkLst>
        <pc:spChg chg="mod">
          <ac:chgData name="승헌 백" userId="931022ae5b107afa" providerId="LiveId" clId="{836EDDA3-A053-4F71-B60D-7AA63CF51978}" dt="2025-06-25T06:15:13.851" v="9"/>
          <ac:spMkLst>
            <pc:docMk/>
            <pc:sldMk cId="1341119364" sldId="259"/>
            <ac:spMk id="2" creationId="{D2822AD0-BB5A-0EDF-2CA9-FC709937B446}"/>
          </ac:spMkLst>
        </pc:spChg>
        <pc:spChg chg="add del mod">
          <ac:chgData name="승헌 백" userId="931022ae5b107afa" providerId="LiveId" clId="{836EDDA3-A053-4F71-B60D-7AA63CF51978}" dt="2025-06-26T01:11:06.737" v="2707" actId="478"/>
          <ac:spMkLst>
            <pc:docMk/>
            <pc:sldMk cId="1341119364" sldId="259"/>
            <ac:spMk id="12" creationId="{A852A939-F33B-55FD-9ED9-84A857A2251A}"/>
          </ac:spMkLst>
        </pc:spChg>
        <pc:spChg chg="mod">
          <ac:chgData name="승헌 백" userId="931022ae5b107afa" providerId="LiveId" clId="{836EDDA3-A053-4F71-B60D-7AA63CF51978}" dt="2025-06-26T01:11:54.146" v="2727" actId="20577"/>
          <ac:spMkLst>
            <pc:docMk/>
            <pc:sldMk cId="1341119364" sldId="259"/>
            <ac:spMk id="13" creationId="{F3BF5513-D28C-1CE3-5CE9-973795BEB62D}"/>
          </ac:spMkLst>
        </pc:spChg>
        <pc:spChg chg="mod">
          <ac:chgData name="승헌 백" userId="931022ae5b107afa" providerId="LiveId" clId="{836EDDA3-A053-4F71-B60D-7AA63CF51978}" dt="2025-06-26T01:12:00.529" v="2740" actId="20577"/>
          <ac:spMkLst>
            <pc:docMk/>
            <pc:sldMk cId="1341119364" sldId="259"/>
            <ac:spMk id="14" creationId="{6913BFB3-69B3-3372-3279-968D4C3487FF}"/>
          </ac:spMkLst>
        </pc:spChg>
        <pc:spChg chg="mod">
          <ac:chgData name="승헌 백" userId="931022ae5b107afa" providerId="LiveId" clId="{836EDDA3-A053-4F71-B60D-7AA63CF51978}" dt="2025-06-26T01:12:05.573" v="2749" actId="20577"/>
          <ac:spMkLst>
            <pc:docMk/>
            <pc:sldMk cId="1341119364" sldId="259"/>
            <ac:spMk id="15" creationId="{38F595BF-AD6E-5960-9CD0-ECFC9E401550}"/>
          </ac:spMkLst>
        </pc:spChg>
        <pc:spChg chg="add mod">
          <ac:chgData name="승헌 백" userId="931022ae5b107afa" providerId="LiveId" clId="{836EDDA3-A053-4F71-B60D-7AA63CF51978}" dt="2025-06-26T01:11:06.926" v="2708"/>
          <ac:spMkLst>
            <pc:docMk/>
            <pc:sldMk cId="1341119364" sldId="259"/>
            <ac:spMk id="16" creationId="{49F6727C-CF95-241F-CF58-EFAB8480BDAD}"/>
          </ac:spMkLst>
        </pc:spChg>
        <pc:spChg chg="del">
          <ac:chgData name="승헌 백" userId="931022ae5b107afa" providerId="LiveId" clId="{836EDDA3-A053-4F71-B60D-7AA63CF51978}" dt="2025-06-26T01:09:15.188" v="2686" actId="478"/>
          <ac:spMkLst>
            <pc:docMk/>
            <pc:sldMk cId="1341119364" sldId="259"/>
            <ac:spMk id="41" creationId="{C9BA7A40-12CC-038C-A220-6B101D340958}"/>
          </ac:spMkLst>
        </pc:spChg>
      </pc:sldChg>
      <pc:sldChg chg="addSp delSp modSp mod">
        <pc:chgData name="승헌 백" userId="931022ae5b107afa" providerId="LiveId" clId="{836EDDA3-A053-4F71-B60D-7AA63CF51978}" dt="2025-06-26T01:11:47.949" v="2718" actId="20577"/>
        <pc:sldMkLst>
          <pc:docMk/>
          <pc:sldMk cId="2302627145" sldId="260"/>
        </pc:sldMkLst>
        <pc:spChg chg="mod">
          <ac:chgData name="승헌 백" userId="931022ae5b107afa" providerId="LiveId" clId="{836EDDA3-A053-4F71-B60D-7AA63CF51978}" dt="2025-06-25T06:15:16.515" v="11"/>
          <ac:spMkLst>
            <pc:docMk/>
            <pc:sldMk cId="2302627145" sldId="260"/>
            <ac:spMk id="2" creationId="{D3E64323-99D8-6A83-008E-1F3E1C1DF338}"/>
          </ac:spMkLst>
        </pc:spChg>
        <pc:spChg chg="add mod">
          <ac:chgData name="승헌 백" userId="931022ae5b107afa" providerId="LiveId" clId="{836EDDA3-A053-4F71-B60D-7AA63CF51978}" dt="2025-06-26T01:11:12.257" v="2710"/>
          <ac:spMkLst>
            <pc:docMk/>
            <pc:sldMk cId="2302627145" sldId="260"/>
            <ac:spMk id="12" creationId="{2D78E2E8-733F-BDE4-ECDA-F5FDC8AFD940}"/>
          </ac:spMkLst>
        </pc:spChg>
        <pc:spChg chg="mod">
          <ac:chgData name="승헌 백" userId="931022ae5b107afa" providerId="LiveId" clId="{836EDDA3-A053-4F71-B60D-7AA63CF51978}" dt="2025-06-26T01:11:47.949" v="2718" actId="20577"/>
          <ac:spMkLst>
            <pc:docMk/>
            <pc:sldMk cId="2302627145" sldId="260"/>
            <ac:spMk id="13" creationId="{F1CDC96A-E042-4419-152E-448D52257EA9}"/>
          </ac:spMkLst>
        </pc:spChg>
        <pc:spChg chg="add mod">
          <ac:chgData name="승헌 백" userId="931022ae5b107afa" providerId="LiveId" clId="{836EDDA3-A053-4F71-B60D-7AA63CF51978}" dt="2025-06-26T01:11:15.327" v="2712"/>
          <ac:spMkLst>
            <pc:docMk/>
            <pc:sldMk cId="2302627145" sldId="260"/>
            <ac:spMk id="16" creationId="{49EF19ED-CC33-D7A2-423B-E69CE65C0A16}"/>
          </ac:spMkLst>
        </pc:spChg>
        <pc:spChg chg="del mod">
          <ac:chgData name="승헌 백" userId="931022ae5b107afa" providerId="LiveId" clId="{836EDDA3-A053-4F71-B60D-7AA63CF51978}" dt="2025-06-26T01:11:15.148" v="2711" actId="478"/>
          <ac:spMkLst>
            <pc:docMk/>
            <pc:sldMk cId="2302627145" sldId="260"/>
            <ac:spMk id="41" creationId="{B2E4FB24-86A0-EF1D-2FEE-D68732EDF541}"/>
          </ac:spMkLst>
        </pc:spChg>
      </pc:sldChg>
      <pc:sldChg chg="addSp delSp modSp mod">
        <pc:chgData name="승헌 백" userId="931022ae5b107afa" providerId="LiveId" clId="{836EDDA3-A053-4F71-B60D-7AA63CF51978}" dt="2025-06-26T01:12:38.678" v="2769"/>
        <pc:sldMkLst>
          <pc:docMk/>
          <pc:sldMk cId="748233171" sldId="261"/>
        </pc:sldMkLst>
        <pc:spChg chg="mod">
          <ac:chgData name="승헌 백" userId="931022ae5b107afa" providerId="LiveId" clId="{836EDDA3-A053-4F71-B60D-7AA63CF51978}" dt="2025-06-25T06:15:17.973" v="13"/>
          <ac:spMkLst>
            <pc:docMk/>
            <pc:sldMk cId="748233171" sldId="261"/>
            <ac:spMk id="2" creationId="{B2D5C4CA-9114-E649-92DE-1022F47B534B}"/>
          </ac:spMkLst>
        </pc:spChg>
        <pc:spChg chg="add mod">
          <ac:chgData name="승헌 백" userId="931022ae5b107afa" providerId="LiveId" clId="{836EDDA3-A053-4F71-B60D-7AA63CF51978}" dt="2025-06-26T01:12:38.678" v="2769"/>
          <ac:spMkLst>
            <pc:docMk/>
            <pc:sldMk cId="748233171" sldId="261"/>
            <ac:spMk id="12" creationId="{0C98610F-B01F-9675-280C-E90711B57F30}"/>
          </ac:spMkLst>
        </pc:spChg>
        <pc:spChg chg="mod">
          <ac:chgData name="승헌 백" userId="931022ae5b107afa" providerId="LiveId" clId="{836EDDA3-A053-4F71-B60D-7AA63CF51978}" dt="2025-06-26T01:12:14.180" v="2755" actId="20577"/>
          <ac:spMkLst>
            <pc:docMk/>
            <pc:sldMk cId="748233171" sldId="261"/>
            <ac:spMk id="13" creationId="{E1521658-5D84-8320-845E-CDA271AE2987}"/>
          </ac:spMkLst>
        </pc:spChg>
        <pc:spChg chg="mod">
          <ac:chgData name="승헌 백" userId="931022ae5b107afa" providerId="LiveId" clId="{836EDDA3-A053-4F71-B60D-7AA63CF51978}" dt="2025-06-26T01:12:17.220" v="2761" actId="20577"/>
          <ac:spMkLst>
            <pc:docMk/>
            <pc:sldMk cId="748233171" sldId="261"/>
            <ac:spMk id="14" creationId="{DC40D140-DCF1-694E-072A-CD30CC8CA8DF}"/>
          </ac:spMkLst>
        </pc:spChg>
        <pc:spChg chg="mod">
          <ac:chgData name="승헌 백" userId="931022ae5b107afa" providerId="LiveId" clId="{836EDDA3-A053-4F71-B60D-7AA63CF51978}" dt="2025-06-26T01:12:19.511" v="2767" actId="20577"/>
          <ac:spMkLst>
            <pc:docMk/>
            <pc:sldMk cId="748233171" sldId="261"/>
            <ac:spMk id="15" creationId="{EB8C21E6-C1ED-22EE-5D1B-79692FD40836}"/>
          </ac:spMkLst>
        </pc:spChg>
        <pc:spChg chg="del">
          <ac:chgData name="승헌 백" userId="931022ae5b107afa" providerId="LiveId" clId="{836EDDA3-A053-4F71-B60D-7AA63CF51978}" dt="2025-06-26T01:12:37.855" v="2768" actId="478"/>
          <ac:spMkLst>
            <pc:docMk/>
            <pc:sldMk cId="748233171" sldId="261"/>
            <ac:spMk id="41" creationId="{5CDD7559-599B-88EC-70E2-9D49D693E30D}"/>
          </ac:spMkLst>
        </pc:spChg>
      </pc:sldChg>
      <pc:sldChg chg="addSp delSp modSp mod">
        <pc:chgData name="승헌 백" userId="931022ae5b107afa" providerId="LiveId" clId="{836EDDA3-A053-4F71-B60D-7AA63CF51978}" dt="2025-06-26T01:22:34.228" v="2883" actId="20577"/>
        <pc:sldMkLst>
          <pc:docMk/>
          <pc:sldMk cId="1383482291" sldId="262"/>
        </pc:sldMkLst>
        <pc:spChg chg="mod">
          <ac:chgData name="승헌 백" userId="931022ae5b107afa" providerId="LiveId" clId="{836EDDA3-A053-4F71-B60D-7AA63CF51978}" dt="2025-06-25T06:15:19.740" v="15"/>
          <ac:spMkLst>
            <pc:docMk/>
            <pc:sldMk cId="1383482291" sldId="262"/>
            <ac:spMk id="2" creationId="{0C259487-4A20-19D3-A8EF-7CECD929F721}"/>
          </ac:spMkLst>
        </pc:spChg>
        <pc:spChg chg="add mod">
          <ac:chgData name="승헌 백" userId="931022ae5b107afa" providerId="LiveId" clId="{836EDDA3-A053-4F71-B60D-7AA63CF51978}" dt="2025-06-26T01:12:41.865" v="2771"/>
          <ac:spMkLst>
            <pc:docMk/>
            <pc:sldMk cId="1383482291" sldId="262"/>
            <ac:spMk id="12" creationId="{5BC0C419-A321-472E-2B92-8A24AF2C5993}"/>
          </ac:spMkLst>
        </pc:spChg>
        <pc:spChg chg="mod">
          <ac:chgData name="승헌 백" userId="931022ae5b107afa" providerId="LiveId" clId="{836EDDA3-A053-4F71-B60D-7AA63CF51978}" dt="2025-06-26T01:22:34.228" v="2883" actId="20577"/>
          <ac:spMkLst>
            <pc:docMk/>
            <pc:sldMk cId="1383482291" sldId="262"/>
            <ac:spMk id="13" creationId="{83C2AB46-6A0A-4160-7E3F-25FCE787A300}"/>
          </ac:spMkLst>
        </pc:spChg>
        <pc:spChg chg="del">
          <ac:chgData name="승헌 백" userId="931022ae5b107afa" providerId="LiveId" clId="{836EDDA3-A053-4F71-B60D-7AA63CF51978}" dt="2025-06-26T01:12:40.339" v="2770" actId="478"/>
          <ac:spMkLst>
            <pc:docMk/>
            <pc:sldMk cId="1383482291" sldId="262"/>
            <ac:spMk id="41" creationId="{A5EF4698-ECC4-D8A1-31F7-2F69F6702494}"/>
          </ac:spMkLst>
        </pc:spChg>
      </pc:sldChg>
      <pc:sldChg chg="addSp delSp modSp mod">
        <pc:chgData name="승헌 백" userId="931022ae5b107afa" providerId="LiveId" clId="{836EDDA3-A053-4F71-B60D-7AA63CF51978}" dt="2025-06-26T01:12:44.599" v="2773"/>
        <pc:sldMkLst>
          <pc:docMk/>
          <pc:sldMk cId="862124107" sldId="263"/>
        </pc:sldMkLst>
        <pc:spChg chg="mod">
          <ac:chgData name="승헌 백" userId="931022ae5b107afa" providerId="LiveId" clId="{836EDDA3-A053-4F71-B60D-7AA63CF51978}" dt="2025-06-25T06:15:21.363" v="17"/>
          <ac:spMkLst>
            <pc:docMk/>
            <pc:sldMk cId="862124107" sldId="263"/>
            <ac:spMk id="2" creationId="{8EB8A653-F3CA-62D9-A1AE-399805C0A704}"/>
          </ac:spMkLst>
        </pc:spChg>
        <pc:spChg chg="add mod">
          <ac:chgData name="승헌 백" userId="931022ae5b107afa" providerId="LiveId" clId="{836EDDA3-A053-4F71-B60D-7AA63CF51978}" dt="2025-06-26T01:12:44.599" v="2773"/>
          <ac:spMkLst>
            <pc:docMk/>
            <pc:sldMk cId="862124107" sldId="263"/>
            <ac:spMk id="3" creationId="{8EF82DAD-074F-2923-1DAD-5EE9EB932110}"/>
          </ac:spMkLst>
        </pc:spChg>
        <pc:spChg chg="del">
          <ac:chgData name="승헌 백" userId="931022ae5b107afa" providerId="LiveId" clId="{836EDDA3-A053-4F71-B60D-7AA63CF51978}" dt="2025-06-26T01:12:43.294" v="2772" actId="478"/>
          <ac:spMkLst>
            <pc:docMk/>
            <pc:sldMk cId="862124107" sldId="263"/>
            <ac:spMk id="41" creationId="{3626AA59-D32D-1F4C-A040-F72047D74D3E}"/>
          </ac:spMkLst>
        </pc:spChg>
      </pc:sldChg>
      <pc:sldChg chg="addSp delSp modSp mod">
        <pc:chgData name="승헌 백" userId="931022ae5b107afa" providerId="LiveId" clId="{836EDDA3-A053-4F71-B60D-7AA63CF51978}" dt="2025-06-26T01:22:45.187" v="2903" actId="20577"/>
        <pc:sldMkLst>
          <pc:docMk/>
          <pc:sldMk cId="549032630" sldId="264"/>
        </pc:sldMkLst>
        <pc:spChg chg="mod">
          <ac:chgData name="승헌 백" userId="931022ae5b107afa" providerId="LiveId" clId="{836EDDA3-A053-4F71-B60D-7AA63CF51978}" dt="2025-06-25T06:15:23.565" v="19"/>
          <ac:spMkLst>
            <pc:docMk/>
            <pc:sldMk cId="549032630" sldId="264"/>
            <ac:spMk id="2" creationId="{6C314AB9-F088-5539-CC88-CDAE9E33D40C}"/>
          </ac:spMkLst>
        </pc:spChg>
        <pc:spChg chg="add mod">
          <ac:chgData name="승헌 백" userId="931022ae5b107afa" providerId="LiveId" clId="{836EDDA3-A053-4F71-B60D-7AA63CF51978}" dt="2025-06-26T01:12:48.021" v="2775"/>
          <ac:spMkLst>
            <pc:docMk/>
            <pc:sldMk cId="549032630" sldId="264"/>
            <ac:spMk id="12" creationId="{4D4B9361-D39A-7BDD-59CC-305A8E0F9993}"/>
          </ac:spMkLst>
        </pc:spChg>
        <pc:spChg chg="mod">
          <ac:chgData name="승헌 백" userId="931022ae5b107afa" providerId="LiveId" clId="{836EDDA3-A053-4F71-B60D-7AA63CF51978}" dt="2025-06-26T01:22:39.878" v="2891" actId="20577"/>
          <ac:spMkLst>
            <pc:docMk/>
            <pc:sldMk cId="549032630" sldId="264"/>
            <ac:spMk id="13" creationId="{1CE63A7D-01CA-DCEF-EE25-D4466B56E287}"/>
          </ac:spMkLst>
        </pc:spChg>
        <pc:spChg chg="mod">
          <ac:chgData name="승헌 백" userId="931022ae5b107afa" providerId="LiveId" clId="{836EDDA3-A053-4F71-B60D-7AA63CF51978}" dt="2025-06-26T01:22:42.715" v="2897" actId="20577"/>
          <ac:spMkLst>
            <pc:docMk/>
            <pc:sldMk cId="549032630" sldId="264"/>
            <ac:spMk id="14" creationId="{4EAEA3BA-76F8-A6E9-CE6D-7F5A1A795B6E}"/>
          </ac:spMkLst>
        </pc:spChg>
        <pc:spChg chg="mod">
          <ac:chgData name="승헌 백" userId="931022ae5b107afa" providerId="LiveId" clId="{836EDDA3-A053-4F71-B60D-7AA63CF51978}" dt="2025-06-26T01:22:45.187" v="2903" actId="20577"/>
          <ac:spMkLst>
            <pc:docMk/>
            <pc:sldMk cId="549032630" sldId="264"/>
            <ac:spMk id="15" creationId="{9B1BBFA4-2BC7-7386-529A-1BB0D9315644}"/>
          </ac:spMkLst>
        </pc:spChg>
        <pc:spChg chg="del">
          <ac:chgData name="승헌 백" userId="931022ae5b107afa" providerId="LiveId" clId="{836EDDA3-A053-4F71-B60D-7AA63CF51978}" dt="2025-06-26T01:12:47.203" v="2774" actId="478"/>
          <ac:spMkLst>
            <pc:docMk/>
            <pc:sldMk cId="549032630" sldId="264"/>
            <ac:spMk id="41" creationId="{7684359D-FC11-6184-E560-F61E2C6FF718}"/>
          </ac:spMkLst>
        </pc:spChg>
      </pc:sldChg>
      <pc:sldChg chg="addSp delSp modSp mod">
        <pc:chgData name="승헌 백" userId="931022ae5b107afa" providerId="LiveId" clId="{836EDDA3-A053-4F71-B60D-7AA63CF51978}" dt="2025-06-26T01:15:06.451" v="2870"/>
        <pc:sldMkLst>
          <pc:docMk/>
          <pc:sldMk cId="2248207649" sldId="265"/>
        </pc:sldMkLst>
        <pc:spChg chg="mod">
          <ac:chgData name="승헌 백" userId="931022ae5b107afa" providerId="LiveId" clId="{836EDDA3-A053-4F71-B60D-7AA63CF51978}" dt="2025-06-25T06:15:25.350" v="21"/>
          <ac:spMkLst>
            <pc:docMk/>
            <pc:sldMk cId="2248207649" sldId="265"/>
            <ac:spMk id="2" creationId="{273A36F7-D9A7-0A22-A025-393FC8A4FE8E}"/>
          </ac:spMkLst>
        </pc:spChg>
        <pc:spChg chg="add mod">
          <ac:chgData name="승헌 백" userId="931022ae5b107afa" providerId="LiveId" clId="{836EDDA3-A053-4F71-B60D-7AA63CF51978}" dt="2025-06-26T01:15:06.451" v="2870"/>
          <ac:spMkLst>
            <pc:docMk/>
            <pc:sldMk cId="2248207649" sldId="265"/>
            <ac:spMk id="12" creationId="{F9BBEC66-F387-204F-CB3D-F2EEC155F522}"/>
          </ac:spMkLst>
        </pc:spChg>
        <pc:spChg chg="del">
          <ac:chgData name="승헌 백" userId="931022ae5b107afa" providerId="LiveId" clId="{836EDDA3-A053-4F71-B60D-7AA63CF51978}" dt="2025-06-26T01:12:50.086" v="2776" actId="478"/>
          <ac:spMkLst>
            <pc:docMk/>
            <pc:sldMk cId="2248207649" sldId="265"/>
            <ac:spMk id="41" creationId="{F578326C-0EAC-5DA0-461D-7CC5C6470997}"/>
          </ac:spMkLst>
        </pc:spChg>
      </pc:sldChg>
      <pc:sldChg chg="addSp delSp modSp mod">
        <pc:chgData name="승헌 백" userId="931022ae5b107afa" providerId="LiveId" clId="{836EDDA3-A053-4F71-B60D-7AA63CF51978}" dt="2025-06-26T01:22:55.522" v="2906"/>
        <pc:sldMkLst>
          <pc:docMk/>
          <pc:sldMk cId="4184792180" sldId="266"/>
        </pc:sldMkLst>
        <pc:spChg chg="mod">
          <ac:chgData name="승헌 백" userId="931022ae5b107afa" providerId="LiveId" clId="{836EDDA3-A053-4F71-B60D-7AA63CF51978}" dt="2025-06-25T06:15:27.061" v="23"/>
          <ac:spMkLst>
            <pc:docMk/>
            <pc:sldMk cId="4184792180" sldId="266"/>
            <ac:spMk id="2" creationId="{74B138A0-757E-1E72-1FA6-7008426287D7}"/>
          </ac:spMkLst>
        </pc:spChg>
        <pc:spChg chg="add mod">
          <ac:chgData name="승헌 백" userId="931022ae5b107afa" providerId="LiveId" clId="{836EDDA3-A053-4F71-B60D-7AA63CF51978}" dt="2025-06-26T01:13:03.368" v="2779"/>
          <ac:spMkLst>
            <pc:docMk/>
            <pc:sldMk cId="4184792180" sldId="266"/>
            <ac:spMk id="12" creationId="{CEB2DAA3-9C9C-EC08-B78A-66965C1FC17D}"/>
          </ac:spMkLst>
        </pc:spChg>
        <pc:spChg chg="mod">
          <ac:chgData name="승헌 백" userId="931022ae5b107afa" providerId="LiveId" clId="{836EDDA3-A053-4F71-B60D-7AA63CF51978}" dt="2025-06-26T01:22:50.841" v="2904"/>
          <ac:spMkLst>
            <pc:docMk/>
            <pc:sldMk cId="4184792180" sldId="266"/>
            <ac:spMk id="13" creationId="{1C002C79-BAF3-54CF-E8AF-1E6B09062D37}"/>
          </ac:spMkLst>
        </pc:spChg>
        <pc:spChg chg="mod">
          <ac:chgData name="승헌 백" userId="931022ae5b107afa" providerId="LiveId" clId="{836EDDA3-A053-4F71-B60D-7AA63CF51978}" dt="2025-06-26T01:22:54.311" v="2905"/>
          <ac:spMkLst>
            <pc:docMk/>
            <pc:sldMk cId="4184792180" sldId="266"/>
            <ac:spMk id="14" creationId="{2B054540-467C-20E8-8BDB-EB551194890E}"/>
          </ac:spMkLst>
        </pc:spChg>
        <pc:spChg chg="mod">
          <ac:chgData name="승헌 백" userId="931022ae5b107afa" providerId="LiveId" clId="{836EDDA3-A053-4F71-B60D-7AA63CF51978}" dt="2025-06-26T01:22:55.522" v="2906"/>
          <ac:spMkLst>
            <pc:docMk/>
            <pc:sldMk cId="4184792180" sldId="266"/>
            <ac:spMk id="15" creationId="{C9D033C1-B2A8-E84F-DB94-113494E7F1C0}"/>
          </ac:spMkLst>
        </pc:spChg>
        <pc:spChg chg="del">
          <ac:chgData name="승헌 백" userId="931022ae5b107afa" providerId="LiveId" clId="{836EDDA3-A053-4F71-B60D-7AA63CF51978}" dt="2025-06-26T01:13:02.508" v="2778" actId="478"/>
          <ac:spMkLst>
            <pc:docMk/>
            <pc:sldMk cId="4184792180" sldId="266"/>
            <ac:spMk id="41" creationId="{DC88102A-4AAC-3BC4-FD24-558E61026EFD}"/>
          </ac:spMkLst>
        </pc:spChg>
      </pc:sldChg>
      <pc:sldChg chg="addSp delSp modSp mod">
        <pc:chgData name="승헌 백" userId="931022ae5b107afa" providerId="LiveId" clId="{836EDDA3-A053-4F71-B60D-7AA63CF51978}" dt="2025-06-26T01:13:05.433" v="2781"/>
        <pc:sldMkLst>
          <pc:docMk/>
          <pc:sldMk cId="2407044018" sldId="267"/>
        </pc:sldMkLst>
        <pc:spChg chg="mod">
          <ac:chgData name="승헌 백" userId="931022ae5b107afa" providerId="LiveId" clId="{836EDDA3-A053-4F71-B60D-7AA63CF51978}" dt="2025-06-25T06:15:28.786" v="25"/>
          <ac:spMkLst>
            <pc:docMk/>
            <pc:sldMk cId="2407044018" sldId="267"/>
            <ac:spMk id="2" creationId="{969A94A2-E24A-F398-E7EB-A417FA0388B5}"/>
          </ac:spMkLst>
        </pc:spChg>
        <pc:spChg chg="add mod">
          <ac:chgData name="승헌 백" userId="931022ae5b107afa" providerId="LiveId" clId="{836EDDA3-A053-4F71-B60D-7AA63CF51978}" dt="2025-06-26T01:13:05.433" v="2781"/>
          <ac:spMkLst>
            <pc:docMk/>
            <pc:sldMk cId="2407044018" sldId="267"/>
            <ac:spMk id="12" creationId="{BD86B17F-8C4B-A889-E0C0-59A63BBC0C74}"/>
          </ac:spMkLst>
        </pc:spChg>
        <pc:spChg chg="del">
          <ac:chgData name="승헌 백" userId="931022ae5b107afa" providerId="LiveId" clId="{836EDDA3-A053-4F71-B60D-7AA63CF51978}" dt="2025-06-26T01:13:04.745" v="2780" actId="478"/>
          <ac:spMkLst>
            <pc:docMk/>
            <pc:sldMk cId="2407044018" sldId="267"/>
            <ac:spMk id="41" creationId="{76654B97-7686-5F90-6573-6A0B54102679}"/>
          </ac:spMkLst>
        </pc:spChg>
      </pc:sldChg>
      <pc:sldChg chg="addSp delSp modSp mod">
        <pc:chgData name="승헌 백" userId="931022ae5b107afa" providerId="LiveId" clId="{836EDDA3-A053-4F71-B60D-7AA63CF51978}" dt="2025-06-26T01:13:07.510" v="2783"/>
        <pc:sldMkLst>
          <pc:docMk/>
          <pc:sldMk cId="398667504" sldId="268"/>
        </pc:sldMkLst>
        <pc:spChg chg="mod">
          <ac:chgData name="승헌 백" userId="931022ae5b107afa" providerId="LiveId" clId="{836EDDA3-A053-4F71-B60D-7AA63CF51978}" dt="2025-06-25T06:15:30.594" v="27"/>
          <ac:spMkLst>
            <pc:docMk/>
            <pc:sldMk cId="398667504" sldId="268"/>
            <ac:spMk id="2" creationId="{BA231D9B-7256-8479-65A6-4FC5E52A2BE4}"/>
          </ac:spMkLst>
        </pc:spChg>
        <pc:spChg chg="add mod">
          <ac:chgData name="승헌 백" userId="931022ae5b107afa" providerId="LiveId" clId="{836EDDA3-A053-4F71-B60D-7AA63CF51978}" dt="2025-06-26T01:13:07.510" v="2783"/>
          <ac:spMkLst>
            <pc:docMk/>
            <pc:sldMk cId="398667504" sldId="268"/>
            <ac:spMk id="3" creationId="{990CFC64-857D-0892-F5D1-8B73D74951D4}"/>
          </ac:spMkLst>
        </pc:spChg>
        <pc:spChg chg="del">
          <ac:chgData name="승헌 백" userId="931022ae5b107afa" providerId="LiveId" clId="{836EDDA3-A053-4F71-B60D-7AA63CF51978}" dt="2025-06-26T01:13:06.738" v="2782" actId="478"/>
          <ac:spMkLst>
            <pc:docMk/>
            <pc:sldMk cId="398667504" sldId="268"/>
            <ac:spMk id="41" creationId="{09C66DBD-B955-760B-E882-483B97091935}"/>
          </ac:spMkLst>
        </pc:spChg>
      </pc:sldChg>
      <pc:sldChg chg="addSp delSp modSp mod">
        <pc:chgData name="승헌 백" userId="931022ae5b107afa" providerId="LiveId" clId="{836EDDA3-A053-4F71-B60D-7AA63CF51978}" dt="2025-06-26T01:23:04.802" v="2909"/>
        <pc:sldMkLst>
          <pc:docMk/>
          <pc:sldMk cId="987142971" sldId="269"/>
        </pc:sldMkLst>
        <pc:spChg chg="mod">
          <ac:chgData name="승헌 백" userId="931022ae5b107afa" providerId="LiveId" clId="{836EDDA3-A053-4F71-B60D-7AA63CF51978}" dt="2025-06-25T06:15:32.069" v="29"/>
          <ac:spMkLst>
            <pc:docMk/>
            <pc:sldMk cId="987142971" sldId="269"/>
            <ac:spMk id="2" creationId="{F5DA4512-ECCA-908E-B869-343A494E332E}"/>
          </ac:spMkLst>
        </pc:spChg>
        <pc:spChg chg="add mod">
          <ac:chgData name="승헌 백" userId="931022ae5b107afa" providerId="LiveId" clId="{836EDDA3-A053-4F71-B60D-7AA63CF51978}" dt="2025-06-26T01:13:11.360" v="2785"/>
          <ac:spMkLst>
            <pc:docMk/>
            <pc:sldMk cId="987142971" sldId="269"/>
            <ac:spMk id="12" creationId="{58718AD4-59E5-0026-C961-91AC44CEA237}"/>
          </ac:spMkLst>
        </pc:spChg>
        <pc:spChg chg="mod">
          <ac:chgData name="승헌 백" userId="931022ae5b107afa" providerId="LiveId" clId="{836EDDA3-A053-4F71-B60D-7AA63CF51978}" dt="2025-06-26T01:23:02.736" v="2907"/>
          <ac:spMkLst>
            <pc:docMk/>
            <pc:sldMk cId="987142971" sldId="269"/>
            <ac:spMk id="13" creationId="{F56B236A-8D22-556B-F690-1F6BDA420AA7}"/>
          </ac:spMkLst>
        </pc:spChg>
        <pc:spChg chg="mod">
          <ac:chgData name="승헌 백" userId="931022ae5b107afa" providerId="LiveId" clId="{836EDDA3-A053-4F71-B60D-7AA63CF51978}" dt="2025-06-26T01:23:03.744" v="2908"/>
          <ac:spMkLst>
            <pc:docMk/>
            <pc:sldMk cId="987142971" sldId="269"/>
            <ac:spMk id="14" creationId="{E4ED44B0-B8B2-F229-F028-992AFCF6BCF3}"/>
          </ac:spMkLst>
        </pc:spChg>
        <pc:spChg chg="mod">
          <ac:chgData name="승헌 백" userId="931022ae5b107afa" providerId="LiveId" clId="{836EDDA3-A053-4F71-B60D-7AA63CF51978}" dt="2025-06-26T01:23:04.802" v="2909"/>
          <ac:spMkLst>
            <pc:docMk/>
            <pc:sldMk cId="987142971" sldId="269"/>
            <ac:spMk id="15" creationId="{1403B7C3-906E-761A-64E0-602D998E4837}"/>
          </ac:spMkLst>
        </pc:spChg>
        <pc:spChg chg="del">
          <ac:chgData name="승헌 백" userId="931022ae5b107afa" providerId="LiveId" clId="{836EDDA3-A053-4F71-B60D-7AA63CF51978}" dt="2025-06-26T01:13:10.609" v="2784" actId="478"/>
          <ac:spMkLst>
            <pc:docMk/>
            <pc:sldMk cId="987142971" sldId="269"/>
            <ac:spMk id="41" creationId="{00FB88C7-8B95-2CA3-5CF9-BD553DEFE6C8}"/>
          </ac:spMkLst>
        </pc:spChg>
      </pc:sldChg>
      <pc:sldChg chg="addSp delSp modSp mod">
        <pc:chgData name="승헌 백" userId="931022ae5b107afa" providerId="LiveId" clId="{836EDDA3-A053-4F71-B60D-7AA63CF51978}" dt="2025-06-26T01:23:10.888" v="2913"/>
        <pc:sldMkLst>
          <pc:docMk/>
          <pc:sldMk cId="247350107" sldId="270"/>
        </pc:sldMkLst>
        <pc:spChg chg="mod">
          <ac:chgData name="승헌 백" userId="931022ae5b107afa" providerId="LiveId" clId="{836EDDA3-A053-4F71-B60D-7AA63CF51978}" dt="2025-06-25T06:15:33.676" v="31"/>
          <ac:spMkLst>
            <pc:docMk/>
            <pc:sldMk cId="247350107" sldId="270"/>
            <ac:spMk id="2" creationId="{42655862-ABB9-32DC-3683-058201D125F9}"/>
          </ac:spMkLst>
        </pc:spChg>
        <pc:spChg chg="add mod">
          <ac:chgData name="승헌 백" userId="931022ae5b107afa" providerId="LiveId" clId="{836EDDA3-A053-4F71-B60D-7AA63CF51978}" dt="2025-06-26T01:13:13.585" v="2787"/>
          <ac:spMkLst>
            <pc:docMk/>
            <pc:sldMk cId="247350107" sldId="270"/>
            <ac:spMk id="12" creationId="{3A2C818D-BBB8-E6AD-C940-7076DF09011F}"/>
          </ac:spMkLst>
        </pc:spChg>
        <pc:spChg chg="mod">
          <ac:chgData name="승헌 백" userId="931022ae5b107afa" providerId="LiveId" clId="{836EDDA3-A053-4F71-B60D-7AA63CF51978}" dt="2025-06-26T01:23:08.841" v="2911"/>
          <ac:spMkLst>
            <pc:docMk/>
            <pc:sldMk cId="247350107" sldId="270"/>
            <ac:spMk id="13" creationId="{0474BCEE-D713-6862-8779-3E2FD057BE15}"/>
          </ac:spMkLst>
        </pc:spChg>
        <pc:spChg chg="mod">
          <ac:chgData name="승헌 백" userId="931022ae5b107afa" providerId="LiveId" clId="{836EDDA3-A053-4F71-B60D-7AA63CF51978}" dt="2025-06-26T01:23:09.714" v="2912"/>
          <ac:spMkLst>
            <pc:docMk/>
            <pc:sldMk cId="247350107" sldId="270"/>
            <ac:spMk id="14" creationId="{A65AAF3A-70FD-35C5-3C5A-97152744AD71}"/>
          </ac:spMkLst>
        </pc:spChg>
        <pc:spChg chg="mod">
          <ac:chgData name="승헌 백" userId="931022ae5b107afa" providerId="LiveId" clId="{836EDDA3-A053-4F71-B60D-7AA63CF51978}" dt="2025-06-26T01:23:10.888" v="2913"/>
          <ac:spMkLst>
            <pc:docMk/>
            <pc:sldMk cId="247350107" sldId="270"/>
            <ac:spMk id="15" creationId="{A3BFFB14-6B27-9355-E6F1-C44ECDA5B8B7}"/>
          </ac:spMkLst>
        </pc:spChg>
        <pc:spChg chg="del">
          <ac:chgData name="승헌 백" userId="931022ae5b107afa" providerId="LiveId" clId="{836EDDA3-A053-4F71-B60D-7AA63CF51978}" dt="2025-06-26T01:13:13.387" v="2786" actId="478"/>
          <ac:spMkLst>
            <pc:docMk/>
            <pc:sldMk cId="247350107" sldId="270"/>
            <ac:spMk id="41" creationId="{522D6567-34C8-C227-AC27-FA097976A331}"/>
          </ac:spMkLst>
        </pc:spChg>
      </pc:sldChg>
      <pc:sldChg chg="modSp mod">
        <pc:chgData name="승헌 백" userId="931022ae5b107afa" providerId="LiveId" clId="{836EDDA3-A053-4F71-B60D-7AA63CF51978}" dt="2025-06-26T01:23:16.460" v="2917" actId="20577"/>
        <pc:sldMkLst>
          <pc:docMk/>
          <pc:sldMk cId="151450304" sldId="272"/>
        </pc:sldMkLst>
        <pc:spChg chg="mod">
          <ac:chgData name="승헌 백" userId="931022ae5b107afa" providerId="LiveId" clId="{836EDDA3-A053-4F71-B60D-7AA63CF51978}" dt="2025-06-25T06:15:35.163" v="33"/>
          <ac:spMkLst>
            <pc:docMk/>
            <pc:sldMk cId="151450304" sldId="272"/>
            <ac:spMk id="2" creationId="{C8F7B8D8-6CC2-DBB8-C87A-0A9531640DDF}"/>
          </ac:spMkLst>
        </pc:spChg>
        <pc:spChg chg="mod">
          <ac:chgData name="승헌 백" userId="931022ae5b107afa" providerId="LiveId" clId="{836EDDA3-A053-4F71-B60D-7AA63CF51978}" dt="2025-06-26T01:23:16.460" v="2917" actId="20577"/>
          <ac:spMkLst>
            <pc:docMk/>
            <pc:sldMk cId="151450304" sldId="272"/>
            <ac:spMk id="13" creationId="{C9DA97F4-E76E-8FEA-EA17-A1358F72CD5E}"/>
          </ac:spMkLst>
        </pc:spChg>
      </pc:sldChg>
      <pc:sldChg chg="addSp delSp modSp mod">
        <pc:chgData name="승헌 백" userId="931022ae5b107afa" providerId="LiveId" clId="{836EDDA3-A053-4F71-B60D-7AA63CF51978}" dt="2025-06-26T01:13:16.243" v="2789"/>
        <pc:sldMkLst>
          <pc:docMk/>
          <pc:sldMk cId="3694697381" sldId="273"/>
        </pc:sldMkLst>
        <pc:spChg chg="mod">
          <ac:chgData name="승헌 백" userId="931022ae5b107afa" providerId="LiveId" clId="{836EDDA3-A053-4F71-B60D-7AA63CF51978}" dt="2025-06-25T06:15:36.797" v="35"/>
          <ac:spMkLst>
            <pc:docMk/>
            <pc:sldMk cId="3694697381" sldId="273"/>
            <ac:spMk id="2" creationId="{0668F3B3-74DD-8EFF-7CC5-170EC02E3145}"/>
          </ac:spMkLst>
        </pc:spChg>
        <pc:spChg chg="add mod">
          <ac:chgData name="승헌 백" userId="931022ae5b107afa" providerId="LiveId" clId="{836EDDA3-A053-4F71-B60D-7AA63CF51978}" dt="2025-06-26T01:13:16.243" v="2789"/>
          <ac:spMkLst>
            <pc:docMk/>
            <pc:sldMk cId="3694697381" sldId="273"/>
            <ac:spMk id="12" creationId="{D193DA4E-66F8-3B8E-2700-D7F3841595F1}"/>
          </ac:spMkLst>
        </pc:spChg>
        <pc:spChg chg="del">
          <ac:chgData name="승헌 백" userId="931022ae5b107afa" providerId="LiveId" clId="{836EDDA3-A053-4F71-B60D-7AA63CF51978}" dt="2025-06-26T01:13:16.059" v="2788" actId="478"/>
          <ac:spMkLst>
            <pc:docMk/>
            <pc:sldMk cId="3694697381" sldId="273"/>
            <ac:spMk id="41" creationId="{8DA9B027-B418-11F4-53E4-1A8F437389FF}"/>
          </ac:spMkLst>
        </pc:spChg>
      </pc:sldChg>
      <pc:sldChg chg="addSp delSp modSp mod">
        <pc:chgData name="승헌 백" userId="931022ae5b107afa" providerId="LiveId" clId="{836EDDA3-A053-4F71-B60D-7AA63CF51978}" dt="2025-06-26T01:13:19.049" v="2791"/>
        <pc:sldMkLst>
          <pc:docMk/>
          <pc:sldMk cId="3016341200" sldId="274"/>
        </pc:sldMkLst>
        <pc:spChg chg="mod">
          <ac:chgData name="승헌 백" userId="931022ae5b107afa" providerId="LiveId" clId="{836EDDA3-A053-4F71-B60D-7AA63CF51978}" dt="2025-06-25T06:15:38.419" v="37"/>
          <ac:spMkLst>
            <pc:docMk/>
            <pc:sldMk cId="3016341200" sldId="274"/>
            <ac:spMk id="2" creationId="{B7B602E4-F0BA-956E-17AB-716FE64DD678}"/>
          </ac:spMkLst>
        </pc:spChg>
        <pc:spChg chg="add mod">
          <ac:chgData name="승헌 백" userId="931022ae5b107afa" providerId="LiveId" clId="{836EDDA3-A053-4F71-B60D-7AA63CF51978}" dt="2025-06-26T01:13:19.049" v="2791"/>
          <ac:spMkLst>
            <pc:docMk/>
            <pc:sldMk cId="3016341200" sldId="274"/>
            <ac:spMk id="3" creationId="{7F38E3D0-8B89-6A16-7C48-1E177802F4B5}"/>
          </ac:spMkLst>
        </pc:spChg>
        <pc:spChg chg="del">
          <ac:chgData name="승헌 백" userId="931022ae5b107afa" providerId="LiveId" clId="{836EDDA3-A053-4F71-B60D-7AA63CF51978}" dt="2025-06-26T01:13:18.868" v="2790" actId="478"/>
          <ac:spMkLst>
            <pc:docMk/>
            <pc:sldMk cId="3016341200" sldId="274"/>
            <ac:spMk id="41" creationId="{FBD0E637-F635-06BD-9ABA-B40B5C1F4173}"/>
          </ac:spMkLst>
        </pc:spChg>
      </pc:sldChg>
      <pc:sldChg chg="addSp delSp modSp mod">
        <pc:chgData name="승헌 백" userId="931022ae5b107afa" providerId="LiveId" clId="{836EDDA3-A053-4F71-B60D-7AA63CF51978}" dt="2025-06-26T01:23:23.415" v="2918"/>
        <pc:sldMkLst>
          <pc:docMk/>
          <pc:sldMk cId="109604115" sldId="275"/>
        </pc:sldMkLst>
        <pc:spChg chg="mod">
          <ac:chgData name="승헌 백" userId="931022ae5b107afa" providerId="LiveId" clId="{836EDDA3-A053-4F71-B60D-7AA63CF51978}" dt="2025-06-25T06:15:40.034" v="39"/>
          <ac:spMkLst>
            <pc:docMk/>
            <pc:sldMk cId="109604115" sldId="275"/>
            <ac:spMk id="2" creationId="{F18C264A-9B84-F6DD-989D-6B79F6E44D23}"/>
          </ac:spMkLst>
        </pc:spChg>
        <pc:spChg chg="add mod">
          <ac:chgData name="승헌 백" userId="931022ae5b107afa" providerId="LiveId" clId="{836EDDA3-A053-4F71-B60D-7AA63CF51978}" dt="2025-06-26T01:13:22.344" v="2793"/>
          <ac:spMkLst>
            <pc:docMk/>
            <pc:sldMk cId="109604115" sldId="275"/>
            <ac:spMk id="12" creationId="{4A464F25-B882-938E-00BA-665A139BBAAB}"/>
          </ac:spMkLst>
        </pc:spChg>
        <pc:spChg chg="mod">
          <ac:chgData name="승헌 백" userId="931022ae5b107afa" providerId="LiveId" clId="{836EDDA3-A053-4F71-B60D-7AA63CF51978}" dt="2025-06-26T01:23:23.415" v="2918"/>
          <ac:spMkLst>
            <pc:docMk/>
            <pc:sldMk cId="109604115" sldId="275"/>
            <ac:spMk id="13" creationId="{36B52D58-30E4-E1E9-8DA2-AA961DCE9712}"/>
          </ac:spMkLst>
        </pc:spChg>
        <pc:spChg chg="del">
          <ac:chgData name="승헌 백" userId="931022ae5b107afa" providerId="LiveId" clId="{836EDDA3-A053-4F71-B60D-7AA63CF51978}" dt="2025-06-26T01:13:22.018" v="2792" actId="478"/>
          <ac:spMkLst>
            <pc:docMk/>
            <pc:sldMk cId="109604115" sldId="275"/>
            <ac:spMk id="41" creationId="{F1BE9BBE-392A-3CBA-BD66-00B8723EF055}"/>
          </ac:spMkLst>
        </pc:spChg>
      </pc:sldChg>
      <pc:sldChg chg="addSp delSp modSp mod">
        <pc:chgData name="승헌 백" userId="931022ae5b107afa" providerId="LiveId" clId="{836EDDA3-A053-4F71-B60D-7AA63CF51978}" dt="2025-06-26T01:23:28.135" v="2921"/>
        <pc:sldMkLst>
          <pc:docMk/>
          <pc:sldMk cId="1550422614" sldId="276"/>
        </pc:sldMkLst>
        <pc:spChg chg="mod">
          <ac:chgData name="승헌 백" userId="931022ae5b107afa" providerId="LiveId" clId="{836EDDA3-A053-4F71-B60D-7AA63CF51978}" dt="2025-06-25T06:15:41.557" v="41"/>
          <ac:spMkLst>
            <pc:docMk/>
            <pc:sldMk cId="1550422614" sldId="276"/>
            <ac:spMk id="2" creationId="{DED15915-7F4B-572A-78AB-84259F75A488}"/>
          </ac:spMkLst>
        </pc:spChg>
        <pc:spChg chg="add mod">
          <ac:chgData name="승헌 백" userId="931022ae5b107afa" providerId="LiveId" clId="{836EDDA3-A053-4F71-B60D-7AA63CF51978}" dt="2025-06-26T01:13:25.240" v="2795"/>
          <ac:spMkLst>
            <pc:docMk/>
            <pc:sldMk cId="1550422614" sldId="276"/>
            <ac:spMk id="12" creationId="{63300298-1ADA-04AB-5DBC-44C6D4B86F2B}"/>
          </ac:spMkLst>
        </pc:spChg>
        <pc:spChg chg="mod">
          <ac:chgData name="승헌 백" userId="931022ae5b107afa" providerId="LiveId" clId="{836EDDA3-A053-4F71-B60D-7AA63CF51978}" dt="2025-06-26T01:23:26.046" v="2919"/>
          <ac:spMkLst>
            <pc:docMk/>
            <pc:sldMk cId="1550422614" sldId="276"/>
            <ac:spMk id="13" creationId="{4CEA7E27-9636-E025-08D1-53BE78ACF73F}"/>
          </ac:spMkLst>
        </pc:spChg>
        <pc:spChg chg="mod">
          <ac:chgData name="승헌 백" userId="931022ae5b107afa" providerId="LiveId" clId="{836EDDA3-A053-4F71-B60D-7AA63CF51978}" dt="2025-06-26T01:23:27.152" v="2920"/>
          <ac:spMkLst>
            <pc:docMk/>
            <pc:sldMk cId="1550422614" sldId="276"/>
            <ac:spMk id="14" creationId="{56C8F8C0-0ABD-BA24-BD2A-41E85F4B7CCF}"/>
          </ac:spMkLst>
        </pc:spChg>
        <pc:spChg chg="mod">
          <ac:chgData name="승헌 백" userId="931022ae5b107afa" providerId="LiveId" clId="{836EDDA3-A053-4F71-B60D-7AA63CF51978}" dt="2025-06-26T01:23:28.135" v="2921"/>
          <ac:spMkLst>
            <pc:docMk/>
            <pc:sldMk cId="1550422614" sldId="276"/>
            <ac:spMk id="15" creationId="{052A8E1E-FD4E-4A1D-4E4A-6F014EC377ED}"/>
          </ac:spMkLst>
        </pc:spChg>
        <pc:spChg chg="del">
          <ac:chgData name="승헌 백" userId="931022ae5b107afa" providerId="LiveId" clId="{836EDDA3-A053-4F71-B60D-7AA63CF51978}" dt="2025-06-26T01:13:25.026" v="2794" actId="478"/>
          <ac:spMkLst>
            <pc:docMk/>
            <pc:sldMk cId="1550422614" sldId="276"/>
            <ac:spMk id="41" creationId="{A03825D5-7B75-CC32-8B74-CFED15BACD95}"/>
          </ac:spMkLst>
        </pc:spChg>
      </pc:sldChg>
      <pc:sldChg chg="addSp delSp modSp mod">
        <pc:chgData name="승헌 백" userId="931022ae5b107afa" providerId="LiveId" clId="{836EDDA3-A053-4F71-B60D-7AA63CF51978}" dt="2025-06-26T01:14:34.269" v="2840"/>
        <pc:sldMkLst>
          <pc:docMk/>
          <pc:sldMk cId="1129387663" sldId="277"/>
        </pc:sldMkLst>
        <pc:spChg chg="mod">
          <ac:chgData name="승헌 백" userId="931022ae5b107afa" providerId="LiveId" clId="{836EDDA3-A053-4F71-B60D-7AA63CF51978}" dt="2025-06-25T06:15:44.347" v="43"/>
          <ac:spMkLst>
            <pc:docMk/>
            <pc:sldMk cId="1129387663" sldId="277"/>
            <ac:spMk id="2" creationId="{E28F22E1-A931-3F01-48E8-3A3DAB7EE4CF}"/>
          </ac:spMkLst>
        </pc:spChg>
        <pc:spChg chg="add del mod">
          <ac:chgData name="승헌 백" userId="931022ae5b107afa" providerId="LiveId" clId="{836EDDA3-A053-4F71-B60D-7AA63CF51978}" dt="2025-06-26T01:14:23.186" v="2810" actId="478"/>
          <ac:spMkLst>
            <pc:docMk/>
            <pc:sldMk cId="1129387663" sldId="277"/>
            <ac:spMk id="3" creationId="{CBF38006-EDC3-ECC3-6DE9-6472FC9BA532}"/>
          </ac:spMkLst>
        </pc:spChg>
        <pc:spChg chg="add mod">
          <ac:chgData name="승헌 백" userId="931022ae5b107afa" providerId="LiveId" clId="{836EDDA3-A053-4F71-B60D-7AA63CF51978}" dt="2025-06-26T01:14:34.269" v="2840"/>
          <ac:spMkLst>
            <pc:docMk/>
            <pc:sldMk cId="1129387663" sldId="277"/>
            <ac:spMk id="4" creationId="{A705C1EB-E603-4343-A7D7-0BA1C7EBF2D3}"/>
          </ac:spMkLst>
        </pc:spChg>
        <pc:spChg chg="del">
          <ac:chgData name="승헌 백" userId="931022ae5b107afa" providerId="LiveId" clId="{836EDDA3-A053-4F71-B60D-7AA63CF51978}" dt="2025-06-26T01:13:27.922" v="2796" actId="478"/>
          <ac:spMkLst>
            <pc:docMk/>
            <pc:sldMk cId="1129387663" sldId="277"/>
            <ac:spMk id="41" creationId="{4ECDC71F-50B6-0C32-EC42-6EC580066800}"/>
          </ac:spMkLst>
        </pc:spChg>
      </pc:sldChg>
      <pc:sldChg chg="addSp delSp modSp mod">
        <pc:chgData name="승헌 백" userId="931022ae5b107afa" providerId="LiveId" clId="{836EDDA3-A053-4F71-B60D-7AA63CF51978}" dt="2025-06-26T01:23:32.474" v="2922"/>
        <pc:sldMkLst>
          <pc:docMk/>
          <pc:sldMk cId="611779317" sldId="278"/>
        </pc:sldMkLst>
        <pc:spChg chg="mod">
          <ac:chgData name="승헌 백" userId="931022ae5b107afa" providerId="LiveId" clId="{836EDDA3-A053-4F71-B60D-7AA63CF51978}" dt="2025-06-25T06:15:45.923" v="45"/>
          <ac:spMkLst>
            <pc:docMk/>
            <pc:sldMk cId="611779317" sldId="278"/>
            <ac:spMk id="2" creationId="{20415034-BEC5-89F6-32EB-A1C65260F796}"/>
          </ac:spMkLst>
        </pc:spChg>
        <pc:spChg chg="add mod">
          <ac:chgData name="승헌 백" userId="931022ae5b107afa" providerId="LiveId" clId="{836EDDA3-A053-4F71-B60D-7AA63CF51978}" dt="2025-06-26T01:13:31.127" v="2799"/>
          <ac:spMkLst>
            <pc:docMk/>
            <pc:sldMk cId="611779317" sldId="278"/>
            <ac:spMk id="12" creationId="{D6BCC09E-6637-9AE0-3571-3AED91DFD661}"/>
          </ac:spMkLst>
        </pc:spChg>
        <pc:spChg chg="mod">
          <ac:chgData name="승헌 백" userId="931022ae5b107afa" providerId="LiveId" clId="{836EDDA3-A053-4F71-B60D-7AA63CF51978}" dt="2025-06-26T01:23:32.474" v="2922"/>
          <ac:spMkLst>
            <pc:docMk/>
            <pc:sldMk cId="611779317" sldId="278"/>
            <ac:spMk id="13" creationId="{183B84E4-4A9F-34E1-3329-6496E091263C}"/>
          </ac:spMkLst>
        </pc:spChg>
        <pc:spChg chg="del">
          <ac:chgData name="승헌 백" userId="931022ae5b107afa" providerId="LiveId" clId="{836EDDA3-A053-4F71-B60D-7AA63CF51978}" dt="2025-06-26T01:13:30.932" v="2798" actId="478"/>
          <ac:spMkLst>
            <pc:docMk/>
            <pc:sldMk cId="611779317" sldId="278"/>
            <ac:spMk id="41" creationId="{947E900C-30EE-7AD8-F311-F976791DD235}"/>
          </ac:spMkLst>
        </pc:spChg>
      </pc:sldChg>
      <pc:sldChg chg="addSp delSp modSp mod">
        <pc:chgData name="승헌 백" userId="931022ae5b107afa" providerId="LiveId" clId="{836EDDA3-A053-4F71-B60D-7AA63CF51978}" dt="2025-06-26T01:23:41.633" v="2926"/>
        <pc:sldMkLst>
          <pc:docMk/>
          <pc:sldMk cId="1949185791" sldId="279"/>
        </pc:sldMkLst>
        <pc:spChg chg="mod">
          <ac:chgData name="승헌 백" userId="931022ae5b107afa" providerId="LiveId" clId="{836EDDA3-A053-4F71-B60D-7AA63CF51978}" dt="2025-06-25T06:15:50.547" v="51"/>
          <ac:spMkLst>
            <pc:docMk/>
            <pc:sldMk cId="1949185791" sldId="279"/>
            <ac:spMk id="2" creationId="{ABFC2FF1-FA3E-33B2-5F4C-AAA78ACA2F64}"/>
          </ac:spMkLst>
        </pc:spChg>
        <pc:spChg chg="add mod">
          <ac:chgData name="승헌 백" userId="931022ae5b107afa" providerId="LiveId" clId="{836EDDA3-A053-4F71-B60D-7AA63CF51978}" dt="2025-06-26T01:13:40.581" v="2805"/>
          <ac:spMkLst>
            <pc:docMk/>
            <pc:sldMk cId="1949185791" sldId="279"/>
            <ac:spMk id="12" creationId="{D5EFCDCF-457D-1116-43FF-382867BB4747}"/>
          </ac:spMkLst>
        </pc:spChg>
        <pc:spChg chg="mod">
          <ac:chgData name="승헌 백" userId="931022ae5b107afa" providerId="LiveId" clId="{836EDDA3-A053-4F71-B60D-7AA63CF51978}" dt="2025-06-26T01:23:39.810" v="2924"/>
          <ac:spMkLst>
            <pc:docMk/>
            <pc:sldMk cId="1949185791" sldId="279"/>
            <ac:spMk id="13" creationId="{7387EE76-016B-9009-2EA4-560937733CE9}"/>
          </ac:spMkLst>
        </pc:spChg>
        <pc:spChg chg="mod">
          <ac:chgData name="승헌 백" userId="931022ae5b107afa" providerId="LiveId" clId="{836EDDA3-A053-4F71-B60D-7AA63CF51978}" dt="2025-06-26T01:23:40.563" v="2925"/>
          <ac:spMkLst>
            <pc:docMk/>
            <pc:sldMk cId="1949185791" sldId="279"/>
            <ac:spMk id="14" creationId="{9C22DE9B-528A-A35F-320E-FF03F02320DD}"/>
          </ac:spMkLst>
        </pc:spChg>
        <pc:spChg chg="mod">
          <ac:chgData name="승헌 백" userId="931022ae5b107afa" providerId="LiveId" clId="{836EDDA3-A053-4F71-B60D-7AA63CF51978}" dt="2025-06-26T01:23:41.633" v="2926"/>
          <ac:spMkLst>
            <pc:docMk/>
            <pc:sldMk cId="1949185791" sldId="279"/>
            <ac:spMk id="15" creationId="{2C464A99-4CE0-F347-6F25-E59E0D163C41}"/>
          </ac:spMkLst>
        </pc:spChg>
        <pc:spChg chg="del">
          <ac:chgData name="승헌 백" userId="931022ae5b107afa" providerId="LiveId" clId="{836EDDA3-A053-4F71-B60D-7AA63CF51978}" dt="2025-06-26T01:13:40.388" v="2804" actId="478"/>
          <ac:spMkLst>
            <pc:docMk/>
            <pc:sldMk cId="1949185791" sldId="279"/>
            <ac:spMk id="41" creationId="{1B0FBAA0-9669-9AE0-EFC4-36995DBFC9AB}"/>
          </ac:spMkLst>
        </pc:spChg>
      </pc:sldChg>
      <pc:sldChg chg="addSp delSp modSp mod">
        <pc:chgData name="승헌 백" userId="931022ae5b107afa" providerId="LiveId" clId="{836EDDA3-A053-4F71-B60D-7AA63CF51978}" dt="2025-06-26T01:13:34.022" v="2801"/>
        <pc:sldMkLst>
          <pc:docMk/>
          <pc:sldMk cId="4098642663" sldId="280"/>
        </pc:sldMkLst>
        <pc:spChg chg="mod">
          <ac:chgData name="승헌 백" userId="931022ae5b107afa" providerId="LiveId" clId="{836EDDA3-A053-4F71-B60D-7AA63CF51978}" dt="2025-06-25T06:15:47.430" v="47"/>
          <ac:spMkLst>
            <pc:docMk/>
            <pc:sldMk cId="4098642663" sldId="280"/>
            <ac:spMk id="2" creationId="{28FB4CE6-0754-D661-0E38-77A31A100196}"/>
          </ac:spMkLst>
        </pc:spChg>
        <pc:spChg chg="add mod">
          <ac:chgData name="승헌 백" userId="931022ae5b107afa" providerId="LiveId" clId="{836EDDA3-A053-4F71-B60D-7AA63CF51978}" dt="2025-06-26T01:13:34.022" v="2801"/>
          <ac:spMkLst>
            <pc:docMk/>
            <pc:sldMk cId="4098642663" sldId="280"/>
            <ac:spMk id="3" creationId="{9717C8B1-E5AA-69E3-9858-384857C11B53}"/>
          </ac:spMkLst>
        </pc:spChg>
        <pc:spChg chg="del">
          <ac:chgData name="승헌 백" userId="931022ae5b107afa" providerId="LiveId" clId="{836EDDA3-A053-4F71-B60D-7AA63CF51978}" dt="2025-06-26T01:13:33.835" v="2800" actId="478"/>
          <ac:spMkLst>
            <pc:docMk/>
            <pc:sldMk cId="4098642663" sldId="280"/>
            <ac:spMk id="41" creationId="{43DA460B-62C5-DE8E-F310-58DC39EB6C9C}"/>
          </ac:spMkLst>
        </pc:spChg>
      </pc:sldChg>
      <pc:sldChg chg="addSp delSp modSp mod">
        <pc:chgData name="승헌 백" userId="931022ae5b107afa" providerId="LiveId" clId="{836EDDA3-A053-4F71-B60D-7AA63CF51978}" dt="2025-06-26T01:23:36.034" v="2923"/>
        <pc:sldMkLst>
          <pc:docMk/>
          <pc:sldMk cId="3939526074" sldId="281"/>
        </pc:sldMkLst>
        <pc:spChg chg="mod">
          <ac:chgData name="승헌 백" userId="931022ae5b107afa" providerId="LiveId" clId="{836EDDA3-A053-4F71-B60D-7AA63CF51978}" dt="2025-06-25T06:15:48.931" v="49"/>
          <ac:spMkLst>
            <pc:docMk/>
            <pc:sldMk cId="3939526074" sldId="281"/>
            <ac:spMk id="2" creationId="{939E9EFC-B276-2652-FD01-AA19C4D63ECB}"/>
          </ac:spMkLst>
        </pc:spChg>
        <pc:spChg chg="add mod">
          <ac:chgData name="승헌 백" userId="931022ae5b107afa" providerId="LiveId" clId="{836EDDA3-A053-4F71-B60D-7AA63CF51978}" dt="2025-06-26T01:13:37.819" v="2803"/>
          <ac:spMkLst>
            <pc:docMk/>
            <pc:sldMk cId="3939526074" sldId="281"/>
            <ac:spMk id="12" creationId="{84D9AFC8-A593-5E0A-3564-1246B7E23E73}"/>
          </ac:spMkLst>
        </pc:spChg>
        <pc:spChg chg="mod">
          <ac:chgData name="승헌 백" userId="931022ae5b107afa" providerId="LiveId" clId="{836EDDA3-A053-4F71-B60D-7AA63CF51978}" dt="2025-06-26T01:23:36.034" v="2923"/>
          <ac:spMkLst>
            <pc:docMk/>
            <pc:sldMk cId="3939526074" sldId="281"/>
            <ac:spMk id="13" creationId="{E32F3A02-8F12-C6F0-B0E1-1DE681F77216}"/>
          </ac:spMkLst>
        </pc:spChg>
        <pc:spChg chg="del">
          <ac:chgData name="승헌 백" userId="931022ae5b107afa" providerId="LiveId" clId="{836EDDA3-A053-4F71-B60D-7AA63CF51978}" dt="2025-06-26T01:13:37.627" v="2802" actId="478"/>
          <ac:spMkLst>
            <pc:docMk/>
            <pc:sldMk cId="3939526074" sldId="281"/>
            <ac:spMk id="41" creationId="{91944D74-2B15-1ABA-BFC9-4161B95DC599}"/>
          </ac:spMkLst>
        </pc:spChg>
      </pc:sldChg>
      <pc:sldChg chg="modSp mod">
        <pc:chgData name="승헌 백" userId="931022ae5b107afa" providerId="LiveId" clId="{836EDDA3-A053-4F71-B60D-7AA63CF51978}" dt="2025-06-25T06:15:52.939" v="53"/>
        <pc:sldMkLst>
          <pc:docMk/>
          <pc:sldMk cId="4143710766" sldId="282"/>
        </pc:sldMkLst>
        <pc:spChg chg="mod">
          <ac:chgData name="승헌 백" userId="931022ae5b107afa" providerId="LiveId" clId="{836EDDA3-A053-4F71-B60D-7AA63CF51978}" dt="2025-06-25T06:15:52.939" v="53"/>
          <ac:spMkLst>
            <pc:docMk/>
            <pc:sldMk cId="4143710766" sldId="282"/>
            <ac:spMk id="2" creationId="{9BBCBEA4-C6FC-4E89-381C-F6652261A05F}"/>
          </ac:spMkLst>
        </pc:spChg>
      </pc:sldChg>
      <pc:sldChg chg="delSp modSp mod">
        <pc:chgData name="승헌 백" userId="931022ae5b107afa" providerId="LiveId" clId="{836EDDA3-A053-4F71-B60D-7AA63CF51978}" dt="2025-06-26T01:13:52.532" v="2806" actId="478"/>
        <pc:sldMkLst>
          <pc:docMk/>
          <pc:sldMk cId="2258507466" sldId="283"/>
        </pc:sldMkLst>
        <pc:spChg chg="mod">
          <ac:chgData name="승헌 백" userId="931022ae5b107afa" providerId="LiveId" clId="{836EDDA3-A053-4F71-B60D-7AA63CF51978}" dt="2025-06-25T06:15:54.451" v="55"/>
          <ac:spMkLst>
            <pc:docMk/>
            <pc:sldMk cId="2258507466" sldId="283"/>
            <ac:spMk id="2" creationId="{91E44EE1-B061-D35B-BF7A-C340931B80B5}"/>
          </ac:spMkLst>
        </pc:spChg>
        <pc:spChg chg="del">
          <ac:chgData name="승헌 백" userId="931022ae5b107afa" providerId="LiveId" clId="{836EDDA3-A053-4F71-B60D-7AA63CF51978}" dt="2025-06-26T01:13:52.532" v="2806" actId="478"/>
          <ac:spMkLst>
            <pc:docMk/>
            <pc:sldMk cId="2258507466" sldId="283"/>
            <ac:spMk id="41" creationId="{D60B0299-090A-80E8-1178-E739DFA4E5F2}"/>
          </ac:spMkLst>
        </pc:spChg>
      </pc:sldChg>
      <pc:sldChg chg="addSp delSp modSp add mod">
        <pc:chgData name="승헌 백" userId="931022ae5b107afa" providerId="LiveId" clId="{836EDDA3-A053-4F71-B60D-7AA63CF51978}" dt="2025-06-26T00:40:29.290" v="1019" actId="478"/>
        <pc:sldMkLst>
          <pc:docMk/>
          <pc:sldMk cId="3404289097" sldId="284"/>
        </pc:sldMkLst>
        <pc:spChg chg="mod">
          <ac:chgData name="승헌 백" userId="931022ae5b107afa" providerId="LiveId" clId="{836EDDA3-A053-4F71-B60D-7AA63CF51978}" dt="2025-06-26T00:40:23.994" v="1017" actId="554"/>
          <ac:spMkLst>
            <pc:docMk/>
            <pc:sldMk cId="3404289097" sldId="284"/>
            <ac:spMk id="3" creationId="{B698F5B5-976A-C450-03EF-ED51280D6994}"/>
          </ac:spMkLst>
        </pc:spChg>
        <pc:spChg chg="add del mod">
          <ac:chgData name="승헌 백" userId="931022ae5b107afa" providerId="LiveId" clId="{836EDDA3-A053-4F71-B60D-7AA63CF51978}" dt="2025-06-26T00:40:29.290" v="1019" actId="478"/>
          <ac:spMkLst>
            <pc:docMk/>
            <pc:sldMk cId="3404289097" sldId="284"/>
            <ac:spMk id="4" creationId="{125EA40B-B8D2-7793-6572-B18B060928C5}"/>
          </ac:spMkLst>
        </pc:spChg>
      </pc:sldChg>
      <pc:sldChg chg="addSp delSp modSp add mod">
        <pc:chgData name="승헌 백" userId="931022ae5b107afa" providerId="LiveId" clId="{836EDDA3-A053-4F71-B60D-7AA63CF51978}" dt="2025-06-26T00:40:14.807" v="1015" actId="20577"/>
        <pc:sldMkLst>
          <pc:docMk/>
          <pc:sldMk cId="1687523503" sldId="285"/>
        </pc:sldMkLst>
        <pc:spChg chg="mod">
          <ac:chgData name="승헌 백" userId="931022ae5b107afa" providerId="LiveId" clId="{836EDDA3-A053-4F71-B60D-7AA63CF51978}" dt="2025-06-26T00:40:14.807" v="1015" actId="20577"/>
          <ac:spMkLst>
            <pc:docMk/>
            <pc:sldMk cId="1687523503" sldId="285"/>
            <ac:spMk id="3" creationId="{929F55DB-B371-1AF2-BEED-30F0931AD047}"/>
          </ac:spMkLst>
        </pc:spChg>
        <pc:spChg chg="add del mod">
          <ac:chgData name="승헌 백" userId="931022ae5b107afa" providerId="LiveId" clId="{836EDDA3-A053-4F71-B60D-7AA63CF51978}" dt="2025-06-26T00:39:48.353" v="989" actId="478"/>
          <ac:spMkLst>
            <pc:docMk/>
            <pc:sldMk cId="1687523503" sldId="285"/>
            <ac:spMk id="11" creationId="{5070446E-F235-A0B3-5FFF-4F66FF99495E}"/>
          </ac:spMkLst>
        </pc:spChg>
        <pc:grpChg chg="del">
          <ac:chgData name="승헌 백" userId="931022ae5b107afa" providerId="LiveId" clId="{836EDDA3-A053-4F71-B60D-7AA63CF51978}" dt="2025-06-26T00:39:36.104" v="986" actId="478"/>
          <ac:grpSpMkLst>
            <pc:docMk/>
            <pc:sldMk cId="1687523503" sldId="285"/>
            <ac:grpSpMk id="10" creationId="{C4E2DD3F-78EE-DE0C-F803-EC9B166708CB}"/>
          </ac:grpSpMkLst>
        </pc:grpChg>
      </pc:sldChg>
      <pc:sldChg chg="modSp add mod">
        <pc:chgData name="승헌 백" userId="931022ae5b107afa" providerId="LiveId" clId="{836EDDA3-A053-4F71-B60D-7AA63CF51978}" dt="2025-06-26T00:33:16.282" v="646" actId="113"/>
        <pc:sldMkLst>
          <pc:docMk/>
          <pc:sldMk cId="2449067386" sldId="286"/>
        </pc:sldMkLst>
        <pc:spChg chg="mod">
          <ac:chgData name="승헌 백" userId="931022ae5b107afa" providerId="LiveId" clId="{836EDDA3-A053-4F71-B60D-7AA63CF51978}" dt="2025-06-26T00:33:16.282" v="646" actId="113"/>
          <ac:spMkLst>
            <pc:docMk/>
            <pc:sldMk cId="2449067386" sldId="286"/>
            <ac:spMk id="3" creationId="{4CD20A30-D767-5589-5CD7-F08A69907C5B}"/>
          </ac:spMkLst>
        </pc:spChg>
      </pc:sldChg>
      <pc:sldChg chg="addSp delSp modSp add mod">
        <pc:chgData name="승헌 백" userId="931022ae5b107afa" providerId="LiveId" clId="{836EDDA3-A053-4F71-B60D-7AA63CF51978}" dt="2025-06-26T00:37:16.562" v="866" actId="207"/>
        <pc:sldMkLst>
          <pc:docMk/>
          <pc:sldMk cId="107151440" sldId="287"/>
        </pc:sldMkLst>
        <pc:spChg chg="mod">
          <ac:chgData name="승헌 백" userId="931022ae5b107afa" providerId="LiveId" clId="{836EDDA3-A053-4F71-B60D-7AA63CF51978}" dt="2025-06-26T00:33:22.289" v="648" actId="20577"/>
          <ac:spMkLst>
            <pc:docMk/>
            <pc:sldMk cId="107151440" sldId="287"/>
            <ac:spMk id="2" creationId="{1E260979-BAEF-8EE1-271C-831949FC2A99}"/>
          </ac:spMkLst>
        </pc:spChg>
        <pc:spChg chg="del">
          <ac:chgData name="승헌 백" userId="931022ae5b107afa" providerId="LiveId" clId="{836EDDA3-A053-4F71-B60D-7AA63CF51978}" dt="2025-06-26T00:25:17.169" v="72" actId="478"/>
          <ac:spMkLst>
            <pc:docMk/>
            <pc:sldMk cId="107151440" sldId="287"/>
            <ac:spMk id="3" creationId="{7999F16F-328A-7D51-6132-813D3F868748}"/>
          </ac:spMkLst>
        </pc:spChg>
        <pc:spChg chg="del mod">
          <ac:chgData name="승헌 백" userId="931022ae5b107afa" providerId="LiveId" clId="{836EDDA3-A053-4F71-B60D-7AA63CF51978}" dt="2025-06-26T00:33:20.818" v="647" actId="478"/>
          <ac:spMkLst>
            <pc:docMk/>
            <pc:sldMk cId="107151440" sldId="287"/>
            <ac:spMk id="4" creationId="{1433A8E6-9F58-C33E-BF8D-62C3ABE33CDC}"/>
          </ac:spMkLst>
        </pc:spChg>
        <pc:spChg chg="add mod">
          <ac:chgData name="승헌 백" userId="931022ae5b107afa" providerId="LiveId" clId="{836EDDA3-A053-4F71-B60D-7AA63CF51978}" dt="2025-06-26T00:35:43.767" v="807" actId="12788"/>
          <ac:spMkLst>
            <pc:docMk/>
            <pc:sldMk cId="107151440" sldId="287"/>
            <ac:spMk id="6" creationId="{C0C7F0B6-C7C6-85B4-5365-F332C9523E18}"/>
          </ac:spMkLst>
        </pc:spChg>
        <pc:spChg chg="add mod">
          <ac:chgData name="승헌 백" userId="931022ae5b107afa" providerId="LiveId" clId="{836EDDA3-A053-4F71-B60D-7AA63CF51978}" dt="2025-06-26T00:35:43.767" v="807" actId="12788"/>
          <ac:spMkLst>
            <pc:docMk/>
            <pc:sldMk cId="107151440" sldId="287"/>
            <ac:spMk id="7" creationId="{A50EA205-8723-3996-90A1-4EC75612441E}"/>
          </ac:spMkLst>
        </pc:spChg>
        <pc:spChg chg="add mod">
          <ac:chgData name="승헌 백" userId="931022ae5b107afa" providerId="LiveId" clId="{836EDDA3-A053-4F71-B60D-7AA63CF51978}" dt="2025-06-26T00:35:48.043" v="808" actId="1076"/>
          <ac:spMkLst>
            <pc:docMk/>
            <pc:sldMk cId="107151440" sldId="287"/>
            <ac:spMk id="10" creationId="{0CCF8949-540B-138F-061D-CCE697F608CD}"/>
          </ac:spMkLst>
        </pc:spChg>
        <pc:spChg chg="add mod">
          <ac:chgData name="승헌 백" userId="931022ae5b107afa" providerId="LiveId" clId="{836EDDA3-A053-4F71-B60D-7AA63CF51978}" dt="2025-06-26T00:35:48.043" v="808" actId="1076"/>
          <ac:spMkLst>
            <pc:docMk/>
            <pc:sldMk cId="107151440" sldId="287"/>
            <ac:spMk id="11" creationId="{D4045417-BE9F-56F7-E7A7-2BDC405C0F0B}"/>
          </ac:spMkLst>
        </pc:spChg>
        <pc:spChg chg="add mod">
          <ac:chgData name="승헌 백" userId="931022ae5b107afa" providerId="LiveId" clId="{836EDDA3-A053-4F71-B60D-7AA63CF51978}" dt="2025-06-26T00:36:12.647" v="816" actId="1076"/>
          <ac:spMkLst>
            <pc:docMk/>
            <pc:sldMk cId="107151440" sldId="287"/>
            <ac:spMk id="13" creationId="{6431D2CD-C00A-FD83-51E1-85C1ABD3453E}"/>
          </ac:spMkLst>
        </pc:spChg>
        <pc:spChg chg="add mod">
          <ac:chgData name="승헌 백" userId="931022ae5b107afa" providerId="LiveId" clId="{836EDDA3-A053-4F71-B60D-7AA63CF51978}" dt="2025-06-26T00:37:16.562" v="866" actId="207"/>
          <ac:spMkLst>
            <pc:docMk/>
            <pc:sldMk cId="107151440" sldId="287"/>
            <ac:spMk id="14" creationId="{B34542AB-52DA-D370-2E26-BEE0C25931A2}"/>
          </ac:spMkLst>
        </pc:spChg>
        <pc:spChg chg="add del mod">
          <ac:chgData name="승헌 백" userId="931022ae5b107afa" providerId="LiveId" clId="{836EDDA3-A053-4F71-B60D-7AA63CF51978}" dt="2025-06-26T00:35:15.354" v="798" actId="478"/>
          <ac:spMkLst>
            <pc:docMk/>
            <pc:sldMk cId="107151440" sldId="287"/>
            <ac:spMk id="15" creationId="{7D0D3AF3-88B4-1B3D-CC6F-0090C9AD3120}"/>
          </ac:spMkLst>
        </pc:spChg>
        <pc:spChg chg="add del mod">
          <ac:chgData name="승헌 백" userId="931022ae5b107afa" providerId="LiveId" clId="{836EDDA3-A053-4F71-B60D-7AA63CF51978}" dt="2025-06-26T00:35:15.354" v="798" actId="478"/>
          <ac:spMkLst>
            <pc:docMk/>
            <pc:sldMk cId="107151440" sldId="287"/>
            <ac:spMk id="16" creationId="{B8EE12D5-E292-BCCB-6357-A310A5D5BF21}"/>
          </ac:spMkLst>
        </pc:spChg>
        <pc:spChg chg="add del mod">
          <ac:chgData name="승헌 백" userId="931022ae5b107afa" providerId="LiveId" clId="{836EDDA3-A053-4F71-B60D-7AA63CF51978}" dt="2025-06-26T00:35:15.354" v="798" actId="478"/>
          <ac:spMkLst>
            <pc:docMk/>
            <pc:sldMk cId="107151440" sldId="287"/>
            <ac:spMk id="18" creationId="{B8727902-BF5D-4DF3-60F4-D033F5D87E24}"/>
          </ac:spMkLst>
        </pc:spChg>
        <pc:spChg chg="add mod">
          <ac:chgData name="승헌 백" userId="931022ae5b107afa" providerId="LiveId" clId="{836EDDA3-A053-4F71-B60D-7AA63CF51978}" dt="2025-06-26T00:35:43.767" v="807" actId="12788"/>
          <ac:spMkLst>
            <pc:docMk/>
            <pc:sldMk cId="107151440" sldId="287"/>
            <ac:spMk id="19" creationId="{90E8EDFA-372A-4847-3C26-588906609814}"/>
          </ac:spMkLst>
        </pc:spChg>
        <pc:spChg chg="add mod">
          <ac:chgData name="승헌 백" userId="931022ae5b107afa" providerId="LiveId" clId="{836EDDA3-A053-4F71-B60D-7AA63CF51978}" dt="2025-06-26T00:35:32.062" v="804" actId="14100"/>
          <ac:spMkLst>
            <pc:docMk/>
            <pc:sldMk cId="107151440" sldId="287"/>
            <ac:spMk id="20" creationId="{E884941D-045E-C4A4-35FF-01523D00421B}"/>
          </ac:spMkLst>
        </pc:spChg>
        <pc:spChg chg="add mod">
          <ac:chgData name="승헌 백" userId="931022ae5b107afa" providerId="LiveId" clId="{836EDDA3-A053-4F71-B60D-7AA63CF51978}" dt="2025-06-26T00:35:58.045" v="811" actId="571"/>
          <ac:spMkLst>
            <pc:docMk/>
            <pc:sldMk cId="107151440" sldId="287"/>
            <ac:spMk id="21" creationId="{BD71D7B9-E9AE-9270-5918-3F189710688D}"/>
          </ac:spMkLst>
        </pc:spChg>
        <pc:spChg chg="add mod">
          <ac:chgData name="승헌 백" userId="931022ae5b107afa" providerId="LiveId" clId="{836EDDA3-A053-4F71-B60D-7AA63CF51978}" dt="2025-06-26T00:36:03.361" v="813" actId="1076"/>
          <ac:spMkLst>
            <pc:docMk/>
            <pc:sldMk cId="107151440" sldId="287"/>
            <ac:spMk id="22" creationId="{702D2A2D-49B9-A755-02D1-774F3931FA13}"/>
          </ac:spMkLst>
        </pc:spChg>
        <pc:spChg chg="add mod">
          <ac:chgData name="승헌 백" userId="931022ae5b107afa" providerId="LiveId" clId="{836EDDA3-A053-4F71-B60D-7AA63CF51978}" dt="2025-06-26T00:36:04.442" v="814" actId="571"/>
          <ac:spMkLst>
            <pc:docMk/>
            <pc:sldMk cId="107151440" sldId="287"/>
            <ac:spMk id="24" creationId="{EBFB9FAB-538A-F834-6818-FA0951883828}"/>
          </ac:spMkLst>
        </pc:spChg>
        <pc:spChg chg="add mod">
          <ac:chgData name="승헌 백" userId="931022ae5b107afa" providerId="LiveId" clId="{836EDDA3-A053-4F71-B60D-7AA63CF51978}" dt="2025-06-26T00:36:07.632" v="815" actId="571"/>
          <ac:spMkLst>
            <pc:docMk/>
            <pc:sldMk cId="107151440" sldId="287"/>
            <ac:spMk id="25" creationId="{E0735CD1-CA41-8CD7-2AFF-672250CDFD70}"/>
          </ac:spMkLst>
        </pc:spChg>
        <pc:spChg chg="add mod">
          <ac:chgData name="승헌 백" userId="931022ae5b107afa" providerId="LiveId" clId="{836EDDA3-A053-4F71-B60D-7AA63CF51978}" dt="2025-06-26T00:36:28.806" v="838" actId="20577"/>
          <ac:spMkLst>
            <pc:docMk/>
            <pc:sldMk cId="107151440" sldId="287"/>
            <ac:spMk id="26" creationId="{84D3D033-10F7-D3F1-5431-23C717A57C68}"/>
          </ac:spMkLst>
        </pc:spChg>
        <pc:spChg chg="add mod">
          <ac:chgData name="승헌 백" userId="931022ae5b107afa" providerId="LiveId" clId="{836EDDA3-A053-4F71-B60D-7AA63CF51978}" dt="2025-06-26T00:36:34.641" v="846" actId="20577"/>
          <ac:spMkLst>
            <pc:docMk/>
            <pc:sldMk cId="107151440" sldId="287"/>
            <ac:spMk id="27" creationId="{4383F2BB-96A4-C212-9314-ACB4856DE6A6}"/>
          </ac:spMkLst>
        </pc:spChg>
        <pc:spChg chg="add mod">
          <ac:chgData name="승헌 백" userId="931022ae5b107afa" providerId="LiveId" clId="{836EDDA3-A053-4F71-B60D-7AA63CF51978}" dt="2025-06-26T00:36:44.661" v="859" actId="20577"/>
          <ac:spMkLst>
            <pc:docMk/>
            <pc:sldMk cId="107151440" sldId="287"/>
            <ac:spMk id="28" creationId="{6159B1D7-655F-4A4B-140A-868F016D4B1A}"/>
          </ac:spMkLst>
        </pc:spChg>
        <pc:cxnChg chg="add mod">
          <ac:chgData name="승헌 백" userId="931022ae5b107afa" providerId="LiveId" clId="{836EDDA3-A053-4F71-B60D-7AA63CF51978}" dt="2025-06-26T00:35:43.767" v="807" actId="12788"/>
          <ac:cxnSpMkLst>
            <pc:docMk/>
            <pc:sldMk cId="107151440" sldId="287"/>
            <ac:cxnSpMk id="9" creationId="{C004D350-BAD3-DFFD-D311-BE95936E3B25}"/>
          </ac:cxnSpMkLst>
        </pc:cxnChg>
        <pc:cxnChg chg="add mod">
          <ac:chgData name="승헌 백" userId="931022ae5b107afa" providerId="LiveId" clId="{836EDDA3-A053-4F71-B60D-7AA63CF51978}" dt="2025-06-26T00:35:48.043" v="808" actId="1076"/>
          <ac:cxnSpMkLst>
            <pc:docMk/>
            <pc:sldMk cId="107151440" sldId="287"/>
            <ac:cxnSpMk id="12" creationId="{4171F207-8553-3D1E-0BEC-700E971CA4AB}"/>
          </ac:cxnSpMkLst>
        </pc:cxnChg>
        <pc:cxnChg chg="add del mod">
          <ac:chgData name="승헌 백" userId="931022ae5b107afa" providerId="LiveId" clId="{836EDDA3-A053-4F71-B60D-7AA63CF51978}" dt="2025-06-26T00:35:15.354" v="798" actId="478"/>
          <ac:cxnSpMkLst>
            <pc:docMk/>
            <pc:sldMk cId="107151440" sldId="287"/>
            <ac:cxnSpMk id="17" creationId="{DDE0B7F1-E99C-C332-F7F9-464259A1FFF7}"/>
          </ac:cxnSpMkLst>
        </pc:cxnChg>
        <pc:cxnChg chg="add mod">
          <ac:chgData name="승헌 백" userId="931022ae5b107afa" providerId="LiveId" clId="{836EDDA3-A053-4F71-B60D-7AA63CF51978}" dt="2025-06-26T00:35:58.045" v="811" actId="571"/>
          <ac:cxnSpMkLst>
            <pc:docMk/>
            <pc:sldMk cId="107151440" sldId="287"/>
            <ac:cxnSpMk id="23" creationId="{1C34FB46-44BD-F2F1-ACC0-C025A8021B9F}"/>
          </ac:cxnSpMkLst>
        </pc:cxnChg>
      </pc:sldChg>
      <pc:sldChg chg="addSp delSp modSp add del mod">
        <pc:chgData name="승헌 백" userId="931022ae5b107afa" providerId="LiveId" clId="{836EDDA3-A053-4F71-B60D-7AA63CF51978}" dt="2025-06-26T00:53:59.788" v="2188" actId="47"/>
        <pc:sldMkLst>
          <pc:docMk/>
          <pc:sldMk cId="1860056453" sldId="288"/>
        </pc:sldMkLst>
        <pc:spChg chg="add del mod">
          <ac:chgData name="승헌 백" userId="931022ae5b107afa" providerId="LiveId" clId="{836EDDA3-A053-4F71-B60D-7AA63CF51978}" dt="2025-06-26T00:46:37.266" v="1803" actId="478"/>
          <ac:spMkLst>
            <pc:docMk/>
            <pc:sldMk cId="1860056453" sldId="288"/>
            <ac:spMk id="2" creationId="{81B2C06C-DEDC-0F2D-F0CA-F20B8785F287}"/>
          </ac:spMkLst>
        </pc:spChg>
        <pc:spChg chg="add mod">
          <ac:chgData name="승헌 백" userId="931022ae5b107afa" providerId="LiveId" clId="{836EDDA3-A053-4F71-B60D-7AA63CF51978}" dt="2025-06-26T00:46:38.438" v="1804"/>
          <ac:spMkLst>
            <pc:docMk/>
            <pc:sldMk cId="1860056453" sldId="288"/>
            <ac:spMk id="3" creationId="{00D81187-267A-313E-7781-F0F10DD4081B}"/>
          </ac:spMkLst>
        </pc:spChg>
        <pc:spChg chg="mod">
          <ac:chgData name="승헌 백" userId="931022ae5b107afa" providerId="LiveId" clId="{836EDDA3-A053-4F71-B60D-7AA63CF51978}" dt="2025-06-26T00:47:07.871" v="1810" actId="1076"/>
          <ac:spMkLst>
            <pc:docMk/>
            <pc:sldMk cId="1860056453" sldId="288"/>
            <ac:spMk id="4" creationId="{0812639A-D040-87EB-90C3-840EA5A73011}"/>
          </ac:spMkLst>
        </pc:spChg>
        <pc:spChg chg="mod">
          <ac:chgData name="승헌 백" userId="931022ae5b107afa" providerId="LiveId" clId="{836EDDA3-A053-4F71-B60D-7AA63CF51978}" dt="2025-06-26T00:47:07.871" v="1810" actId="1076"/>
          <ac:spMkLst>
            <pc:docMk/>
            <pc:sldMk cId="1860056453" sldId="288"/>
            <ac:spMk id="5" creationId="{915E9D1D-C55A-789B-A0AD-B93D881E4ADF}"/>
          </ac:spMkLst>
        </pc:spChg>
        <pc:spChg chg="mod">
          <ac:chgData name="승헌 백" userId="931022ae5b107afa" providerId="LiveId" clId="{836EDDA3-A053-4F71-B60D-7AA63CF51978}" dt="2025-06-26T00:47:07.871" v="1810" actId="1076"/>
          <ac:spMkLst>
            <pc:docMk/>
            <pc:sldMk cId="1860056453" sldId="288"/>
            <ac:spMk id="8" creationId="{C8D0357F-52A0-3F10-DB10-19E484553944}"/>
          </ac:spMkLst>
        </pc:spChg>
        <pc:spChg chg="mod">
          <ac:chgData name="승헌 백" userId="931022ae5b107afa" providerId="LiveId" clId="{836EDDA3-A053-4F71-B60D-7AA63CF51978}" dt="2025-06-26T00:47:07.871" v="1810" actId="1076"/>
          <ac:spMkLst>
            <pc:docMk/>
            <pc:sldMk cId="1860056453" sldId="288"/>
            <ac:spMk id="9" creationId="{50C55278-D0B3-5E3F-A6AF-4D7C55530275}"/>
          </ac:spMkLst>
        </pc:spChg>
        <pc:spChg chg="mod">
          <ac:chgData name="승헌 백" userId="931022ae5b107afa" providerId="LiveId" clId="{836EDDA3-A053-4F71-B60D-7AA63CF51978}" dt="2025-06-26T00:47:07.871" v="1810" actId="1076"/>
          <ac:spMkLst>
            <pc:docMk/>
            <pc:sldMk cId="1860056453" sldId="288"/>
            <ac:spMk id="11" creationId="{78B74522-FD42-8960-AF92-8FE35038409C}"/>
          </ac:spMkLst>
        </pc:spChg>
        <pc:spChg chg="add del mod">
          <ac:chgData name="승헌 백" userId="931022ae5b107afa" providerId="LiveId" clId="{836EDDA3-A053-4F71-B60D-7AA63CF51978}" dt="2025-06-26T00:47:08.970" v="1811" actId="478"/>
          <ac:spMkLst>
            <pc:docMk/>
            <pc:sldMk cId="1860056453" sldId="288"/>
            <ac:spMk id="12" creationId="{BA90C36C-524B-BC4C-0217-AB6A30460A15}"/>
          </ac:spMkLst>
        </pc:spChg>
        <pc:cxnChg chg="add mod">
          <ac:chgData name="승헌 백" userId="931022ae5b107afa" providerId="LiveId" clId="{836EDDA3-A053-4F71-B60D-7AA63CF51978}" dt="2025-06-26T00:46:38.438" v="1804"/>
          <ac:cxnSpMkLst>
            <pc:docMk/>
            <pc:sldMk cId="1860056453" sldId="288"/>
            <ac:cxnSpMk id="6" creationId="{B6DD9C64-7A77-9039-1F18-2F6B5C6BD704}"/>
          </ac:cxnSpMkLst>
        </pc:cxnChg>
        <pc:cxnChg chg="mod">
          <ac:chgData name="승헌 백" userId="931022ae5b107afa" providerId="LiveId" clId="{836EDDA3-A053-4F71-B60D-7AA63CF51978}" dt="2025-06-26T00:47:07.871" v="1810" actId="1076"/>
          <ac:cxnSpMkLst>
            <pc:docMk/>
            <pc:sldMk cId="1860056453" sldId="288"/>
            <ac:cxnSpMk id="7" creationId="{218AA7DF-8D6F-1FD1-84E1-08C2A22F59E9}"/>
          </ac:cxnSpMkLst>
        </pc:cxnChg>
        <pc:cxnChg chg="mod">
          <ac:chgData name="승헌 백" userId="931022ae5b107afa" providerId="LiveId" clId="{836EDDA3-A053-4F71-B60D-7AA63CF51978}" dt="2025-06-26T00:47:07.871" v="1810" actId="1076"/>
          <ac:cxnSpMkLst>
            <pc:docMk/>
            <pc:sldMk cId="1860056453" sldId="288"/>
            <ac:cxnSpMk id="10" creationId="{BBAA028C-271A-8859-FA22-D7780454703A}"/>
          </ac:cxnSpMkLst>
        </pc:cxnChg>
      </pc:sldChg>
      <pc:sldChg chg="addSp delSp modSp add mod">
        <pc:chgData name="승헌 백" userId="931022ae5b107afa" providerId="LiveId" clId="{836EDDA3-A053-4F71-B60D-7AA63CF51978}" dt="2025-06-26T00:54:37.945" v="2200" actId="478"/>
        <pc:sldMkLst>
          <pc:docMk/>
          <pc:sldMk cId="4107778723" sldId="289"/>
        </pc:sldMkLst>
        <pc:spChg chg="add mod">
          <ac:chgData name="승헌 백" userId="931022ae5b107afa" providerId="LiveId" clId="{836EDDA3-A053-4F71-B60D-7AA63CF51978}" dt="2025-06-26T00:46:45.605" v="1806"/>
          <ac:spMkLst>
            <pc:docMk/>
            <pc:sldMk cId="4107778723" sldId="289"/>
            <ac:spMk id="2" creationId="{95249993-E871-3D12-AE17-65576C6E09C7}"/>
          </ac:spMkLst>
        </pc:spChg>
        <pc:spChg chg="mod">
          <ac:chgData name="승헌 백" userId="931022ae5b107afa" providerId="LiveId" clId="{836EDDA3-A053-4F71-B60D-7AA63CF51978}" dt="2025-06-26T00:46:51.061" v="1807" actId="1076"/>
          <ac:spMkLst>
            <pc:docMk/>
            <pc:sldMk cId="4107778723" sldId="289"/>
            <ac:spMk id="3" creationId="{3B6632FC-800C-376F-CF81-072BEAE1C9C8}"/>
          </ac:spMkLst>
        </pc:spChg>
        <pc:spChg chg="mod">
          <ac:chgData name="승헌 백" userId="931022ae5b107afa" providerId="LiveId" clId="{836EDDA3-A053-4F71-B60D-7AA63CF51978}" dt="2025-06-26T00:54:11.207" v="2190" actId="1076"/>
          <ac:spMkLst>
            <pc:docMk/>
            <pc:sldMk cId="4107778723" sldId="289"/>
            <ac:spMk id="4" creationId="{4A2AA1E0-903B-7CCC-DE34-B3B50A7F9932}"/>
          </ac:spMkLst>
        </pc:spChg>
        <pc:spChg chg="del mod">
          <ac:chgData name="승헌 백" userId="931022ae5b107afa" providerId="LiveId" clId="{836EDDA3-A053-4F71-B60D-7AA63CF51978}" dt="2025-06-26T00:54:16.545" v="2192" actId="478"/>
          <ac:spMkLst>
            <pc:docMk/>
            <pc:sldMk cId="4107778723" sldId="289"/>
            <ac:spMk id="5" creationId="{F8670D16-7CA6-4021-F096-9BFEA178EBF0}"/>
          </ac:spMkLst>
        </pc:spChg>
        <pc:spChg chg="mod">
          <ac:chgData name="승헌 백" userId="931022ae5b107afa" providerId="LiveId" clId="{836EDDA3-A053-4F71-B60D-7AA63CF51978}" dt="2025-06-26T00:54:11.207" v="2190" actId="1076"/>
          <ac:spMkLst>
            <pc:docMk/>
            <pc:sldMk cId="4107778723" sldId="289"/>
            <ac:spMk id="7" creationId="{AE0B235D-8766-E7C7-F432-EE6661992204}"/>
          </ac:spMkLst>
        </pc:spChg>
        <pc:spChg chg="mod">
          <ac:chgData name="승헌 백" userId="931022ae5b107afa" providerId="LiveId" clId="{836EDDA3-A053-4F71-B60D-7AA63CF51978}" dt="2025-06-26T00:54:11.207" v="2190" actId="1076"/>
          <ac:spMkLst>
            <pc:docMk/>
            <pc:sldMk cId="4107778723" sldId="289"/>
            <ac:spMk id="8" creationId="{D6DB2E7F-5313-3277-1D7B-B3A30AC8CEFD}"/>
          </ac:spMkLst>
        </pc:spChg>
        <pc:spChg chg="mod">
          <ac:chgData name="승헌 백" userId="931022ae5b107afa" providerId="LiveId" clId="{836EDDA3-A053-4F71-B60D-7AA63CF51978}" dt="2025-06-26T00:54:11.207" v="2190" actId="1076"/>
          <ac:spMkLst>
            <pc:docMk/>
            <pc:sldMk cId="4107778723" sldId="289"/>
            <ac:spMk id="9" creationId="{3C2B4139-1EA7-E9C2-6F06-71AAF3EC1B1C}"/>
          </ac:spMkLst>
        </pc:spChg>
        <pc:spChg chg="mod">
          <ac:chgData name="승헌 백" userId="931022ae5b107afa" providerId="LiveId" clId="{836EDDA3-A053-4F71-B60D-7AA63CF51978}" dt="2025-06-26T00:54:11.207" v="2190" actId="1076"/>
          <ac:spMkLst>
            <pc:docMk/>
            <pc:sldMk cId="4107778723" sldId="289"/>
            <ac:spMk id="10" creationId="{60B13B84-5E1D-3008-AB18-722A81639168}"/>
          </ac:spMkLst>
        </pc:spChg>
        <pc:spChg chg="mod">
          <ac:chgData name="승헌 백" userId="931022ae5b107afa" providerId="LiveId" clId="{836EDDA3-A053-4F71-B60D-7AA63CF51978}" dt="2025-06-26T00:54:11.207" v="2190" actId="1076"/>
          <ac:spMkLst>
            <pc:docMk/>
            <pc:sldMk cId="4107778723" sldId="289"/>
            <ac:spMk id="11" creationId="{89183B85-7714-2747-E650-8561FE48D529}"/>
          </ac:spMkLst>
        </pc:spChg>
        <pc:spChg chg="mod">
          <ac:chgData name="승헌 백" userId="931022ae5b107afa" providerId="LiveId" clId="{836EDDA3-A053-4F71-B60D-7AA63CF51978}" dt="2025-06-26T00:54:26.304" v="2195" actId="1076"/>
          <ac:spMkLst>
            <pc:docMk/>
            <pc:sldMk cId="4107778723" sldId="289"/>
            <ac:spMk id="13" creationId="{56842C05-42C1-F7B3-4C99-6D417BBFE5DF}"/>
          </ac:spMkLst>
        </pc:spChg>
        <pc:spChg chg="mod">
          <ac:chgData name="승헌 백" userId="931022ae5b107afa" providerId="LiveId" clId="{836EDDA3-A053-4F71-B60D-7AA63CF51978}" dt="2025-06-26T00:46:51.061" v="1807" actId="1076"/>
          <ac:spMkLst>
            <pc:docMk/>
            <pc:sldMk cId="4107778723" sldId="289"/>
            <ac:spMk id="15" creationId="{4ABC8224-B6B2-C850-48D3-E864ADEBA237}"/>
          </ac:spMkLst>
        </pc:spChg>
        <pc:spChg chg="del">
          <ac:chgData name="승헌 백" userId="931022ae5b107afa" providerId="LiveId" clId="{836EDDA3-A053-4F71-B60D-7AA63CF51978}" dt="2025-06-26T00:46:44.757" v="1805" actId="478"/>
          <ac:spMkLst>
            <pc:docMk/>
            <pc:sldMk cId="4107778723" sldId="289"/>
            <ac:spMk id="16" creationId="{8486ADDE-3A01-4FDC-9CAB-BD1DD369FDB3}"/>
          </ac:spMkLst>
        </pc:spChg>
        <pc:spChg chg="add del">
          <ac:chgData name="승헌 백" userId="931022ae5b107afa" providerId="LiveId" clId="{836EDDA3-A053-4F71-B60D-7AA63CF51978}" dt="2025-06-26T00:47:11.984" v="1812" actId="478"/>
          <ac:spMkLst>
            <pc:docMk/>
            <pc:sldMk cId="4107778723" sldId="289"/>
            <ac:spMk id="17" creationId="{B24A984B-55D5-47E0-E985-4ACC39A5C1AA}"/>
          </ac:spMkLst>
        </pc:spChg>
        <pc:spChg chg="add mod">
          <ac:chgData name="승헌 백" userId="931022ae5b107afa" providerId="LiveId" clId="{836EDDA3-A053-4F71-B60D-7AA63CF51978}" dt="2025-06-26T00:54:06.016" v="2189"/>
          <ac:spMkLst>
            <pc:docMk/>
            <pc:sldMk cId="4107778723" sldId="289"/>
            <ac:spMk id="19" creationId="{263F8372-B3BD-7AAE-9CA3-A0A67E4E963C}"/>
          </ac:spMkLst>
        </pc:spChg>
        <pc:spChg chg="mod">
          <ac:chgData name="승헌 백" userId="931022ae5b107afa" providerId="LiveId" clId="{836EDDA3-A053-4F71-B60D-7AA63CF51978}" dt="2025-06-26T00:46:51.061" v="1807" actId="1076"/>
          <ac:spMkLst>
            <pc:docMk/>
            <pc:sldMk cId="4107778723" sldId="289"/>
            <ac:spMk id="20" creationId="{FE10A43D-4EFF-E709-48B1-78398621AC82}"/>
          </ac:spMkLst>
        </pc:spChg>
        <pc:spChg chg="add mod">
          <ac:chgData name="승헌 백" userId="931022ae5b107afa" providerId="LiveId" clId="{836EDDA3-A053-4F71-B60D-7AA63CF51978}" dt="2025-06-26T00:54:06.016" v="2189"/>
          <ac:spMkLst>
            <pc:docMk/>
            <pc:sldMk cId="4107778723" sldId="289"/>
            <ac:spMk id="22" creationId="{1589EF5A-0DD5-1677-C637-D63208DBCF53}"/>
          </ac:spMkLst>
        </pc:spChg>
        <pc:spChg chg="add mod">
          <ac:chgData name="승헌 백" userId="931022ae5b107afa" providerId="LiveId" clId="{836EDDA3-A053-4F71-B60D-7AA63CF51978}" dt="2025-06-26T00:54:15.129" v="2191" actId="571"/>
          <ac:spMkLst>
            <pc:docMk/>
            <pc:sldMk cId="4107778723" sldId="289"/>
            <ac:spMk id="23" creationId="{CB4E151A-0642-0A85-320A-83EE91D1A5A4}"/>
          </ac:spMkLst>
        </pc:spChg>
        <pc:spChg chg="add mod">
          <ac:chgData name="승헌 백" userId="931022ae5b107afa" providerId="LiveId" clId="{836EDDA3-A053-4F71-B60D-7AA63CF51978}" dt="2025-06-26T00:54:15.129" v="2191" actId="571"/>
          <ac:spMkLst>
            <pc:docMk/>
            <pc:sldMk cId="4107778723" sldId="289"/>
            <ac:spMk id="24" creationId="{42C47865-8509-01C2-03DF-E777B5098028}"/>
          </ac:spMkLst>
        </pc:spChg>
        <pc:spChg chg="add mod">
          <ac:chgData name="승헌 백" userId="931022ae5b107afa" providerId="LiveId" clId="{836EDDA3-A053-4F71-B60D-7AA63CF51978}" dt="2025-06-26T00:54:15.129" v="2191" actId="571"/>
          <ac:spMkLst>
            <pc:docMk/>
            <pc:sldMk cId="4107778723" sldId="289"/>
            <ac:spMk id="25" creationId="{A51D7A77-AB99-8514-BA93-F91E866DCDD5}"/>
          </ac:spMkLst>
        </pc:spChg>
        <pc:spChg chg="add mod">
          <ac:chgData name="승헌 백" userId="931022ae5b107afa" providerId="LiveId" clId="{836EDDA3-A053-4F71-B60D-7AA63CF51978}" dt="2025-06-26T00:54:15.129" v="2191" actId="571"/>
          <ac:spMkLst>
            <pc:docMk/>
            <pc:sldMk cId="4107778723" sldId="289"/>
            <ac:spMk id="26" creationId="{A736D5B0-A270-14A5-1D12-1B24DA762591}"/>
          </ac:spMkLst>
        </pc:spChg>
        <pc:spChg chg="add mod">
          <ac:chgData name="승헌 백" userId="931022ae5b107afa" providerId="LiveId" clId="{836EDDA3-A053-4F71-B60D-7AA63CF51978}" dt="2025-06-26T00:54:15.129" v="2191" actId="571"/>
          <ac:spMkLst>
            <pc:docMk/>
            <pc:sldMk cId="4107778723" sldId="289"/>
            <ac:spMk id="27" creationId="{2A70547C-3940-D4E3-BE6B-1C3EF85B52DD}"/>
          </ac:spMkLst>
        </pc:spChg>
        <pc:spChg chg="add mod">
          <ac:chgData name="승헌 백" userId="931022ae5b107afa" providerId="LiveId" clId="{836EDDA3-A053-4F71-B60D-7AA63CF51978}" dt="2025-06-26T00:54:15.129" v="2191" actId="571"/>
          <ac:spMkLst>
            <pc:docMk/>
            <pc:sldMk cId="4107778723" sldId="289"/>
            <ac:spMk id="28" creationId="{8AE72F87-28AD-C625-BB2D-D4118D1D6448}"/>
          </ac:spMkLst>
        </pc:spChg>
        <pc:cxnChg chg="add mod">
          <ac:chgData name="승헌 백" userId="931022ae5b107afa" providerId="LiveId" clId="{836EDDA3-A053-4F71-B60D-7AA63CF51978}" dt="2025-06-26T00:46:45.605" v="1806"/>
          <ac:cxnSpMkLst>
            <pc:docMk/>
            <pc:sldMk cId="4107778723" sldId="289"/>
            <ac:cxnSpMk id="6" creationId="{F6C6DF06-78F4-BEE3-125E-714366C8407F}"/>
          </ac:cxnSpMkLst>
        </pc:cxnChg>
        <pc:cxnChg chg="mod">
          <ac:chgData name="승헌 백" userId="931022ae5b107afa" providerId="LiveId" clId="{836EDDA3-A053-4F71-B60D-7AA63CF51978}" dt="2025-06-26T00:54:28.374" v="2196" actId="14100"/>
          <ac:cxnSpMkLst>
            <pc:docMk/>
            <pc:sldMk cId="4107778723" sldId="289"/>
            <ac:cxnSpMk id="12" creationId="{A8949BBB-EC9A-3C53-600E-462F235FB590}"/>
          </ac:cxnSpMkLst>
        </pc:cxnChg>
        <pc:cxnChg chg="mod">
          <ac:chgData name="승헌 백" userId="931022ae5b107afa" providerId="LiveId" clId="{836EDDA3-A053-4F71-B60D-7AA63CF51978}" dt="2025-06-26T00:54:19.304" v="2193" actId="14100"/>
          <ac:cxnSpMkLst>
            <pc:docMk/>
            <pc:sldMk cId="4107778723" sldId="289"/>
            <ac:cxnSpMk id="14" creationId="{C0C5C720-4E1C-7792-AA75-E46A5D7D77D0}"/>
          </ac:cxnSpMkLst>
        </pc:cxnChg>
        <pc:cxnChg chg="add del mod">
          <ac:chgData name="승헌 백" userId="931022ae5b107afa" providerId="LiveId" clId="{836EDDA3-A053-4F71-B60D-7AA63CF51978}" dt="2025-06-26T00:54:37.945" v="2200" actId="478"/>
          <ac:cxnSpMkLst>
            <pc:docMk/>
            <pc:sldMk cId="4107778723" sldId="289"/>
            <ac:cxnSpMk id="32" creationId="{17E7FE1B-9F9B-1983-A794-7845D2AF44F1}"/>
          </ac:cxnSpMkLst>
        </pc:cxnChg>
      </pc:sldChg>
      <pc:sldChg chg="addSp delSp modSp add mod">
        <pc:chgData name="승헌 백" userId="931022ae5b107afa" providerId="LiveId" clId="{836EDDA3-A053-4F71-B60D-7AA63CF51978}" dt="2025-06-26T00:54:58.082" v="2207" actId="1076"/>
        <pc:sldMkLst>
          <pc:docMk/>
          <pc:sldMk cId="3127502093" sldId="290"/>
        </pc:sldMkLst>
        <pc:spChg chg="add del mod">
          <ac:chgData name="승헌 백" userId="931022ae5b107afa" providerId="LiveId" clId="{836EDDA3-A053-4F71-B60D-7AA63CF51978}" dt="2025-06-26T00:47:22.382" v="1817" actId="478"/>
          <ac:spMkLst>
            <pc:docMk/>
            <pc:sldMk cId="3127502093" sldId="290"/>
            <ac:spMk id="2" creationId="{A579ECDF-1D25-6443-3A0A-188074A46470}"/>
          </ac:spMkLst>
        </pc:spChg>
        <pc:spChg chg="mod">
          <ac:chgData name="승헌 백" userId="931022ae5b107afa" providerId="LiveId" clId="{836EDDA3-A053-4F71-B60D-7AA63CF51978}" dt="2025-06-26T00:47:20.998" v="1816" actId="1076"/>
          <ac:spMkLst>
            <pc:docMk/>
            <pc:sldMk cId="3127502093" sldId="290"/>
            <ac:spMk id="3" creationId="{4AFB994B-A807-FCA1-AD9A-4A8ABD2CC586}"/>
          </ac:spMkLst>
        </pc:spChg>
        <pc:spChg chg="mod">
          <ac:chgData name="승헌 백" userId="931022ae5b107afa" providerId="LiveId" clId="{836EDDA3-A053-4F71-B60D-7AA63CF51978}" dt="2025-06-26T00:54:49.092" v="2203" actId="1076"/>
          <ac:spMkLst>
            <pc:docMk/>
            <pc:sldMk cId="3127502093" sldId="290"/>
            <ac:spMk id="4" creationId="{BE9C01DF-7E81-D40E-201F-47ED9D69C93B}"/>
          </ac:spMkLst>
        </pc:spChg>
        <pc:spChg chg="del mod">
          <ac:chgData name="승헌 백" userId="931022ae5b107afa" providerId="LiveId" clId="{836EDDA3-A053-4F71-B60D-7AA63CF51978}" dt="2025-06-26T00:54:46.228" v="2202" actId="478"/>
          <ac:spMkLst>
            <pc:docMk/>
            <pc:sldMk cId="3127502093" sldId="290"/>
            <ac:spMk id="5" creationId="{48E6FAB7-0DDD-AEFF-B012-68243B548058}"/>
          </ac:spMkLst>
        </pc:spChg>
        <pc:spChg chg="add mod">
          <ac:chgData name="승헌 백" userId="931022ae5b107afa" providerId="LiveId" clId="{836EDDA3-A053-4F71-B60D-7AA63CF51978}" dt="2025-06-26T00:47:44.305" v="1821"/>
          <ac:spMkLst>
            <pc:docMk/>
            <pc:sldMk cId="3127502093" sldId="290"/>
            <ac:spMk id="6" creationId="{8CA60639-41CE-FD9B-6F3D-96B4036939E9}"/>
          </ac:spMkLst>
        </pc:spChg>
        <pc:spChg chg="mod">
          <ac:chgData name="승헌 백" userId="931022ae5b107afa" providerId="LiveId" clId="{836EDDA3-A053-4F71-B60D-7AA63CF51978}" dt="2025-06-26T00:54:49.092" v="2203" actId="1076"/>
          <ac:spMkLst>
            <pc:docMk/>
            <pc:sldMk cId="3127502093" sldId="290"/>
            <ac:spMk id="7" creationId="{56C23761-355C-FC96-17D1-B2B668EAFC56}"/>
          </ac:spMkLst>
        </pc:spChg>
        <pc:spChg chg="mod">
          <ac:chgData name="승헌 백" userId="931022ae5b107afa" providerId="LiveId" clId="{836EDDA3-A053-4F71-B60D-7AA63CF51978}" dt="2025-06-26T00:54:49.092" v="2203" actId="1076"/>
          <ac:spMkLst>
            <pc:docMk/>
            <pc:sldMk cId="3127502093" sldId="290"/>
            <ac:spMk id="8" creationId="{D0C1374F-995A-0D3B-11EB-3458B0A945B5}"/>
          </ac:spMkLst>
        </pc:spChg>
        <pc:spChg chg="mod">
          <ac:chgData name="승헌 백" userId="931022ae5b107afa" providerId="LiveId" clId="{836EDDA3-A053-4F71-B60D-7AA63CF51978}" dt="2025-06-26T00:54:49.092" v="2203" actId="1076"/>
          <ac:spMkLst>
            <pc:docMk/>
            <pc:sldMk cId="3127502093" sldId="290"/>
            <ac:spMk id="9" creationId="{EE1D3927-D560-4121-04E8-26058F8C7CBE}"/>
          </ac:spMkLst>
        </pc:spChg>
        <pc:spChg chg="mod">
          <ac:chgData name="승헌 백" userId="931022ae5b107afa" providerId="LiveId" clId="{836EDDA3-A053-4F71-B60D-7AA63CF51978}" dt="2025-06-26T00:54:49.092" v="2203" actId="1076"/>
          <ac:spMkLst>
            <pc:docMk/>
            <pc:sldMk cId="3127502093" sldId="290"/>
            <ac:spMk id="10" creationId="{23C6A621-E574-94DC-FDC3-015D5845294B}"/>
          </ac:spMkLst>
        </pc:spChg>
        <pc:spChg chg="mod">
          <ac:chgData name="승헌 백" userId="931022ae5b107afa" providerId="LiveId" clId="{836EDDA3-A053-4F71-B60D-7AA63CF51978}" dt="2025-06-26T00:54:49.092" v="2203" actId="1076"/>
          <ac:spMkLst>
            <pc:docMk/>
            <pc:sldMk cId="3127502093" sldId="290"/>
            <ac:spMk id="11" creationId="{FCD401CC-0525-EC01-729B-DFDA6A7D011E}"/>
          </ac:spMkLst>
        </pc:spChg>
        <pc:spChg chg="mod">
          <ac:chgData name="승헌 백" userId="931022ae5b107afa" providerId="LiveId" clId="{836EDDA3-A053-4F71-B60D-7AA63CF51978}" dt="2025-06-26T00:54:58.082" v="2207" actId="1076"/>
          <ac:spMkLst>
            <pc:docMk/>
            <pc:sldMk cId="3127502093" sldId="290"/>
            <ac:spMk id="13" creationId="{BCD27792-4E32-5895-DD68-3B48BE802C3E}"/>
          </ac:spMkLst>
        </pc:spChg>
        <pc:spChg chg="mod">
          <ac:chgData name="승헌 백" userId="931022ae5b107afa" providerId="LiveId" clId="{836EDDA3-A053-4F71-B60D-7AA63CF51978}" dt="2025-06-26T00:47:20.998" v="1816" actId="1076"/>
          <ac:spMkLst>
            <pc:docMk/>
            <pc:sldMk cId="3127502093" sldId="290"/>
            <ac:spMk id="15" creationId="{C5D01E8F-D5AF-5D2E-4C7C-7C45117022DA}"/>
          </ac:spMkLst>
        </pc:spChg>
        <pc:spChg chg="del">
          <ac:chgData name="승헌 백" userId="931022ae5b107afa" providerId="LiveId" clId="{836EDDA3-A053-4F71-B60D-7AA63CF51978}" dt="2025-06-26T00:47:45.842" v="1822" actId="478"/>
          <ac:spMkLst>
            <pc:docMk/>
            <pc:sldMk cId="3127502093" sldId="290"/>
            <ac:spMk id="16" creationId="{F27591DB-082E-797F-4D41-1D3CFC736542}"/>
          </ac:spMkLst>
        </pc:spChg>
        <pc:spChg chg="add mod">
          <ac:chgData name="승헌 백" userId="931022ae5b107afa" providerId="LiveId" clId="{836EDDA3-A053-4F71-B60D-7AA63CF51978}" dt="2025-06-26T00:54:44.447" v="2201"/>
          <ac:spMkLst>
            <pc:docMk/>
            <pc:sldMk cId="3127502093" sldId="290"/>
            <ac:spMk id="19" creationId="{A1A5A795-661A-34F0-6A55-37DDA1FBA1E6}"/>
          </ac:spMkLst>
        </pc:spChg>
        <pc:spChg chg="mod">
          <ac:chgData name="승헌 백" userId="931022ae5b107afa" providerId="LiveId" clId="{836EDDA3-A053-4F71-B60D-7AA63CF51978}" dt="2025-06-26T00:47:20.998" v="1816" actId="1076"/>
          <ac:spMkLst>
            <pc:docMk/>
            <pc:sldMk cId="3127502093" sldId="290"/>
            <ac:spMk id="20" creationId="{42885E22-DA8F-9545-D450-4D8E8293F25C}"/>
          </ac:spMkLst>
        </pc:spChg>
        <pc:spChg chg="add mod">
          <ac:chgData name="승헌 백" userId="931022ae5b107afa" providerId="LiveId" clId="{836EDDA3-A053-4F71-B60D-7AA63CF51978}" dt="2025-06-26T00:54:44.447" v="2201"/>
          <ac:spMkLst>
            <pc:docMk/>
            <pc:sldMk cId="3127502093" sldId="290"/>
            <ac:spMk id="22" creationId="{FF5F8354-5E96-A24E-128C-256CA0EE090F}"/>
          </ac:spMkLst>
        </pc:spChg>
        <pc:spChg chg="add mod">
          <ac:chgData name="승헌 백" userId="931022ae5b107afa" providerId="LiveId" clId="{836EDDA3-A053-4F71-B60D-7AA63CF51978}" dt="2025-06-26T00:54:50.963" v="2204" actId="571"/>
          <ac:spMkLst>
            <pc:docMk/>
            <pc:sldMk cId="3127502093" sldId="290"/>
            <ac:spMk id="23" creationId="{87B65D80-7649-C3A7-22E5-81D744CD149D}"/>
          </ac:spMkLst>
        </pc:spChg>
        <pc:spChg chg="add mod">
          <ac:chgData name="승헌 백" userId="931022ae5b107afa" providerId="LiveId" clId="{836EDDA3-A053-4F71-B60D-7AA63CF51978}" dt="2025-06-26T00:54:50.963" v="2204" actId="571"/>
          <ac:spMkLst>
            <pc:docMk/>
            <pc:sldMk cId="3127502093" sldId="290"/>
            <ac:spMk id="24" creationId="{6049A391-5FEF-1E4D-6A92-1F2A6EF2944B}"/>
          </ac:spMkLst>
        </pc:spChg>
        <pc:spChg chg="add mod">
          <ac:chgData name="승헌 백" userId="931022ae5b107afa" providerId="LiveId" clId="{836EDDA3-A053-4F71-B60D-7AA63CF51978}" dt="2025-06-26T00:54:50.963" v="2204" actId="571"/>
          <ac:spMkLst>
            <pc:docMk/>
            <pc:sldMk cId="3127502093" sldId="290"/>
            <ac:spMk id="25" creationId="{39A97621-DE8B-6DEB-4E72-D96AC998BB6F}"/>
          </ac:spMkLst>
        </pc:spChg>
        <pc:spChg chg="add mod">
          <ac:chgData name="승헌 백" userId="931022ae5b107afa" providerId="LiveId" clId="{836EDDA3-A053-4F71-B60D-7AA63CF51978}" dt="2025-06-26T00:54:50.963" v="2204" actId="571"/>
          <ac:spMkLst>
            <pc:docMk/>
            <pc:sldMk cId="3127502093" sldId="290"/>
            <ac:spMk id="26" creationId="{9DB24718-4A7D-F072-D0B1-89BE3E3E9585}"/>
          </ac:spMkLst>
        </pc:spChg>
        <pc:spChg chg="add mod">
          <ac:chgData name="승헌 백" userId="931022ae5b107afa" providerId="LiveId" clId="{836EDDA3-A053-4F71-B60D-7AA63CF51978}" dt="2025-06-26T00:54:50.963" v="2204" actId="571"/>
          <ac:spMkLst>
            <pc:docMk/>
            <pc:sldMk cId="3127502093" sldId="290"/>
            <ac:spMk id="27" creationId="{511BF30A-7C8A-4592-1966-6984D7E91076}"/>
          </ac:spMkLst>
        </pc:spChg>
        <pc:spChg chg="add mod">
          <ac:chgData name="승헌 백" userId="931022ae5b107afa" providerId="LiveId" clId="{836EDDA3-A053-4F71-B60D-7AA63CF51978}" dt="2025-06-26T00:54:50.963" v="2204" actId="571"/>
          <ac:spMkLst>
            <pc:docMk/>
            <pc:sldMk cId="3127502093" sldId="290"/>
            <ac:spMk id="28" creationId="{F59203D2-6CF0-3665-F5E7-18169E90BCB3}"/>
          </ac:spMkLst>
        </pc:spChg>
        <pc:cxnChg chg="mod">
          <ac:chgData name="승헌 백" userId="931022ae5b107afa" providerId="LiveId" clId="{836EDDA3-A053-4F71-B60D-7AA63CF51978}" dt="2025-06-26T00:54:58.082" v="2207" actId="1076"/>
          <ac:cxnSpMkLst>
            <pc:docMk/>
            <pc:sldMk cId="3127502093" sldId="290"/>
            <ac:cxnSpMk id="12" creationId="{215F9658-3581-9B58-B795-5788892BAD02}"/>
          </ac:cxnSpMkLst>
        </pc:cxnChg>
        <pc:cxnChg chg="mod">
          <ac:chgData name="승헌 백" userId="931022ae5b107afa" providerId="LiveId" clId="{836EDDA3-A053-4F71-B60D-7AA63CF51978}" dt="2025-06-26T00:54:52.805" v="2205" actId="14100"/>
          <ac:cxnSpMkLst>
            <pc:docMk/>
            <pc:sldMk cId="3127502093" sldId="290"/>
            <ac:cxnSpMk id="14" creationId="{5C71D878-BA9D-2A7B-F371-9959B7EC224F}"/>
          </ac:cxnSpMkLst>
        </pc:cxnChg>
        <pc:cxnChg chg="add mod">
          <ac:chgData name="승헌 백" userId="931022ae5b107afa" providerId="LiveId" clId="{836EDDA3-A053-4F71-B60D-7AA63CF51978}" dt="2025-06-26T00:47:44.305" v="1821"/>
          <ac:cxnSpMkLst>
            <pc:docMk/>
            <pc:sldMk cId="3127502093" sldId="290"/>
            <ac:cxnSpMk id="17" creationId="{DA6BDE0E-FC50-4E90-C2B5-5492605C6074}"/>
          </ac:cxnSpMkLst>
        </pc:cxnChg>
      </pc:sldChg>
      <pc:sldChg chg="addSp delSp modSp add mod">
        <pc:chgData name="승헌 백" userId="931022ae5b107afa" providerId="LiveId" clId="{836EDDA3-A053-4F71-B60D-7AA63CF51978}" dt="2025-06-26T00:55:45.323" v="2222" actId="1076"/>
        <pc:sldMkLst>
          <pc:docMk/>
          <pc:sldMk cId="3099803747" sldId="291"/>
        </pc:sldMkLst>
        <pc:spChg chg="mod">
          <ac:chgData name="승헌 백" userId="931022ae5b107afa" providerId="LiveId" clId="{836EDDA3-A053-4F71-B60D-7AA63CF51978}" dt="2025-06-26T00:55:22.737" v="2213" actId="1076"/>
          <ac:spMkLst>
            <pc:docMk/>
            <pc:sldMk cId="3099803747" sldId="291"/>
            <ac:spMk id="3" creationId="{3B2C1174-D831-84C3-BB8E-9F076D84566F}"/>
          </ac:spMkLst>
        </pc:spChg>
        <pc:spChg chg="mod">
          <ac:chgData name="승헌 백" userId="931022ae5b107afa" providerId="LiveId" clId="{836EDDA3-A053-4F71-B60D-7AA63CF51978}" dt="2025-06-26T00:55:36.105" v="2218" actId="1076"/>
          <ac:spMkLst>
            <pc:docMk/>
            <pc:sldMk cId="3099803747" sldId="291"/>
            <ac:spMk id="4" creationId="{C21DB65E-B72B-39AD-C416-96B1C470558D}"/>
          </ac:spMkLst>
        </pc:spChg>
        <pc:spChg chg="del">
          <ac:chgData name="승헌 백" userId="931022ae5b107afa" providerId="LiveId" clId="{836EDDA3-A053-4F71-B60D-7AA63CF51978}" dt="2025-06-26T00:55:04.987" v="2209" actId="478"/>
          <ac:spMkLst>
            <pc:docMk/>
            <pc:sldMk cId="3099803747" sldId="291"/>
            <ac:spMk id="5" creationId="{96F93139-1DB9-3653-45AA-77CA68F3F161}"/>
          </ac:spMkLst>
        </pc:spChg>
        <pc:spChg chg="add mod">
          <ac:chgData name="승헌 백" userId="931022ae5b107afa" providerId="LiveId" clId="{836EDDA3-A053-4F71-B60D-7AA63CF51978}" dt="2025-06-26T00:47:48.088" v="1824"/>
          <ac:spMkLst>
            <pc:docMk/>
            <pc:sldMk cId="3099803747" sldId="291"/>
            <ac:spMk id="6" creationId="{6833B6AA-CAF8-877C-0F57-85F7ADDF19C7}"/>
          </ac:spMkLst>
        </pc:spChg>
        <pc:spChg chg="mod">
          <ac:chgData name="승헌 백" userId="931022ae5b107afa" providerId="LiveId" clId="{836EDDA3-A053-4F71-B60D-7AA63CF51978}" dt="2025-06-26T00:55:36.105" v="2218" actId="1076"/>
          <ac:spMkLst>
            <pc:docMk/>
            <pc:sldMk cId="3099803747" sldId="291"/>
            <ac:spMk id="7" creationId="{1580DE1D-0B69-60FA-E72A-73563188D38F}"/>
          </ac:spMkLst>
        </pc:spChg>
        <pc:spChg chg="mod">
          <ac:chgData name="승헌 백" userId="931022ae5b107afa" providerId="LiveId" clId="{836EDDA3-A053-4F71-B60D-7AA63CF51978}" dt="2025-06-26T00:55:36.105" v="2218" actId="1076"/>
          <ac:spMkLst>
            <pc:docMk/>
            <pc:sldMk cId="3099803747" sldId="291"/>
            <ac:spMk id="8" creationId="{E815CD55-BC17-E9CE-F6A7-D7FF2A1C3C30}"/>
          </ac:spMkLst>
        </pc:spChg>
        <pc:spChg chg="mod">
          <ac:chgData name="승헌 백" userId="931022ae5b107afa" providerId="LiveId" clId="{836EDDA3-A053-4F71-B60D-7AA63CF51978}" dt="2025-06-26T00:55:36.105" v="2218" actId="1076"/>
          <ac:spMkLst>
            <pc:docMk/>
            <pc:sldMk cId="3099803747" sldId="291"/>
            <ac:spMk id="9" creationId="{1618D0ED-AB41-96CD-668E-1041A14D557B}"/>
          </ac:spMkLst>
        </pc:spChg>
        <pc:spChg chg="mod">
          <ac:chgData name="승헌 백" userId="931022ae5b107afa" providerId="LiveId" clId="{836EDDA3-A053-4F71-B60D-7AA63CF51978}" dt="2025-06-26T00:55:36.105" v="2218" actId="1076"/>
          <ac:spMkLst>
            <pc:docMk/>
            <pc:sldMk cId="3099803747" sldId="291"/>
            <ac:spMk id="10" creationId="{86379CC5-AE4A-2DCD-DB25-7199EE796A82}"/>
          </ac:spMkLst>
        </pc:spChg>
        <pc:spChg chg="mod">
          <ac:chgData name="승헌 백" userId="931022ae5b107afa" providerId="LiveId" clId="{836EDDA3-A053-4F71-B60D-7AA63CF51978}" dt="2025-06-26T00:55:36.105" v="2218" actId="1076"/>
          <ac:spMkLst>
            <pc:docMk/>
            <pc:sldMk cId="3099803747" sldId="291"/>
            <ac:spMk id="11" creationId="{601D3DA1-3DED-2364-8B1F-F56C1DA9FB6B}"/>
          </ac:spMkLst>
        </pc:spChg>
        <pc:spChg chg="mod">
          <ac:chgData name="승헌 백" userId="931022ae5b107afa" providerId="LiveId" clId="{836EDDA3-A053-4F71-B60D-7AA63CF51978}" dt="2025-06-26T00:55:45.323" v="2222" actId="1076"/>
          <ac:spMkLst>
            <pc:docMk/>
            <pc:sldMk cId="3099803747" sldId="291"/>
            <ac:spMk id="13" creationId="{AE92F760-855B-AB98-A19A-3A8EDFF3EB13}"/>
          </ac:spMkLst>
        </pc:spChg>
        <pc:spChg chg="mod">
          <ac:chgData name="승헌 백" userId="931022ae5b107afa" providerId="LiveId" clId="{836EDDA3-A053-4F71-B60D-7AA63CF51978}" dt="2025-06-26T00:55:22.737" v="2213" actId="1076"/>
          <ac:spMkLst>
            <pc:docMk/>
            <pc:sldMk cId="3099803747" sldId="291"/>
            <ac:spMk id="15" creationId="{51EF8780-0A84-4945-9EE2-01885DAB197C}"/>
          </ac:spMkLst>
        </pc:spChg>
        <pc:spChg chg="del">
          <ac:chgData name="승헌 백" userId="931022ae5b107afa" providerId="LiveId" clId="{836EDDA3-A053-4F71-B60D-7AA63CF51978}" dt="2025-06-26T00:47:47.274" v="1823" actId="478"/>
          <ac:spMkLst>
            <pc:docMk/>
            <pc:sldMk cId="3099803747" sldId="291"/>
            <ac:spMk id="16" creationId="{FFAB1E81-2D3E-E4E3-BD68-4C0780AD5E5F}"/>
          </ac:spMkLst>
        </pc:spChg>
        <pc:spChg chg="add del mod">
          <ac:chgData name="승헌 백" userId="931022ae5b107afa" providerId="LiveId" clId="{836EDDA3-A053-4F71-B60D-7AA63CF51978}" dt="2025-06-26T00:55:28.179" v="2216" actId="478"/>
          <ac:spMkLst>
            <pc:docMk/>
            <pc:sldMk cId="3099803747" sldId="291"/>
            <ac:spMk id="18" creationId="{7473D040-A919-7C9B-B986-F886A5EAD568}"/>
          </ac:spMkLst>
        </pc:spChg>
        <pc:spChg chg="add del mod">
          <ac:chgData name="승헌 백" userId="931022ae5b107afa" providerId="LiveId" clId="{836EDDA3-A053-4F71-B60D-7AA63CF51978}" dt="2025-06-26T00:55:27.905" v="2215" actId="478"/>
          <ac:spMkLst>
            <pc:docMk/>
            <pc:sldMk cId="3099803747" sldId="291"/>
            <ac:spMk id="19" creationId="{42F5C4C7-2927-19E8-1A83-7713F4248E69}"/>
          </ac:spMkLst>
        </pc:spChg>
        <pc:spChg chg="mod">
          <ac:chgData name="승헌 백" userId="931022ae5b107afa" providerId="LiveId" clId="{836EDDA3-A053-4F71-B60D-7AA63CF51978}" dt="2025-06-26T00:55:22.737" v="2213" actId="1076"/>
          <ac:spMkLst>
            <pc:docMk/>
            <pc:sldMk cId="3099803747" sldId="291"/>
            <ac:spMk id="20" creationId="{55B566A5-D1B4-0817-BA95-7C50C64F66E3}"/>
          </ac:spMkLst>
        </pc:spChg>
        <pc:spChg chg="mod">
          <ac:chgData name="승헌 백" userId="931022ae5b107afa" providerId="LiveId" clId="{836EDDA3-A053-4F71-B60D-7AA63CF51978}" dt="2025-06-26T00:48:03.765" v="1829" actId="14100"/>
          <ac:spMkLst>
            <pc:docMk/>
            <pc:sldMk cId="3099803747" sldId="291"/>
            <ac:spMk id="21" creationId="{426D38FC-0856-7C3C-814B-C895506AB98F}"/>
          </ac:spMkLst>
        </pc:spChg>
        <pc:spChg chg="add del mod">
          <ac:chgData name="승헌 백" userId="931022ae5b107afa" providerId="LiveId" clId="{836EDDA3-A053-4F71-B60D-7AA63CF51978}" dt="2025-06-26T00:55:23.913" v="2214" actId="478"/>
          <ac:spMkLst>
            <pc:docMk/>
            <pc:sldMk cId="3099803747" sldId="291"/>
            <ac:spMk id="22" creationId="{E0029297-C16D-73BE-9C41-92EB18C97D2A}"/>
          </ac:spMkLst>
        </pc:spChg>
        <pc:spChg chg="add mod">
          <ac:chgData name="승헌 백" userId="931022ae5b107afa" providerId="LiveId" clId="{836EDDA3-A053-4F71-B60D-7AA63CF51978}" dt="2025-06-26T00:55:31.870" v="2217"/>
          <ac:spMkLst>
            <pc:docMk/>
            <pc:sldMk cId="3099803747" sldId="291"/>
            <ac:spMk id="23" creationId="{10D5BC94-FAE8-5A94-9587-3D7BFF879CEB}"/>
          </ac:spMkLst>
        </pc:spChg>
        <pc:spChg chg="add mod">
          <ac:chgData name="승헌 백" userId="931022ae5b107afa" providerId="LiveId" clId="{836EDDA3-A053-4F71-B60D-7AA63CF51978}" dt="2025-06-26T00:55:31.870" v="2217"/>
          <ac:spMkLst>
            <pc:docMk/>
            <pc:sldMk cId="3099803747" sldId="291"/>
            <ac:spMk id="24" creationId="{BB0AD2A7-7017-6810-AEB4-3EB37EF8DDFA}"/>
          </ac:spMkLst>
        </pc:spChg>
        <pc:spChg chg="add mod">
          <ac:chgData name="승헌 백" userId="931022ae5b107afa" providerId="LiveId" clId="{836EDDA3-A053-4F71-B60D-7AA63CF51978}" dt="2025-06-26T00:55:38.175" v="2219" actId="571"/>
          <ac:spMkLst>
            <pc:docMk/>
            <pc:sldMk cId="3099803747" sldId="291"/>
            <ac:spMk id="25" creationId="{4B9710CF-B6B1-A8F4-BCD2-0119A6DED5E0}"/>
          </ac:spMkLst>
        </pc:spChg>
        <pc:spChg chg="add mod">
          <ac:chgData name="승헌 백" userId="931022ae5b107afa" providerId="LiveId" clId="{836EDDA3-A053-4F71-B60D-7AA63CF51978}" dt="2025-06-26T00:55:38.175" v="2219" actId="571"/>
          <ac:spMkLst>
            <pc:docMk/>
            <pc:sldMk cId="3099803747" sldId="291"/>
            <ac:spMk id="26" creationId="{6A3F8373-BA32-7BCC-CC0A-F5023CBCF0B9}"/>
          </ac:spMkLst>
        </pc:spChg>
        <pc:spChg chg="add mod">
          <ac:chgData name="승헌 백" userId="931022ae5b107afa" providerId="LiveId" clId="{836EDDA3-A053-4F71-B60D-7AA63CF51978}" dt="2025-06-26T00:55:38.175" v="2219" actId="571"/>
          <ac:spMkLst>
            <pc:docMk/>
            <pc:sldMk cId="3099803747" sldId="291"/>
            <ac:spMk id="27" creationId="{448813F8-5C80-6ED0-925D-552674E0194D}"/>
          </ac:spMkLst>
        </pc:spChg>
        <pc:spChg chg="add mod">
          <ac:chgData name="승헌 백" userId="931022ae5b107afa" providerId="LiveId" clId="{836EDDA3-A053-4F71-B60D-7AA63CF51978}" dt="2025-06-26T00:55:38.175" v="2219" actId="571"/>
          <ac:spMkLst>
            <pc:docMk/>
            <pc:sldMk cId="3099803747" sldId="291"/>
            <ac:spMk id="28" creationId="{7135F677-56F9-11FE-CA48-F06A42BF449F}"/>
          </ac:spMkLst>
        </pc:spChg>
        <pc:spChg chg="add mod">
          <ac:chgData name="승헌 백" userId="931022ae5b107afa" providerId="LiveId" clId="{836EDDA3-A053-4F71-B60D-7AA63CF51978}" dt="2025-06-26T00:55:38.175" v="2219" actId="571"/>
          <ac:spMkLst>
            <pc:docMk/>
            <pc:sldMk cId="3099803747" sldId="291"/>
            <ac:spMk id="29" creationId="{793609F7-BD9C-B862-105C-D6785969FC42}"/>
          </ac:spMkLst>
        </pc:spChg>
        <pc:spChg chg="add mod">
          <ac:chgData name="승헌 백" userId="931022ae5b107afa" providerId="LiveId" clId="{836EDDA3-A053-4F71-B60D-7AA63CF51978}" dt="2025-06-26T00:55:38.175" v="2219" actId="571"/>
          <ac:spMkLst>
            <pc:docMk/>
            <pc:sldMk cId="3099803747" sldId="291"/>
            <ac:spMk id="30" creationId="{173F625C-11A6-986A-B038-BF6098C82FEA}"/>
          </ac:spMkLst>
        </pc:spChg>
        <pc:cxnChg chg="mod">
          <ac:chgData name="승헌 백" userId="931022ae5b107afa" providerId="LiveId" clId="{836EDDA3-A053-4F71-B60D-7AA63CF51978}" dt="2025-06-26T00:55:45.323" v="2222" actId="1076"/>
          <ac:cxnSpMkLst>
            <pc:docMk/>
            <pc:sldMk cId="3099803747" sldId="291"/>
            <ac:cxnSpMk id="12" creationId="{4E276309-F45F-D78E-3E15-8952E2822254}"/>
          </ac:cxnSpMkLst>
        </pc:cxnChg>
        <pc:cxnChg chg="mod">
          <ac:chgData name="승헌 백" userId="931022ae5b107afa" providerId="LiveId" clId="{836EDDA3-A053-4F71-B60D-7AA63CF51978}" dt="2025-06-26T00:55:40.261" v="2220" actId="14100"/>
          <ac:cxnSpMkLst>
            <pc:docMk/>
            <pc:sldMk cId="3099803747" sldId="291"/>
            <ac:cxnSpMk id="14" creationId="{D517D05A-C769-131A-DD5E-7EE2F346747B}"/>
          </ac:cxnSpMkLst>
        </pc:cxnChg>
        <pc:cxnChg chg="add mod">
          <ac:chgData name="승헌 백" userId="931022ae5b107afa" providerId="LiveId" clId="{836EDDA3-A053-4F71-B60D-7AA63CF51978}" dt="2025-06-26T00:47:48.088" v="1824"/>
          <ac:cxnSpMkLst>
            <pc:docMk/>
            <pc:sldMk cId="3099803747" sldId="291"/>
            <ac:cxnSpMk id="17" creationId="{E9E736BE-5DE4-56D2-826C-1A0C28ED71A1}"/>
          </ac:cxnSpMkLst>
        </pc:cxnChg>
      </pc:sldChg>
      <pc:sldChg chg="addSp delSp modSp add mod">
        <pc:chgData name="승헌 백" userId="931022ae5b107afa" providerId="LiveId" clId="{836EDDA3-A053-4F71-B60D-7AA63CF51978}" dt="2025-06-26T01:06:51.077" v="2612" actId="20577"/>
        <pc:sldMkLst>
          <pc:docMk/>
          <pc:sldMk cId="3636780967" sldId="292"/>
        </pc:sldMkLst>
        <pc:spChg chg="add del mod">
          <ac:chgData name="승헌 백" userId="931022ae5b107afa" providerId="LiveId" clId="{836EDDA3-A053-4F71-B60D-7AA63CF51978}" dt="2025-06-26T00:47:34.619" v="1820" actId="478"/>
          <ac:spMkLst>
            <pc:docMk/>
            <pc:sldMk cId="3636780967" sldId="292"/>
            <ac:spMk id="2" creationId="{3DB53C27-AFB9-0C56-D323-1504C8334E6D}"/>
          </ac:spMkLst>
        </pc:spChg>
        <pc:spChg chg="del mod">
          <ac:chgData name="승헌 백" userId="931022ae5b107afa" providerId="LiveId" clId="{836EDDA3-A053-4F71-B60D-7AA63CF51978}" dt="2025-06-26T00:55:50.965" v="2224" actId="478"/>
          <ac:spMkLst>
            <pc:docMk/>
            <pc:sldMk cId="3636780967" sldId="292"/>
            <ac:spMk id="5" creationId="{5FC09D02-6F2F-92CB-3B51-0593E567A8CB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7" creationId="{79955535-7659-2D48-710F-5A168BCAA3CF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8" creationId="{27741BE6-F186-AEA0-D3B2-4E7120050EAC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10" creationId="{B8D16F47-5DBF-DFDD-686B-A8F8F30FD9D7}"/>
          </ac:spMkLst>
        </pc:spChg>
        <pc:spChg chg="mod">
          <ac:chgData name="승헌 백" userId="931022ae5b107afa" providerId="LiveId" clId="{836EDDA3-A053-4F71-B60D-7AA63CF51978}" dt="2025-06-26T00:55:59.107" v="2227" actId="1076"/>
          <ac:spMkLst>
            <pc:docMk/>
            <pc:sldMk cId="3636780967" sldId="292"/>
            <ac:spMk id="13" creationId="{6071AB80-8FF4-AC32-D347-FB60860FBB75}"/>
          </ac:spMkLst>
        </pc:spChg>
        <pc:spChg chg="mod">
          <ac:chgData name="승헌 백" userId="931022ae5b107afa" providerId="LiveId" clId="{836EDDA3-A053-4F71-B60D-7AA63CF51978}" dt="2025-06-26T01:06:51.077" v="2612" actId="20577"/>
          <ac:spMkLst>
            <pc:docMk/>
            <pc:sldMk cId="3636780967" sldId="292"/>
            <ac:spMk id="15" creationId="{A792C0F6-5770-EC90-CE06-6BE2137D1B69}"/>
          </ac:spMkLst>
        </pc:spChg>
        <pc:spChg chg="del">
          <ac:chgData name="승헌 백" userId="931022ae5b107afa" providerId="LiveId" clId="{836EDDA3-A053-4F71-B60D-7AA63CF51978}" dt="2025-06-26T00:48:21.146" v="1834" actId="478"/>
          <ac:spMkLst>
            <pc:docMk/>
            <pc:sldMk cId="3636780967" sldId="292"/>
            <ac:spMk id="16" creationId="{F2189CAE-670B-41E3-A945-2C5CF3202A26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17" creationId="{E6AF71D6-8094-E525-DB01-863DC350B06C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19" creationId="{3FA05CED-39BE-C785-B9B3-30B049A790A1}"/>
          </ac:spMkLst>
        </pc:spChg>
        <pc:spChg chg="add mod">
          <ac:chgData name="승헌 백" userId="931022ae5b107afa" providerId="LiveId" clId="{836EDDA3-A053-4F71-B60D-7AA63CF51978}" dt="2025-06-26T00:48:21.383" v="1835"/>
          <ac:spMkLst>
            <pc:docMk/>
            <pc:sldMk cId="3636780967" sldId="292"/>
            <ac:spMk id="21" creationId="{AD7C513A-63F7-342C-3930-36E78585D3E1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22" creationId="{BC3297D9-714F-0C52-E802-8C6B4B3A1E6C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23" creationId="{709BCC5D-620B-7BDA-5525-C46FF8B8C9D1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24" creationId="{8D88F69A-CDE4-B37D-AC56-6711BD742B41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25" creationId="{0E1EDA1F-1DD1-306C-14F1-AA6E8E6E3EE3}"/>
          </ac:spMkLst>
        </pc:spChg>
        <pc:spChg chg="mod">
          <ac:chgData name="승헌 백" userId="931022ae5b107afa" providerId="LiveId" clId="{836EDDA3-A053-4F71-B60D-7AA63CF51978}" dt="2025-06-26T00:56:04.689" v="2228" actId="1076"/>
          <ac:spMkLst>
            <pc:docMk/>
            <pc:sldMk cId="3636780967" sldId="292"/>
            <ac:spMk id="27" creationId="{DB2C2CA3-42AF-D11C-9593-681B8DD2C4FF}"/>
          </ac:spMkLst>
        </pc:spChg>
        <pc:spChg chg="add mod">
          <ac:chgData name="승헌 백" userId="931022ae5b107afa" providerId="LiveId" clId="{836EDDA3-A053-4F71-B60D-7AA63CF51978}" dt="2025-06-26T00:55:54.255" v="2225"/>
          <ac:spMkLst>
            <pc:docMk/>
            <pc:sldMk cId="3636780967" sldId="292"/>
            <ac:spMk id="33" creationId="{228AC856-0BC4-23B9-1105-6D7B50BDCDEB}"/>
          </ac:spMkLst>
        </pc:spChg>
        <pc:spChg chg="add mod">
          <ac:chgData name="승헌 백" userId="931022ae5b107afa" providerId="LiveId" clId="{836EDDA3-A053-4F71-B60D-7AA63CF51978}" dt="2025-06-26T00:55:54.255" v="2225"/>
          <ac:spMkLst>
            <pc:docMk/>
            <pc:sldMk cId="3636780967" sldId="292"/>
            <ac:spMk id="34" creationId="{C14FE6AA-4C27-7454-F2B0-BD52AC4DBDF2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36" creationId="{2AB4AE39-AFE0-6422-09C2-6D43D7145F86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37" creationId="{93C4F178-9C08-81B0-5F41-D11BBC7E6EC8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39" creationId="{4A1D6AB6-368E-07CF-C108-FF522A6D64AB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41" creationId="{003BB9DD-8B90-F321-12A3-263D19BA7D4F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44" creationId="{25D174CD-01C4-DDB5-4FCC-B41BEDB00342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46" creationId="{414B8A68-4451-56EC-69F2-421BCF8C2B0E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47" creationId="{2D3A3DCE-2D24-3E8E-CBA3-9958711BB81F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48" creationId="{80DE2E2A-8D6D-01D4-B44C-F07F34C3F51B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49" creationId="{615B252B-91DC-8AC1-C17A-45343DA71B17}"/>
          </ac:spMkLst>
        </pc:spChg>
        <pc:spChg chg="add mod">
          <ac:chgData name="승헌 백" userId="931022ae5b107afa" providerId="LiveId" clId="{836EDDA3-A053-4F71-B60D-7AA63CF51978}" dt="2025-06-26T00:56:07.003" v="2229" actId="571"/>
          <ac:spMkLst>
            <pc:docMk/>
            <pc:sldMk cId="3636780967" sldId="292"/>
            <ac:spMk id="53" creationId="{D1ABFD89-A3C9-4171-DD1E-AF8931B45426}"/>
          </ac:spMkLst>
        </pc:spChg>
        <pc:cxnChg chg="mod">
          <ac:chgData name="승헌 백" userId="931022ae5b107afa" providerId="LiveId" clId="{836EDDA3-A053-4F71-B60D-7AA63CF51978}" dt="2025-06-26T00:55:59.107" v="2227" actId="1076"/>
          <ac:cxnSpMkLst>
            <pc:docMk/>
            <pc:sldMk cId="3636780967" sldId="292"/>
            <ac:cxnSpMk id="12" creationId="{69BED6E5-1348-8E84-AA7D-FB199D2DF873}"/>
          </ac:cxnSpMkLst>
        </pc:cxnChg>
        <pc:cxnChg chg="mod">
          <ac:chgData name="승헌 백" userId="931022ae5b107afa" providerId="LiveId" clId="{836EDDA3-A053-4F71-B60D-7AA63CF51978}" dt="2025-06-26T00:56:10.617" v="2230" actId="14100"/>
          <ac:cxnSpMkLst>
            <pc:docMk/>
            <pc:sldMk cId="3636780967" sldId="292"/>
            <ac:cxnSpMk id="14" creationId="{8FE7DB95-EB72-E415-6F74-60644415A490}"/>
          </ac:cxnSpMkLst>
        </pc:cxnChg>
        <pc:cxnChg chg="add mod">
          <ac:chgData name="승헌 백" userId="931022ae5b107afa" providerId="LiveId" clId="{836EDDA3-A053-4F71-B60D-7AA63CF51978}" dt="2025-06-26T00:48:21.383" v="1835"/>
          <ac:cxnSpMkLst>
            <pc:docMk/>
            <pc:sldMk cId="3636780967" sldId="292"/>
            <ac:cxnSpMk id="32" creationId="{2703A4E4-6911-3F7E-6190-9665C1E4E8D5}"/>
          </ac:cxnSpMkLst>
        </pc:cxnChg>
      </pc:sldChg>
      <pc:sldChg chg="addSp delSp modSp add mod">
        <pc:chgData name="승헌 백" userId="931022ae5b107afa" providerId="LiveId" clId="{836EDDA3-A053-4F71-B60D-7AA63CF51978}" dt="2025-06-26T00:39:27.041" v="985" actId="478"/>
        <pc:sldMkLst>
          <pc:docMk/>
          <pc:sldMk cId="4294943670" sldId="293"/>
        </pc:sldMkLst>
        <pc:spChg chg="add mod">
          <ac:chgData name="승헌 백" userId="931022ae5b107afa" providerId="LiveId" clId="{836EDDA3-A053-4F71-B60D-7AA63CF51978}" dt="2025-06-26T00:38:06.291" v="913" actId="692"/>
          <ac:spMkLst>
            <pc:docMk/>
            <pc:sldMk cId="4294943670" sldId="293"/>
            <ac:spMk id="3" creationId="{31D66F82-FD56-A9C3-2AAA-3EF7D35C60C6}"/>
          </ac:spMkLst>
        </pc:spChg>
        <pc:spChg chg="del">
          <ac:chgData name="승헌 백" userId="931022ae5b107afa" providerId="LiveId" clId="{836EDDA3-A053-4F71-B60D-7AA63CF51978}" dt="2025-06-26T00:37:29.146" v="868" actId="478"/>
          <ac:spMkLst>
            <pc:docMk/>
            <pc:sldMk cId="4294943670" sldId="293"/>
            <ac:spMk id="6" creationId="{CCB1AF2C-3F87-B1F3-7DAA-AD16D3133CDB}"/>
          </ac:spMkLst>
        </pc:spChg>
        <pc:spChg chg="del">
          <ac:chgData name="승헌 백" userId="931022ae5b107afa" providerId="LiveId" clId="{836EDDA3-A053-4F71-B60D-7AA63CF51978}" dt="2025-06-26T00:37:29.146" v="868" actId="478"/>
          <ac:spMkLst>
            <pc:docMk/>
            <pc:sldMk cId="4294943670" sldId="293"/>
            <ac:spMk id="7" creationId="{90C93BA4-E21B-5F65-F348-37C2811FA392}"/>
          </ac:spMkLst>
        </pc:spChg>
        <pc:spChg chg="add mod">
          <ac:chgData name="승헌 백" userId="931022ae5b107afa" providerId="LiveId" clId="{836EDDA3-A053-4F71-B60D-7AA63CF51978}" dt="2025-06-26T00:38:10.424" v="914"/>
          <ac:spMkLst>
            <pc:docMk/>
            <pc:sldMk cId="4294943670" sldId="293"/>
            <ac:spMk id="8" creationId="{F9A20E07-1C05-8165-6E5B-43DCB65D8E77}"/>
          </ac:spMkLst>
        </pc:spChg>
        <pc:spChg chg="mod">
          <ac:chgData name="승헌 백" userId="931022ae5b107afa" providerId="LiveId" clId="{836EDDA3-A053-4F71-B60D-7AA63CF51978}" dt="2025-06-26T00:37:52.589" v="902" actId="207"/>
          <ac:spMkLst>
            <pc:docMk/>
            <pc:sldMk cId="4294943670" sldId="293"/>
            <ac:spMk id="10" creationId="{F7AC4A75-B613-5F6A-2B0D-16046F3BB87D}"/>
          </ac:spMkLst>
        </pc:spChg>
        <pc:spChg chg="del mod">
          <ac:chgData name="승헌 백" userId="931022ae5b107afa" providerId="LiveId" clId="{836EDDA3-A053-4F71-B60D-7AA63CF51978}" dt="2025-06-26T00:37:42.208" v="874" actId="478"/>
          <ac:spMkLst>
            <pc:docMk/>
            <pc:sldMk cId="4294943670" sldId="293"/>
            <ac:spMk id="11" creationId="{B125D528-9B7F-BB78-6363-FDF7475B7885}"/>
          </ac:spMkLst>
        </pc:spChg>
        <pc:spChg chg="del">
          <ac:chgData name="승헌 백" userId="931022ae5b107afa" providerId="LiveId" clId="{836EDDA3-A053-4F71-B60D-7AA63CF51978}" dt="2025-06-26T00:37:29.146" v="868" actId="478"/>
          <ac:spMkLst>
            <pc:docMk/>
            <pc:sldMk cId="4294943670" sldId="293"/>
            <ac:spMk id="13" creationId="{6B6032E6-5559-F42D-A989-E44EAAF0A69A}"/>
          </ac:spMkLst>
        </pc:spChg>
        <pc:spChg chg="del mod">
          <ac:chgData name="승헌 백" userId="931022ae5b107afa" providerId="LiveId" clId="{836EDDA3-A053-4F71-B60D-7AA63CF51978}" dt="2025-06-26T00:39:04.866" v="942" actId="478"/>
          <ac:spMkLst>
            <pc:docMk/>
            <pc:sldMk cId="4294943670" sldId="293"/>
            <ac:spMk id="14" creationId="{7351F55D-04B4-4E03-2A4A-64D5DC47B229}"/>
          </ac:spMkLst>
        </pc:spChg>
        <pc:spChg chg="add mod">
          <ac:chgData name="승헌 백" userId="931022ae5b107afa" providerId="LiveId" clId="{836EDDA3-A053-4F71-B60D-7AA63CF51978}" dt="2025-06-26T00:38:35.268" v="923" actId="1076"/>
          <ac:spMkLst>
            <pc:docMk/>
            <pc:sldMk cId="4294943670" sldId="293"/>
            <ac:spMk id="16" creationId="{A44DEB8C-3FCA-5F1C-94DD-5256A863BE75}"/>
          </ac:spMkLst>
        </pc:spChg>
        <pc:spChg chg="add mod">
          <ac:chgData name="승헌 백" userId="931022ae5b107afa" providerId="LiveId" clId="{836EDDA3-A053-4F71-B60D-7AA63CF51978}" dt="2025-06-26T00:38:44.625" v="940" actId="20577"/>
          <ac:spMkLst>
            <pc:docMk/>
            <pc:sldMk cId="4294943670" sldId="293"/>
            <ac:spMk id="18" creationId="{9C32BD89-A373-FE3C-3B8C-A54440016944}"/>
          </ac:spMkLst>
        </pc:spChg>
        <pc:spChg chg="del">
          <ac:chgData name="승헌 백" userId="931022ae5b107afa" providerId="LiveId" clId="{836EDDA3-A053-4F71-B60D-7AA63CF51978}" dt="2025-06-26T00:37:29.146" v="868" actId="478"/>
          <ac:spMkLst>
            <pc:docMk/>
            <pc:sldMk cId="4294943670" sldId="293"/>
            <ac:spMk id="19" creationId="{B61B4656-9114-F4E4-E029-4EAE8E5CF86F}"/>
          </ac:spMkLst>
        </pc:spChg>
        <pc:spChg chg="del">
          <ac:chgData name="승헌 백" userId="931022ae5b107afa" providerId="LiveId" clId="{836EDDA3-A053-4F71-B60D-7AA63CF51978}" dt="2025-06-26T00:37:30.952" v="869" actId="478"/>
          <ac:spMkLst>
            <pc:docMk/>
            <pc:sldMk cId="4294943670" sldId="293"/>
            <ac:spMk id="20" creationId="{A7DA5BDF-E409-295D-3E93-1727994DE32F}"/>
          </ac:spMkLst>
        </pc:spChg>
        <pc:spChg chg="del">
          <ac:chgData name="승헌 백" userId="931022ae5b107afa" providerId="LiveId" clId="{836EDDA3-A053-4F71-B60D-7AA63CF51978}" dt="2025-06-26T00:37:35.363" v="871" actId="478"/>
          <ac:spMkLst>
            <pc:docMk/>
            <pc:sldMk cId="4294943670" sldId="293"/>
            <ac:spMk id="21" creationId="{D7E7C7A6-3DBB-0482-AF88-8642C3427E9B}"/>
          </ac:spMkLst>
        </pc:spChg>
        <pc:spChg chg="del">
          <ac:chgData name="승헌 백" userId="931022ae5b107afa" providerId="LiveId" clId="{836EDDA3-A053-4F71-B60D-7AA63CF51978}" dt="2025-06-26T00:37:35.363" v="871" actId="478"/>
          <ac:spMkLst>
            <pc:docMk/>
            <pc:sldMk cId="4294943670" sldId="293"/>
            <ac:spMk id="22" creationId="{15B600D1-0298-65A6-5A5B-D3513B015B95}"/>
          </ac:spMkLst>
        </pc:spChg>
        <pc:spChg chg="del">
          <ac:chgData name="승헌 백" userId="931022ae5b107afa" providerId="LiveId" clId="{836EDDA3-A053-4F71-B60D-7AA63CF51978}" dt="2025-06-26T00:37:35.363" v="871" actId="478"/>
          <ac:spMkLst>
            <pc:docMk/>
            <pc:sldMk cId="4294943670" sldId="293"/>
            <ac:spMk id="24" creationId="{9B6990EA-A3AC-FC05-E8DB-D5CFF7D6FBE2}"/>
          </ac:spMkLst>
        </pc:spChg>
        <pc:spChg chg="del">
          <ac:chgData name="승헌 백" userId="931022ae5b107afa" providerId="LiveId" clId="{836EDDA3-A053-4F71-B60D-7AA63CF51978}" dt="2025-06-26T00:37:35.363" v="871" actId="478"/>
          <ac:spMkLst>
            <pc:docMk/>
            <pc:sldMk cId="4294943670" sldId="293"/>
            <ac:spMk id="25" creationId="{CB91E325-9F6B-1A88-1E32-D00F74D1C853}"/>
          </ac:spMkLst>
        </pc:spChg>
        <pc:spChg chg="del">
          <ac:chgData name="승헌 백" userId="931022ae5b107afa" providerId="LiveId" clId="{836EDDA3-A053-4F71-B60D-7AA63CF51978}" dt="2025-06-26T00:37:33.667" v="870" actId="478"/>
          <ac:spMkLst>
            <pc:docMk/>
            <pc:sldMk cId="4294943670" sldId="293"/>
            <ac:spMk id="26" creationId="{2EADEC5B-5AEA-DAA6-A0A9-B6784AC35A6D}"/>
          </ac:spMkLst>
        </pc:spChg>
        <pc:spChg chg="del">
          <ac:chgData name="승헌 백" userId="931022ae5b107afa" providerId="LiveId" clId="{836EDDA3-A053-4F71-B60D-7AA63CF51978}" dt="2025-06-26T00:37:35.363" v="871" actId="478"/>
          <ac:spMkLst>
            <pc:docMk/>
            <pc:sldMk cId="4294943670" sldId="293"/>
            <ac:spMk id="27" creationId="{088A43D2-ACC1-52BB-93ED-C0F379924E61}"/>
          </ac:spMkLst>
        </pc:spChg>
        <pc:spChg chg="del">
          <ac:chgData name="승헌 백" userId="931022ae5b107afa" providerId="LiveId" clId="{836EDDA3-A053-4F71-B60D-7AA63CF51978}" dt="2025-06-26T00:37:29.146" v="868" actId="478"/>
          <ac:spMkLst>
            <pc:docMk/>
            <pc:sldMk cId="4294943670" sldId="293"/>
            <ac:spMk id="28" creationId="{368A16BF-EB64-1E40-CE7E-33F47216C097}"/>
          </ac:spMkLst>
        </pc:spChg>
        <pc:spChg chg="add del mod">
          <ac:chgData name="승헌 백" userId="931022ae5b107afa" providerId="LiveId" clId="{836EDDA3-A053-4F71-B60D-7AA63CF51978}" dt="2025-06-26T00:39:27.041" v="985" actId="478"/>
          <ac:spMkLst>
            <pc:docMk/>
            <pc:sldMk cId="4294943670" sldId="293"/>
            <ac:spMk id="29" creationId="{B8E78DC2-88F7-14B8-2691-39D5F6D6FC3E}"/>
          </ac:spMkLst>
        </pc:spChg>
        <pc:cxnChg chg="add mod">
          <ac:chgData name="승헌 백" userId="931022ae5b107afa" providerId="LiveId" clId="{836EDDA3-A053-4F71-B60D-7AA63CF51978}" dt="2025-06-26T00:38:14.434" v="915" actId="14100"/>
          <ac:cxnSpMkLst>
            <pc:docMk/>
            <pc:sldMk cId="4294943670" sldId="293"/>
            <ac:cxnSpMk id="4" creationId="{235AF26B-C950-3F88-4DE2-F2DFFD38207D}"/>
          </ac:cxnSpMkLst>
        </pc:cxnChg>
        <pc:cxnChg chg="del">
          <ac:chgData name="승헌 백" userId="931022ae5b107afa" providerId="LiveId" clId="{836EDDA3-A053-4F71-B60D-7AA63CF51978}" dt="2025-06-26T00:37:29.146" v="868" actId="478"/>
          <ac:cxnSpMkLst>
            <pc:docMk/>
            <pc:sldMk cId="4294943670" sldId="293"/>
            <ac:cxnSpMk id="9" creationId="{3B39E8ED-2EBE-D9D1-E3E8-8CD5F69C00EF}"/>
          </ac:cxnSpMkLst>
        </pc:cxnChg>
        <pc:cxnChg chg="del mod">
          <ac:chgData name="승헌 백" userId="931022ae5b107afa" providerId="LiveId" clId="{836EDDA3-A053-4F71-B60D-7AA63CF51978}" dt="2025-06-26T00:37:42.208" v="874" actId="478"/>
          <ac:cxnSpMkLst>
            <pc:docMk/>
            <pc:sldMk cId="4294943670" sldId="293"/>
            <ac:cxnSpMk id="12" creationId="{4A30DDAF-366D-390B-4F8A-B8E58DB83515}"/>
          </ac:cxnSpMkLst>
        </pc:cxnChg>
        <pc:cxnChg chg="add mod">
          <ac:chgData name="승헌 백" userId="931022ae5b107afa" providerId="LiveId" clId="{836EDDA3-A053-4F71-B60D-7AA63CF51978}" dt="2025-06-26T00:38:38.551" v="924" actId="571"/>
          <ac:cxnSpMkLst>
            <pc:docMk/>
            <pc:sldMk cId="4294943670" sldId="293"/>
            <ac:cxnSpMk id="17" creationId="{8B69173C-24C5-6FDD-369E-70AF0A4E9C79}"/>
          </ac:cxnSpMkLst>
        </pc:cxnChg>
        <pc:cxnChg chg="del">
          <ac:chgData name="승헌 백" userId="931022ae5b107afa" providerId="LiveId" clId="{836EDDA3-A053-4F71-B60D-7AA63CF51978}" dt="2025-06-26T00:37:35.363" v="871" actId="478"/>
          <ac:cxnSpMkLst>
            <pc:docMk/>
            <pc:sldMk cId="4294943670" sldId="293"/>
            <ac:cxnSpMk id="23" creationId="{3E545219-10BF-293B-615F-E64C04E831E2}"/>
          </ac:cxnSpMkLst>
        </pc:cxnChg>
      </pc:sldChg>
      <pc:sldChg chg="add del">
        <pc:chgData name="승헌 백" userId="931022ae5b107afa" providerId="LiveId" clId="{836EDDA3-A053-4F71-B60D-7AA63CF51978}" dt="2025-06-26T00:40:52.103" v="1021" actId="47"/>
        <pc:sldMkLst>
          <pc:docMk/>
          <pc:sldMk cId="2943838482" sldId="294"/>
        </pc:sldMkLst>
      </pc:sldChg>
      <pc:sldChg chg="addSp delSp modSp add mod">
        <pc:chgData name="승헌 백" userId="931022ae5b107afa" providerId="LiveId" clId="{836EDDA3-A053-4F71-B60D-7AA63CF51978}" dt="2025-06-26T01:07:19.293" v="2660" actId="20577"/>
        <pc:sldMkLst>
          <pc:docMk/>
          <pc:sldMk cId="3686434082" sldId="294"/>
        </pc:sldMkLst>
        <pc:spChg chg="mod">
          <ac:chgData name="승헌 백" userId="931022ae5b107afa" providerId="LiveId" clId="{836EDDA3-A053-4F71-B60D-7AA63CF51978}" dt="2025-06-26T00:41:02.923" v="1034" actId="20577"/>
          <ac:spMkLst>
            <pc:docMk/>
            <pc:sldMk cId="3686434082" sldId="294"/>
            <ac:spMk id="2" creationId="{0E4C2660-E8C2-946A-A21C-8711859CC3DD}"/>
          </ac:spMkLst>
        </pc:spChg>
        <pc:spChg chg="mod">
          <ac:chgData name="승헌 백" userId="931022ae5b107afa" providerId="LiveId" clId="{836EDDA3-A053-4F71-B60D-7AA63CF51978}" dt="2025-06-26T01:07:19.293" v="2660" actId="20577"/>
          <ac:spMkLst>
            <pc:docMk/>
            <pc:sldMk cId="3686434082" sldId="294"/>
            <ac:spMk id="3" creationId="{5857BDC0-B948-2CD3-9E3D-6023F5BF2CEF}"/>
          </ac:spMkLst>
        </pc:spChg>
        <pc:spChg chg="add del mod">
          <ac:chgData name="승헌 백" userId="931022ae5b107afa" providerId="LiveId" clId="{836EDDA3-A053-4F71-B60D-7AA63CF51978}" dt="2025-06-26T00:46:14.988" v="1802" actId="478"/>
          <ac:spMkLst>
            <pc:docMk/>
            <pc:sldMk cId="3686434082" sldId="294"/>
            <ac:spMk id="4" creationId="{2D389D69-B34E-3A56-ED77-E1059DB8B23C}"/>
          </ac:spMkLst>
        </pc:spChg>
      </pc:sldChg>
      <pc:sldChg chg="modSp add mod">
        <pc:chgData name="승헌 백" userId="931022ae5b107afa" providerId="LiveId" clId="{836EDDA3-A053-4F71-B60D-7AA63CF51978}" dt="2025-06-26T01:06:03.050" v="2539"/>
        <pc:sldMkLst>
          <pc:docMk/>
          <pc:sldMk cId="3540922436" sldId="295"/>
        </pc:sldMkLst>
        <pc:spChg chg="mod">
          <ac:chgData name="승헌 백" userId="931022ae5b107afa" providerId="LiveId" clId="{836EDDA3-A053-4F71-B60D-7AA63CF51978}" dt="2025-06-26T00:50:49.620" v="1880" actId="20577"/>
          <ac:spMkLst>
            <pc:docMk/>
            <pc:sldMk cId="3540922436" sldId="295"/>
            <ac:spMk id="2" creationId="{6952E842-EE42-F9DD-EDC5-D2AFF9393749}"/>
          </ac:spMkLst>
        </pc:spChg>
        <pc:spChg chg="mod">
          <ac:chgData name="승헌 백" userId="931022ae5b107afa" providerId="LiveId" clId="{836EDDA3-A053-4F71-B60D-7AA63CF51978}" dt="2025-06-26T01:06:03.050" v="2539"/>
          <ac:spMkLst>
            <pc:docMk/>
            <pc:sldMk cId="3540922436" sldId="295"/>
            <ac:spMk id="3" creationId="{48663EF9-732A-C5B4-8F21-5DABA224B496}"/>
          </ac:spMkLst>
        </pc:spChg>
      </pc:sldChg>
      <pc:sldChg chg="addSp delSp modSp add mod ord">
        <pc:chgData name="승헌 백" userId="931022ae5b107afa" providerId="LiveId" clId="{836EDDA3-A053-4F71-B60D-7AA63CF51978}" dt="2025-06-26T01:00:15.352" v="2311" actId="692"/>
        <pc:sldMkLst>
          <pc:docMk/>
          <pc:sldMk cId="3621271705" sldId="296"/>
        </pc:sldMkLst>
        <pc:spChg chg="mod">
          <ac:chgData name="승헌 백" userId="931022ae5b107afa" providerId="LiveId" clId="{836EDDA3-A053-4F71-B60D-7AA63CF51978}" dt="2025-06-26T00:53:07.476" v="2172" actId="1076"/>
          <ac:spMkLst>
            <pc:docMk/>
            <pc:sldMk cId="3621271705" sldId="296"/>
            <ac:spMk id="5" creationId="{FE068748-5EE9-CABC-E7EB-B35BF535E0BF}"/>
          </ac:spMkLst>
        </pc:spChg>
        <pc:spChg chg="mod">
          <ac:chgData name="승헌 백" userId="931022ae5b107afa" providerId="LiveId" clId="{836EDDA3-A053-4F71-B60D-7AA63CF51978}" dt="2025-06-26T00:56:48.921" v="2236" actId="1076"/>
          <ac:spMkLst>
            <pc:docMk/>
            <pc:sldMk cId="3621271705" sldId="296"/>
            <ac:spMk id="8" creationId="{EA24F1EF-0280-57D9-E3F2-40AE2E047244}"/>
          </ac:spMkLst>
        </pc:spChg>
        <pc:spChg chg="mod">
          <ac:chgData name="승헌 백" userId="931022ae5b107afa" providerId="LiveId" clId="{836EDDA3-A053-4F71-B60D-7AA63CF51978}" dt="2025-06-26T01:00:15.352" v="2311" actId="692"/>
          <ac:spMkLst>
            <pc:docMk/>
            <pc:sldMk cId="3621271705" sldId="296"/>
            <ac:spMk id="9" creationId="{D88642C0-7365-E9BE-9F49-4C01AAB2DB0E}"/>
          </ac:spMkLst>
        </pc:spChg>
        <pc:spChg chg="mod">
          <ac:chgData name="승헌 백" userId="931022ae5b107afa" providerId="LiveId" clId="{836EDDA3-A053-4F71-B60D-7AA63CF51978}" dt="2025-06-26T00:53:03.104" v="2171" actId="1076"/>
          <ac:spMkLst>
            <pc:docMk/>
            <pc:sldMk cId="3621271705" sldId="296"/>
            <ac:spMk id="11" creationId="{D776775E-E3D0-A4DD-309E-FDE3297966ED}"/>
          </ac:spMkLst>
        </pc:spChg>
        <pc:spChg chg="add mod">
          <ac:chgData name="승헌 백" userId="931022ae5b107afa" providerId="LiveId" clId="{836EDDA3-A053-4F71-B60D-7AA63CF51978}" dt="2025-06-26T00:53:10.257" v="2173" actId="571"/>
          <ac:spMkLst>
            <pc:docMk/>
            <pc:sldMk cId="3621271705" sldId="296"/>
            <ac:spMk id="12" creationId="{4651B017-65F9-B141-58BB-EDC5E4ACB396}"/>
          </ac:spMkLst>
        </pc:spChg>
        <pc:spChg chg="add mod">
          <ac:chgData name="승헌 백" userId="931022ae5b107afa" providerId="LiveId" clId="{836EDDA3-A053-4F71-B60D-7AA63CF51978}" dt="2025-06-26T00:53:46.154" v="2185" actId="692"/>
          <ac:spMkLst>
            <pc:docMk/>
            <pc:sldMk cId="3621271705" sldId="296"/>
            <ac:spMk id="18" creationId="{65882347-3326-287F-56CD-51DF71DDA5BA}"/>
          </ac:spMkLst>
        </pc:spChg>
        <pc:cxnChg chg="mod">
          <ac:chgData name="승헌 백" userId="931022ae5b107afa" providerId="LiveId" clId="{836EDDA3-A053-4F71-B60D-7AA63CF51978}" dt="2025-06-26T00:56:45.664" v="2235" actId="1076"/>
          <ac:cxnSpMkLst>
            <pc:docMk/>
            <pc:sldMk cId="3621271705" sldId="296"/>
            <ac:cxnSpMk id="7" creationId="{B8A518C1-6488-105D-5562-D9C3869ADD47}"/>
          </ac:cxnSpMkLst>
        </pc:cxnChg>
        <pc:cxnChg chg="del mod">
          <ac:chgData name="승헌 백" userId="931022ae5b107afa" providerId="LiveId" clId="{836EDDA3-A053-4F71-B60D-7AA63CF51978}" dt="2025-06-26T00:53:33.233" v="2181" actId="478"/>
          <ac:cxnSpMkLst>
            <pc:docMk/>
            <pc:sldMk cId="3621271705" sldId="296"/>
            <ac:cxnSpMk id="10" creationId="{0B05ED07-7DB6-98F7-6935-A63CDA223C99}"/>
          </ac:cxnSpMkLst>
        </pc:cxnChg>
        <pc:cxnChg chg="add del mod">
          <ac:chgData name="승헌 백" userId="931022ae5b107afa" providerId="LiveId" clId="{836EDDA3-A053-4F71-B60D-7AA63CF51978}" dt="2025-06-26T00:56:36.730" v="2232" actId="478"/>
          <ac:cxnSpMkLst>
            <pc:docMk/>
            <pc:sldMk cId="3621271705" sldId="296"/>
            <ac:cxnSpMk id="15" creationId="{6FE642C0-C987-250F-0E76-0C5536E0E7D1}"/>
          </ac:cxnSpMkLst>
        </pc:cxnChg>
      </pc:sldChg>
      <pc:sldChg chg="addSp delSp modSp add mod ord">
        <pc:chgData name="승헌 백" userId="931022ae5b107afa" providerId="LiveId" clId="{836EDDA3-A053-4F71-B60D-7AA63CF51978}" dt="2025-06-26T01:03:54.903" v="2405" actId="478"/>
        <pc:sldMkLst>
          <pc:docMk/>
          <pc:sldMk cId="1979675175" sldId="297"/>
        </pc:sldMkLst>
        <pc:spChg chg="add del mod ord">
          <ac:chgData name="승헌 백" userId="931022ae5b107afa" providerId="LiveId" clId="{836EDDA3-A053-4F71-B60D-7AA63CF51978}" dt="2025-06-26T00:58:01.045" v="2267" actId="1076"/>
          <ac:spMkLst>
            <pc:docMk/>
            <pc:sldMk cId="1979675175" sldId="297"/>
            <ac:spMk id="2" creationId="{BAD2156A-60B7-4994-F062-933316F87A4B}"/>
          </ac:spMkLst>
        </pc:spChg>
        <pc:spChg chg="del">
          <ac:chgData name="승헌 백" userId="931022ae5b107afa" providerId="LiveId" clId="{836EDDA3-A053-4F71-B60D-7AA63CF51978}" dt="2025-06-26T00:57:32.690" v="2257" actId="478"/>
          <ac:spMkLst>
            <pc:docMk/>
            <pc:sldMk cId="1979675175" sldId="297"/>
            <ac:spMk id="3" creationId="{9DAA7402-6F95-0C4C-CD1A-A580367D0482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4" creationId="{AC508851-B61F-FDA4-BEFF-E5F21C3ADA70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10" creationId="{D70C14C2-736D-E193-6D1E-8C472BE2ADD3}"/>
          </ac:spMkLst>
        </pc:spChg>
        <pc:spChg chg="mod">
          <ac:chgData name="승헌 백" userId="931022ae5b107afa" providerId="LiveId" clId="{836EDDA3-A053-4F71-B60D-7AA63CF51978}" dt="2025-06-26T01:02:06.948" v="2351" actId="20577"/>
          <ac:spMkLst>
            <pc:docMk/>
            <pc:sldMk cId="1979675175" sldId="297"/>
            <ac:spMk id="15" creationId="{34F50A17-FC34-2071-DB93-7A5256ADD866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17" creationId="{ED99A4EC-A525-D2C8-8CB7-15D7881754B5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19" creationId="{D3EF19C0-CE3F-8985-6DB8-C4FCF189E0F7}"/>
          </ac:spMkLst>
        </pc:spChg>
        <pc:spChg chg="mod">
          <ac:chgData name="승헌 백" userId="931022ae5b107afa" providerId="LiveId" clId="{836EDDA3-A053-4F71-B60D-7AA63CF51978}" dt="2025-06-26T01:01:32.172" v="2333" actId="20577"/>
          <ac:spMkLst>
            <pc:docMk/>
            <pc:sldMk cId="1979675175" sldId="297"/>
            <ac:spMk id="20" creationId="{6310A845-DF1E-0E87-22FC-0F791DE49B2E}"/>
          </ac:spMkLst>
        </pc:spChg>
        <pc:spChg chg="mod">
          <ac:chgData name="승헌 백" userId="931022ae5b107afa" providerId="LiveId" clId="{836EDDA3-A053-4F71-B60D-7AA63CF51978}" dt="2025-06-26T00:57:08.592" v="2248" actId="20577"/>
          <ac:spMkLst>
            <pc:docMk/>
            <pc:sldMk cId="1979675175" sldId="297"/>
            <ac:spMk id="21" creationId="{0C02370E-4781-2852-1ED2-85392A4D18F6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22" creationId="{16E51A34-643D-B87C-3A4C-280D897D4AA0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23" creationId="{EFA1199A-5574-93AC-A109-0E6A4FD6B12E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24" creationId="{8379C92E-E150-6952-47DF-7E1C0F32F0C8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28" creationId="{8E547F21-02CC-A3FB-EDFA-292E784CEA32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29" creationId="{069440EE-7DC1-187B-0C14-5FB070F886AB}"/>
          </ac:spMkLst>
        </pc:spChg>
        <pc:spChg chg="mod">
          <ac:chgData name="승헌 백" userId="931022ae5b107afa" providerId="LiveId" clId="{836EDDA3-A053-4F71-B60D-7AA63CF51978}" dt="2025-06-26T01:00:48.781" v="2319" actId="1038"/>
          <ac:spMkLst>
            <pc:docMk/>
            <pc:sldMk cId="1979675175" sldId="297"/>
            <ac:spMk id="30" creationId="{DA608655-D136-DCDA-306C-DB98DD7447FC}"/>
          </ac:spMkLst>
        </pc:spChg>
        <pc:spChg chg="mod">
          <ac:chgData name="승헌 백" userId="931022ae5b107afa" providerId="LiveId" clId="{836EDDA3-A053-4F71-B60D-7AA63CF51978}" dt="2025-06-26T00:58:05.510" v="2268" actId="1076"/>
          <ac:spMkLst>
            <pc:docMk/>
            <pc:sldMk cId="1979675175" sldId="297"/>
            <ac:spMk id="33" creationId="{BFA2319F-09C8-5C09-4109-5C4F185880A3}"/>
          </ac:spMkLst>
        </pc:spChg>
        <pc:spChg chg="mod">
          <ac:chgData name="승헌 백" userId="931022ae5b107afa" providerId="LiveId" clId="{836EDDA3-A053-4F71-B60D-7AA63CF51978}" dt="2025-06-26T00:57:51.424" v="2263" actId="1076"/>
          <ac:spMkLst>
            <pc:docMk/>
            <pc:sldMk cId="1979675175" sldId="297"/>
            <ac:spMk id="34" creationId="{6295627C-C50C-4FCB-2534-DAF6C0C13DA1}"/>
          </ac:spMkLst>
        </pc:spChg>
        <pc:spChg chg="add mod">
          <ac:chgData name="승헌 백" userId="931022ae5b107afa" providerId="LiveId" clId="{836EDDA3-A053-4F71-B60D-7AA63CF51978}" dt="2025-06-26T00:58:11.458" v="2270" actId="571"/>
          <ac:spMkLst>
            <pc:docMk/>
            <pc:sldMk cId="1979675175" sldId="297"/>
            <ac:spMk id="35" creationId="{F244A5A3-DD6D-D208-C9AC-7D6FDE6FD349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36" creationId="{51A4B04A-364B-1164-0824-84B1048BE2BF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37" creationId="{5589CBAD-82A2-EE58-4ECA-EF7C7E96E251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42" creationId="{72C862DA-950B-B1E4-DDC3-A98DD62A0B57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44" creationId="{39E1B569-D78F-B16C-8AF5-B71C08E34408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45" creationId="{CF84223B-E9CB-7F79-2175-19909179F814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46" creationId="{E4E0D65C-6515-8E63-116E-204461B9268B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47" creationId="{2258B2CE-AACF-598A-94F0-604D65AC2E81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51" creationId="{CB13608D-2326-0DCF-A516-8780C51A4135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52" creationId="{F0F80991-478D-0FCA-0834-1697F87957AC}"/>
          </ac:spMkLst>
        </pc:spChg>
        <pc:spChg chg="mod">
          <ac:chgData name="승헌 백" userId="931022ae5b107afa" providerId="LiveId" clId="{836EDDA3-A053-4F71-B60D-7AA63CF51978}" dt="2025-06-26T00:58:18.493" v="2271" actId="1076"/>
          <ac:spMkLst>
            <pc:docMk/>
            <pc:sldMk cId="1979675175" sldId="297"/>
            <ac:spMk id="53" creationId="{D6642778-0AB5-8781-9928-69BDA5E39DF8}"/>
          </ac:spMkLst>
        </pc:spChg>
        <pc:spChg chg="add del mod">
          <ac:chgData name="승헌 백" userId="931022ae5b107afa" providerId="LiveId" clId="{836EDDA3-A053-4F71-B60D-7AA63CF51978}" dt="2025-06-26T00:58:23.451" v="2273" actId="478"/>
          <ac:spMkLst>
            <pc:docMk/>
            <pc:sldMk cId="1979675175" sldId="297"/>
            <ac:spMk id="54" creationId="{CD173EC9-98D8-7F85-E8A5-AC5046E06A4C}"/>
          </ac:spMkLst>
        </pc:spChg>
        <pc:spChg chg="add del mod">
          <ac:chgData name="승헌 백" userId="931022ae5b107afa" providerId="LiveId" clId="{836EDDA3-A053-4F71-B60D-7AA63CF51978}" dt="2025-06-26T00:58:23.451" v="2273" actId="478"/>
          <ac:spMkLst>
            <pc:docMk/>
            <pc:sldMk cId="1979675175" sldId="297"/>
            <ac:spMk id="55" creationId="{0869024C-5B39-68CB-A246-63DAAC8F4A16}"/>
          </ac:spMkLst>
        </pc:spChg>
        <pc:spChg chg="add del mod">
          <ac:chgData name="승헌 백" userId="931022ae5b107afa" providerId="LiveId" clId="{836EDDA3-A053-4F71-B60D-7AA63CF51978}" dt="2025-06-26T00:58:23.451" v="2273" actId="478"/>
          <ac:spMkLst>
            <pc:docMk/>
            <pc:sldMk cId="1979675175" sldId="297"/>
            <ac:spMk id="56" creationId="{06301C7D-D4ED-FEAF-3796-F9F7CE049861}"/>
          </ac:spMkLst>
        </pc:spChg>
        <pc:spChg chg="del">
          <ac:chgData name="승헌 백" userId="931022ae5b107afa" providerId="LiveId" clId="{836EDDA3-A053-4F71-B60D-7AA63CF51978}" dt="2025-06-26T00:58:23.451" v="2273" actId="478"/>
          <ac:spMkLst>
            <pc:docMk/>
            <pc:sldMk cId="1979675175" sldId="297"/>
            <ac:spMk id="57" creationId="{8F8E06DE-19B0-B9C5-5BE8-2E61744CAE75}"/>
          </ac:spMkLst>
        </pc:spChg>
        <pc:spChg chg="del">
          <ac:chgData name="승헌 백" userId="931022ae5b107afa" providerId="LiveId" clId="{836EDDA3-A053-4F71-B60D-7AA63CF51978}" dt="2025-06-26T00:58:23.451" v="2273" actId="478"/>
          <ac:spMkLst>
            <pc:docMk/>
            <pc:sldMk cId="1979675175" sldId="297"/>
            <ac:spMk id="58" creationId="{E2AEEC27-9AA7-9797-C840-F486F57EA809}"/>
          </ac:spMkLst>
        </pc:spChg>
        <pc:spChg chg="add del mod">
          <ac:chgData name="승헌 백" userId="931022ae5b107afa" providerId="LiveId" clId="{836EDDA3-A053-4F71-B60D-7AA63CF51978}" dt="2025-06-26T00:58:23.451" v="2273" actId="478"/>
          <ac:spMkLst>
            <pc:docMk/>
            <pc:sldMk cId="1979675175" sldId="297"/>
            <ac:spMk id="59" creationId="{2DC5AF04-076F-EBB8-55D4-562FD0525399}"/>
          </ac:spMkLst>
        </pc:spChg>
        <pc:spChg chg="del">
          <ac:chgData name="승헌 백" userId="931022ae5b107afa" providerId="LiveId" clId="{836EDDA3-A053-4F71-B60D-7AA63CF51978}" dt="2025-06-26T00:58:23.451" v="2273" actId="478"/>
          <ac:spMkLst>
            <pc:docMk/>
            <pc:sldMk cId="1979675175" sldId="297"/>
            <ac:spMk id="60" creationId="{6713AA05-BEA3-DA03-7469-8AD97E4E22D5}"/>
          </ac:spMkLst>
        </pc:spChg>
        <pc:spChg chg="add del mod">
          <ac:chgData name="승헌 백" userId="931022ae5b107afa" providerId="LiveId" clId="{836EDDA3-A053-4F71-B60D-7AA63CF51978}" dt="2025-06-26T00:58:23.451" v="2273" actId="478"/>
          <ac:spMkLst>
            <pc:docMk/>
            <pc:sldMk cId="1979675175" sldId="297"/>
            <ac:spMk id="61" creationId="{265DAC6B-0156-01AD-A370-4B6BDF98D1CF}"/>
          </ac:spMkLst>
        </pc:spChg>
        <pc:spChg chg="del">
          <ac:chgData name="승헌 백" userId="931022ae5b107afa" providerId="LiveId" clId="{836EDDA3-A053-4F71-B60D-7AA63CF51978}" dt="2025-06-26T00:58:23.451" v="2273" actId="478"/>
          <ac:spMkLst>
            <pc:docMk/>
            <pc:sldMk cId="1979675175" sldId="297"/>
            <ac:spMk id="62" creationId="{8D6A9830-E802-E670-0027-5760538A4CEF}"/>
          </ac:spMkLst>
        </pc:spChg>
        <pc:spChg chg="add mod">
          <ac:chgData name="승헌 백" userId="931022ae5b107afa" providerId="LiveId" clId="{836EDDA3-A053-4F71-B60D-7AA63CF51978}" dt="2025-06-26T00:58:32.802" v="2274" actId="1076"/>
          <ac:spMkLst>
            <pc:docMk/>
            <pc:sldMk cId="1979675175" sldId="297"/>
            <ac:spMk id="63" creationId="{C90DE817-1474-2F2A-49ED-2BF9294BA947}"/>
          </ac:spMkLst>
        </pc:spChg>
        <pc:spChg chg="add mod">
          <ac:chgData name="승헌 백" userId="931022ae5b107afa" providerId="LiveId" clId="{836EDDA3-A053-4F71-B60D-7AA63CF51978}" dt="2025-06-26T00:58:32.802" v="2274" actId="1076"/>
          <ac:spMkLst>
            <pc:docMk/>
            <pc:sldMk cId="1979675175" sldId="297"/>
            <ac:spMk id="64" creationId="{C5068106-374E-C345-F4EC-5B2DC30F38D9}"/>
          </ac:spMkLst>
        </pc:spChg>
        <pc:spChg chg="mod">
          <ac:chgData name="승헌 백" userId="931022ae5b107afa" providerId="LiveId" clId="{836EDDA3-A053-4F71-B60D-7AA63CF51978}" dt="2025-06-26T00:58:32.802" v="2274" actId="1076"/>
          <ac:spMkLst>
            <pc:docMk/>
            <pc:sldMk cId="1979675175" sldId="297"/>
            <ac:spMk id="65" creationId="{7B5CDD77-D8F0-9673-0B12-E77F788B4275}"/>
          </ac:spMkLst>
        </pc:spChg>
        <pc:spChg chg="mod">
          <ac:chgData name="승헌 백" userId="931022ae5b107afa" providerId="LiveId" clId="{836EDDA3-A053-4F71-B60D-7AA63CF51978}" dt="2025-06-26T00:58:32.802" v="2274" actId="1076"/>
          <ac:spMkLst>
            <pc:docMk/>
            <pc:sldMk cId="1979675175" sldId="297"/>
            <ac:spMk id="66" creationId="{66650F1B-CDE9-B07E-44D5-2F6ECD284085}"/>
          </ac:spMkLst>
        </pc:spChg>
        <pc:spChg chg="add mod">
          <ac:chgData name="승헌 백" userId="931022ae5b107afa" providerId="LiveId" clId="{836EDDA3-A053-4F71-B60D-7AA63CF51978}" dt="2025-06-26T00:58:32.802" v="2274" actId="1076"/>
          <ac:spMkLst>
            <pc:docMk/>
            <pc:sldMk cId="1979675175" sldId="297"/>
            <ac:spMk id="67" creationId="{8554935E-CA3E-4C77-ECC2-E554D51361FC}"/>
          </ac:spMkLst>
        </pc:spChg>
        <pc:spChg chg="mod">
          <ac:chgData name="승헌 백" userId="931022ae5b107afa" providerId="LiveId" clId="{836EDDA3-A053-4F71-B60D-7AA63CF51978}" dt="2025-06-26T00:58:32.802" v="2274" actId="1076"/>
          <ac:spMkLst>
            <pc:docMk/>
            <pc:sldMk cId="1979675175" sldId="297"/>
            <ac:spMk id="68" creationId="{B5D6B9D5-C78D-EC1C-F6DE-11E2CC99BEF2}"/>
          </ac:spMkLst>
        </pc:spChg>
        <pc:spChg chg="add mod">
          <ac:chgData name="승헌 백" userId="931022ae5b107afa" providerId="LiveId" clId="{836EDDA3-A053-4F71-B60D-7AA63CF51978}" dt="2025-06-26T00:58:32.802" v="2274" actId="1076"/>
          <ac:spMkLst>
            <pc:docMk/>
            <pc:sldMk cId="1979675175" sldId="297"/>
            <ac:spMk id="69" creationId="{367368F1-33A5-5456-F929-31AE3DAA1A73}"/>
          </ac:spMkLst>
        </pc:spChg>
        <pc:spChg chg="mod">
          <ac:chgData name="승헌 백" userId="931022ae5b107afa" providerId="LiveId" clId="{836EDDA3-A053-4F71-B60D-7AA63CF51978}" dt="2025-06-26T00:58:32.802" v="2274" actId="1076"/>
          <ac:spMkLst>
            <pc:docMk/>
            <pc:sldMk cId="1979675175" sldId="297"/>
            <ac:spMk id="70" creationId="{576ADD98-B027-8051-01A0-33D97C19011E}"/>
          </ac:spMkLst>
        </pc:spChg>
        <pc:spChg chg="add mod">
          <ac:chgData name="승헌 백" userId="931022ae5b107afa" providerId="LiveId" clId="{836EDDA3-A053-4F71-B60D-7AA63CF51978}" dt="2025-06-26T00:58:32.802" v="2274" actId="1076"/>
          <ac:spMkLst>
            <pc:docMk/>
            <pc:sldMk cId="1979675175" sldId="297"/>
            <ac:spMk id="71" creationId="{306596CC-8B9B-8B54-581A-6DF8A9C5F2C5}"/>
          </ac:spMkLst>
        </pc:spChg>
        <pc:spChg chg="add del mod">
          <ac:chgData name="승헌 백" userId="931022ae5b107afa" providerId="LiveId" clId="{836EDDA3-A053-4F71-B60D-7AA63CF51978}" dt="2025-06-26T01:00:26.084" v="2314" actId="478"/>
          <ac:spMkLst>
            <pc:docMk/>
            <pc:sldMk cId="1979675175" sldId="297"/>
            <ac:spMk id="72" creationId="{06010FF5-23B8-3AF8-EC02-86B94B96EC64}"/>
          </ac:spMkLst>
        </pc:spChg>
        <pc:spChg chg="add del mod">
          <ac:chgData name="승헌 백" userId="931022ae5b107afa" providerId="LiveId" clId="{836EDDA3-A053-4F71-B60D-7AA63CF51978}" dt="2025-06-26T01:00:26.084" v="2314" actId="478"/>
          <ac:spMkLst>
            <pc:docMk/>
            <pc:sldMk cId="1979675175" sldId="297"/>
            <ac:spMk id="73" creationId="{4E93DDC2-3C2D-DFF0-DC6E-282ACF6ED239}"/>
          </ac:spMkLst>
        </pc:spChg>
        <pc:spChg chg="add del mod">
          <ac:chgData name="승헌 백" userId="931022ae5b107afa" providerId="LiveId" clId="{836EDDA3-A053-4F71-B60D-7AA63CF51978}" dt="2025-06-26T01:00:26.084" v="2314" actId="478"/>
          <ac:spMkLst>
            <pc:docMk/>
            <pc:sldMk cId="1979675175" sldId="297"/>
            <ac:spMk id="74" creationId="{EE253C14-DA45-FF56-7270-AC60CE87B333}"/>
          </ac:spMkLst>
        </pc:spChg>
        <pc:spChg chg="add del mod">
          <ac:chgData name="승헌 백" userId="931022ae5b107afa" providerId="LiveId" clId="{836EDDA3-A053-4F71-B60D-7AA63CF51978}" dt="2025-06-26T01:00:27.067" v="2315" actId="478"/>
          <ac:spMkLst>
            <pc:docMk/>
            <pc:sldMk cId="1979675175" sldId="297"/>
            <ac:spMk id="75" creationId="{0326F8EE-E0F6-10C5-EDCF-C28A2D0CE514}"/>
          </ac:spMkLst>
        </pc:spChg>
        <pc:spChg chg="add del mod">
          <ac:chgData name="승헌 백" userId="931022ae5b107afa" providerId="LiveId" clId="{836EDDA3-A053-4F71-B60D-7AA63CF51978}" dt="2025-06-26T01:03:54.572" v="2404" actId="478"/>
          <ac:spMkLst>
            <pc:docMk/>
            <pc:sldMk cId="1979675175" sldId="297"/>
            <ac:spMk id="78" creationId="{BC6FD8C0-E42B-5138-957B-AC281BBBB754}"/>
          </ac:spMkLst>
        </pc:spChg>
        <pc:spChg chg="add del mod">
          <ac:chgData name="승헌 백" userId="931022ae5b107afa" providerId="LiveId" clId="{836EDDA3-A053-4F71-B60D-7AA63CF51978}" dt="2025-06-26T01:03:54.388" v="2403" actId="478"/>
          <ac:spMkLst>
            <pc:docMk/>
            <pc:sldMk cId="1979675175" sldId="297"/>
            <ac:spMk id="80" creationId="{34B40C93-A3C2-4007-2BED-64992B29C736}"/>
          </ac:spMkLst>
        </pc:spChg>
        <pc:cxnChg chg="del">
          <ac:chgData name="승헌 백" userId="931022ae5b107afa" providerId="LiveId" clId="{836EDDA3-A053-4F71-B60D-7AA63CF51978}" dt="2025-06-26T01:01:21.043" v="2324" actId="478"/>
          <ac:cxnSpMkLst>
            <pc:docMk/>
            <pc:sldMk cId="1979675175" sldId="297"/>
            <ac:cxnSpMk id="6" creationId="{DA78EE8E-86C0-E328-8BF1-C0DBAEDFC915}"/>
          </ac:cxnSpMkLst>
        </pc:cxnChg>
        <pc:cxnChg chg="mod">
          <ac:chgData name="승헌 백" userId="931022ae5b107afa" providerId="LiveId" clId="{836EDDA3-A053-4F71-B60D-7AA63CF51978}" dt="2025-06-26T00:58:07.402" v="2269" actId="14100"/>
          <ac:cxnSpMkLst>
            <pc:docMk/>
            <pc:sldMk cId="1979675175" sldId="297"/>
            <ac:cxnSpMk id="12" creationId="{06653F3B-1E8F-DF44-6288-B31C9BD18B3D}"/>
          </ac:cxnSpMkLst>
        </pc:cxnChg>
        <pc:cxnChg chg="mod">
          <ac:chgData name="승헌 백" userId="931022ae5b107afa" providerId="LiveId" clId="{836EDDA3-A053-4F71-B60D-7AA63CF51978}" dt="2025-06-26T01:00:51.596" v="2320" actId="14100"/>
          <ac:cxnSpMkLst>
            <pc:docMk/>
            <pc:sldMk cId="1979675175" sldId="297"/>
            <ac:cxnSpMk id="14" creationId="{16479732-81C0-5C0F-D6A4-94818D5A6F4C}"/>
          </ac:cxnSpMkLst>
        </pc:cxnChg>
        <pc:cxnChg chg="del ord">
          <ac:chgData name="승헌 백" userId="931022ae5b107afa" providerId="LiveId" clId="{836EDDA3-A053-4F71-B60D-7AA63CF51978}" dt="2025-06-26T01:01:07.075" v="2321" actId="478"/>
          <ac:cxnSpMkLst>
            <pc:docMk/>
            <pc:sldMk cId="1979675175" sldId="297"/>
            <ac:cxnSpMk id="18" creationId="{B39E437F-B3F3-DB40-2B74-8BDBEAC54390}"/>
          </ac:cxnSpMkLst>
        </pc:cxnChg>
        <pc:cxnChg chg="add del mod ord">
          <ac:chgData name="승헌 백" userId="931022ae5b107afa" providerId="LiveId" clId="{836EDDA3-A053-4F71-B60D-7AA63CF51978}" dt="2025-06-26T01:03:54.903" v="2405" actId="478"/>
          <ac:cxnSpMkLst>
            <pc:docMk/>
            <pc:sldMk cId="1979675175" sldId="297"/>
            <ac:cxnSpMk id="77" creationId="{58B52E97-F4BB-40F9-B2BD-1F36835AA7C5}"/>
          </ac:cxnSpMkLst>
        </pc:cxnChg>
        <pc:cxnChg chg="add mod ord">
          <ac:chgData name="승헌 백" userId="931022ae5b107afa" providerId="LiveId" clId="{836EDDA3-A053-4F71-B60D-7AA63CF51978}" dt="2025-06-26T01:03:54.207" v="2402" actId="167"/>
          <ac:cxnSpMkLst>
            <pc:docMk/>
            <pc:sldMk cId="1979675175" sldId="297"/>
            <ac:cxnSpMk id="79" creationId="{2A3B0193-E3E8-B53C-2DBA-29069A6956D1}"/>
          </ac:cxnSpMkLst>
        </pc:cxnChg>
        <pc:cxnChg chg="add mod">
          <ac:chgData name="승헌 백" userId="931022ae5b107afa" providerId="LiveId" clId="{836EDDA3-A053-4F71-B60D-7AA63CF51978}" dt="2025-06-26T01:03:45.528" v="2397"/>
          <ac:cxnSpMkLst>
            <pc:docMk/>
            <pc:sldMk cId="1979675175" sldId="297"/>
            <ac:cxnSpMk id="81" creationId="{8063A5CC-C818-2047-80F5-6FB94690FAD9}"/>
          </ac:cxnSpMkLst>
        </pc:cxnChg>
      </pc:sldChg>
      <pc:sldChg chg="addSp delSp modSp add mod">
        <pc:chgData name="승헌 백" userId="931022ae5b107afa" providerId="LiveId" clId="{836EDDA3-A053-4F71-B60D-7AA63CF51978}" dt="2025-06-26T01:00:21.629" v="2313"/>
        <pc:sldMkLst>
          <pc:docMk/>
          <pc:sldMk cId="473457621" sldId="298"/>
        </pc:sldMkLst>
        <pc:spChg chg="add mod">
          <ac:chgData name="승헌 백" userId="931022ae5b107afa" providerId="LiveId" clId="{836EDDA3-A053-4F71-B60D-7AA63CF51978}" dt="2025-06-26T00:59:16.732" v="2293" actId="1076"/>
          <ac:spMkLst>
            <pc:docMk/>
            <pc:sldMk cId="473457621" sldId="298"/>
            <ac:spMk id="2" creationId="{028421BA-0F9B-B5E8-E223-187A71B6B430}"/>
          </ac:spMkLst>
        </pc:spChg>
        <pc:spChg chg="mod">
          <ac:chgData name="승헌 백" userId="931022ae5b107afa" providerId="LiveId" clId="{836EDDA3-A053-4F71-B60D-7AA63CF51978}" dt="2025-06-26T00:59:02.054" v="2286" actId="20577"/>
          <ac:spMkLst>
            <pc:docMk/>
            <pc:sldMk cId="473457621" sldId="298"/>
            <ac:spMk id="3" creationId="{F58C35D6-7875-923D-1E17-B06F44568197}"/>
          </ac:spMkLst>
        </pc:spChg>
        <pc:spChg chg="add del">
          <ac:chgData name="승헌 백" userId="931022ae5b107afa" providerId="LiveId" clId="{836EDDA3-A053-4F71-B60D-7AA63CF51978}" dt="2025-06-26T00:59:30.260" v="2300" actId="478"/>
          <ac:spMkLst>
            <pc:docMk/>
            <pc:sldMk cId="473457621" sldId="298"/>
            <ac:spMk id="4" creationId="{D9CBD481-BED2-DA35-4D30-C667FE05F674}"/>
          </ac:spMkLst>
        </pc:spChg>
        <pc:spChg chg="add del">
          <ac:chgData name="승헌 백" userId="931022ae5b107afa" providerId="LiveId" clId="{836EDDA3-A053-4F71-B60D-7AA63CF51978}" dt="2025-06-26T00:59:32.227" v="2301" actId="478"/>
          <ac:spMkLst>
            <pc:docMk/>
            <pc:sldMk cId="473457621" sldId="298"/>
            <ac:spMk id="5" creationId="{88CF0314-0A91-DEE1-789D-F20747426026}"/>
          </ac:spMkLst>
        </pc:spChg>
        <pc:spChg chg="mod">
          <ac:chgData name="승헌 백" userId="931022ae5b107afa" providerId="LiveId" clId="{836EDDA3-A053-4F71-B60D-7AA63CF51978}" dt="2025-06-26T00:59:36.960" v="2303" actId="1076"/>
          <ac:spMkLst>
            <pc:docMk/>
            <pc:sldMk cId="473457621" sldId="298"/>
            <ac:spMk id="8" creationId="{59A0D002-D5B6-950E-CDDB-FA187FA539CB}"/>
          </ac:spMkLst>
        </pc:spChg>
        <pc:spChg chg="add del">
          <ac:chgData name="승헌 백" userId="931022ae5b107afa" providerId="LiveId" clId="{836EDDA3-A053-4F71-B60D-7AA63CF51978}" dt="2025-06-26T00:59:41.586" v="2305" actId="478"/>
          <ac:spMkLst>
            <pc:docMk/>
            <pc:sldMk cId="473457621" sldId="298"/>
            <ac:spMk id="9" creationId="{84948109-D9D9-CAF9-B850-9ED298B710AD}"/>
          </ac:spMkLst>
        </pc:spChg>
        <pc:spChg chg="add mod">
          <ac:chgData name="승헌 백" userId="931022ae5b107afa" providerId="LiveId" clId="{836EDDA3-A053-4F71-B60D-7AA63CF51978}" dt="2025-06-26T00:59:16.732" v="2293" actId="1076"/>
          <ac:spMkLst>
            <pc:docMk/>
            <pc:sldMk cId="473457621" sldId="298"/>
            <ac:spMk id="10" creationId="{475366DE-F7B0-78FA-955E-88263CE40DF0}"/>
          </ac:spMkLst>
        </pc:spChg>
        <pc:spChg chg="add del">
          <ac:chgData name="승헌 백" userId="931022ae5b107afa" providerId="LiveId" clId="{836EDDA3-A053-4F71-B60D-7AA63CF51978}" dt="2025-06-26T00:59:29.860" v="2299" actId="478"/>
          <ac:spMkLst>
            <pc:docMk/>
            <pc:sldMk cId="473457621" sldId="298"/>
            <ac:spMk id="12" creationId="{7EFB988A-E92C-69A3-AB91-C7996015B209}"/>
          </ac:spMkLst>
        </pc:spChg>
        <pc:spChg chg="add mod">
          <ac:chgData name="승헌 백" userId="931022ae5b107afa" providerId="LiveId" clId="{836EDDA3-A053-4F71-B60D-7AA63CF51978}" dt="2025-06-26T00:59:16.732" v="2293" actId="1076"/>
          <ac:spMkLst>
            <pc:docMk/>
            <pc:sldMk cId="473457621" sldId="298"/>
            <ac:spMk id="13" creationId="{16B99FD5-B54B-2738-47AE-C6588FD6275B}"/>
          </ac:spMkLst>
        </pc:spChg>
        <pc:spChg chg="add mod">
          <ac:chgData name="승헌 백" userId="931022ae5b107afa" providerId="LiveId" clId="{836EDDA3-A053-4F71-B60D-7AA63CF51978}" dt="2025-06-26T00:59:16.732" v="2293" actId="1076"/>
          <ac:spMkLst>
            <pc:docMk/>
            <pc:sldMk cId="473457621" sldId="298"/>
            <ac:spMk id="14" creationId="{8DB46792-0DFE-A1CF-4D08-F87BA278213B}"/>
          </ac:spMkLst>
        </pc:spChg>
        <pc:spChg chg="add mod ord">
          <ac:chgData name="승헌 백" userId="931022ae5b107afa" providerId="LiveId" clId="{836EDDA3-A053-4F71-B60D-7AA63CF51978}" dt="2025-06-26T00:59:28.521" v="2298" actId="167"/>
          <ac:spMkLst>
            <pc:docMk/>
            <pc:sldMk cId="473457621" sldId="298"/>
            <ac:spMk id="15" creationId="{DC1E6A18-BD04-AAD3-60FF-63D44CBA4154}"/>
          </ac:spMkLst>
        </pc:spChg>
        <pc:spChg chg="add mod ord">
          <ac:chgData name="승헌 백" userId="931022ae5b107afa" providerId="LiveId" clId="{836EDDA3-A053-4F71-B60D-7AA63CF51978}" dt="2025-06-26T00:59:28.521" v="2298" actId="167"/>
          <ac:spMkLst>
            <pc:docMk/>
            <pc:sldMk cId="473457621" sldId="298"/>
            <ac:spMk id="16" creationId="{4A174A1F-7ED7-F8E4-A37C-C52A6D6CBDF0}"/>
          </ac:spMkLst>
        </pc:spChg>
        <pc:spChg chg="add mod ord">
          <ac:chgData name="승헌 백" userId="931022ae5b107afa" providerId="LiveId" clId="{836EDDA3-A053-4F71-B60D-7AA63CF51978}" dt="2025-06-26T00:59:28.521" v="2298" actId="167"/>
          <ac:spMkLst>
            <pc:docMk/>
            <pc:sldMk cId="473457621" sldId="298"/>
            <ac:spMk id="17" creationId="{6B59E331-9D9A-AB9B-3DEF-6F05B075A6C9}"/>
          </ac:spMkLst>
        </pc:spChg>
        <pc:spChg chg="add mod ord">
          <ac:chgData name="승헌 백" userId="931022ae5b107afa" providerId="LiveId" clId="{836EDDA3-A053-4F71-B60D-7AA63CF51978}" dt="2025-06-26T00:59:28.521" v="2298" actId="167"/>
          <ac:spMkLst>
            <pc:docMk/>
            <pc:sldMk cId="473457621" sldId="298"/>
            <ac:spMk id="19" creationId="{22A0C37F-6FC1-078E-0097-35F08FFAC953}"/>
          </ac:spMkLst>
        </pc:spChg>
        <pc:spChg chg="add mod">
          <ac:chgData name="승헌 백" userId="931022ae5b107afa" providerId="LiveId" clId="{836EDDA3-A053-4F71-B60D-7AA63CF51978}" dt="2025-06-26T01:00:21.629" v="2313"/>
          <ac:spMkLst>
            <pc:docMk/>
            <pc:sldMk cId="473457621" sldId="298"/>
            <ac:spMk id="22" creationId="{8000631C-012A-FF74-50D3-299F43B593DD}"/>
          </ac:spMkLst>
        </pc:spChg>
        <pc:cxnChg chg="add del mod">
          <ac:chgData name="승헌 백" userId="931022ae5b107afa" providerId="LiveId" clId="{836EDDA3-A053-4F71-B60D-7AA63CF51978}" dt="2025-06-26T00:59:38.876" v="2304" actId="14100"/>
          <ac:cxnSpMkLst>
            <pc:docMk/>
            <pc:sldMk cId="473457621" sldId="298"/>
            <ac:cxnSpMk id="7" creationId="{ACDCB087-0727-91EE-F445-7414870EEB73}"/>
          </ac:cxnSpMkLst>
        </pc:cxnChg>
      </pc:sldChg>
      <pc:sldChg chg="addSp delSp modSp add mod">
        <pc:chgData name="승헌 백" userId="931022ae5b107afa" providerId="LiveId" clId="{836EDDA3-A053-4F71-B60D-7AA63CF51978}" dt="2025-06-26T01:04:18.815" v="2429" actId="14100"/>
        <pc:sldMkLst>
          <pc:docMk/>
          <pc:sldMk cId="3386692358" sldId="299"/>
        </pc:sldMkLst>
        <pc:spChg chg="add mod">
          <ac:chgData name="승헌 백" userId="931022ae5b107afa" providerId="LiveId" clId="{836EDDA3-A053-4F71-B60D-7AA63CF51978}" dt="2025-06-26T01:02:59.767" v="2366" actId="1076"/>
          <ac:spMkLst>
            <pc:docMk/>
            <pc:sldMk cId="3386692358" sldId="299"/>
            <ac:spMk id="3" creationId="{A1C93B51-7075-07E8-D276-E93DC47EA6D9}"/>
          </ac:spMkLst>
        </pc:spChg>
        <pc:spChg chg="del">
          <ac:chgData name="승헌 백" userId="931022ae5b107afa" providerId="LiveId" clId="{836EDDA3-A053-4F71-B60D-7AA63CF51978}" dt="2025-06-26T01:02:16.845" v="2355" actId="478"/>
          <ac:spMkLst>
            <pc:docMk/>
            <pc:sldMk cId="3386692358" sldId="299"/>
            <ac:spMk id="4" creationId="{C8F54141-6579-DBAB-8983-D4147FB48780}"/>
          </ac:spMkLst>
        </pc:spChg>
        <pc:spChg chg="add mod">
          <ac:chgData name="승헌 백" userId="931022ae5b107afa" providerId="LiveId" clId="{836EDDA3-A053-4F71-B60D-7AA63CF51978}" dt="2025-06-26T01:02:59.767" v="2366" actId="1076"/>
          <ac:spMkLst>
            <pc:docMk/>
            <pc:sldMk cId="3386692358" sldId="299"/>
            <ac:spMk id="5" creationId="{095CFD11-7C22-5670-3F12-29A0D9E2C90B}"/>
          </ac:spMkLst>
        </pc:spChg>
        <pc:spChg chg="add mod">
          <ac:chgData name="승헌 백" userId="931022ae5b107afa" providerId="LiveId" clId="{836EDDA3-A053-4F71-B60D-7AA63CF51978}" dt="2025-06-26T01:02:59.767" v="2366" actId="1076"/>
          <ac:spMkLst>
            <pc:docMk/>
            <pc:sldMk cId="3386692358" sldId="299"/>
            <ac:spMk id="6" creationId="{61630E52-3A1E-89A3-B30E-37AB11C287D4}"/>
          </ac:spMkLst>
        </pc:spChg>
        <pc:spChg chg="del">
          <ac:chgData name="승헌 백" userId="931022ae5b107afa" providerId="LiveId" clId="{836EDDA3-A053-4F71-B60D-7AA63CF51978}" dt="2025-06-26T01:02:16.845" v="2355" actId="478"/>
          <ac:spMkLst>
            <pc:docMk/>
            <pc:sldMk cId="3386692358" sldId="299"/>
            <ac:spMk id="7" creationId="{B84A5B38-AA51-026B-8980-9B986B74EC85}"/>
          </ac:spMkLst>
        </pc:spChg>
        <pc:spChg chg="del">
          <ac:chgData name="승헌 백" userId="931022ae5b107afa" providerId="LiveId" clId="{836EDDA3-A053-4F71-B60D-7AA63CF51978}" dt="2025-06-26T01:02:16.845" v="2355" actId="478"/>
          <ac:spMkLst>
            <pc:docMk/>
            <pc:sldMk cId="3386692358" sldId="299"/>
            <ac:spMk id="8" creationId="{A79CFBE4-49DB-6DF5-5DA7-E5470F3FA683}"/>
          </ac:spMkLst>
        </pc:spChg>
        <pc:spChg chg="del">
          <ac:chgData name="승헌 백" userId="931022ae5b107afa" providerId="LiveId" clId="{836EDDA3-A053-4F71-B60D-7AA63CF51978}" dt="2025-06-26T01:02:16.845" v="2355" actId="478"/>
          <ac:spMkLst>
            <pc:docMk/>
            <pc:sldMk cId="3386692358" sldId="299"/>
            <ac:spMk id="9" creationId="{0C60E2DB-003A-96E5-5733-B6E2E26639A9}"/>
          </ac:spMkLst>
        </pc:spChg>
        <pc:spChg chg="del">
          <ac:chgData name="승헌 백" userId="931022ae5b107afa" providerId="LiveId" clId="{836EDDA3-A053-4F71-B60D-7AA63CF51978}" dt="2025-06-26T01:02:16.845" v="2355" actId="478"/>
          <ac:spMkLst>
            <pc:docMk/>
            <pc:sldMk cId="3386692358" sldId="299"/>
            <ac:spMk id="10" creationId="{68FAE042-BA69-6100-DCBB-3B239DFCC90F}"/>
          </ac:spMkLst>
        </pc:spChg>
        <pc:spChg chg="del">
          <ac:chgData name="승헌 백" userId="931022ae5b107afa" providerId="LiveId" clId="{836EDDA3-A053-4F71-B60D-7AA63CF51978}" dt="2025-06-26T01:02:16.845" v="2355" actId="478"/>
          <ac:spMkLst>
            <pc:docMk/>
            <pc:sldMk cId="3386692358" sldId="299"/>
            <ac:spMk id="11" creationId="{B9870BB3-4BA9-03A3-A233-BE36965D3DE2}"/>
          </ac:spMkLst>
        </pc:spChg>
        <pc:spChg chg="mod">
          <ac:chgData name="승헌 백" userId="931022ae5b107afa" providerId="LiveId" clId="{836EDDA3-A053-4F71-B60D-7AA63CF51978}" dt="2025-06-26T01:03:29.992" v="2396" actId="20577"/>
          <ac:spMkLst>
            <pc:docMk/>
            <pc:sldMk cId="3386692358" sldId="299"/>
            <ac:spMk id="15" creationId="{FF1F7ACD-EC54-DFCA-107D-E47B52ACCB76}"/>
          </ac:spMkLst>
        </pc:spChg>
        <pc:spChg chg="add mod">
          <ac:chgData name="승헌 백" userId="931022ae5b107afa" providerId="LiveId" clId="{836EDDA3-A053-4F71-B60D-7AA63CF51978}" dt="2025-06-26T01:03:01.636" v="2367" actId="571"/>
          <ac:spMkLst>
            <pc:docMk/>
            <pc:sldMk cId="3386692358" sldId="299"/>
            <ac:spMk id="16" creationId="{C0076DDD-59A2-C71E-9090-CDF989E9B0EF}"/>
          </ac:spMkLst>
        </pc:spChg>
        <pc:spChg chg="del">
          <ac:chgData name="승헌 백" userId="931022ae5b107afa" providerId="LiveId" clId="{836EDDA3-A053-4F71-B60D-7AA63CF51978}" dt="2025-06-26T01:02:16.845" v="2355" actId="478"/>
          <ac:spMkLst>
            <pc:docMk/>
            <pc:sldMk cId="3386692358" sldId="299"/>
            <ac:spMk id="17" creationId="{5B0981B3-5CD9-35B2-EB8D-13F0F1FA6DFE}"/>
          </ac:spMkLst>
        </pc:spChg>
        <pc:spChg chg="add mod">
          <ac:chgData name="승헌 백" userId="931022ae5b107afa" providerId="LiveId" clId="{836EDDA3-A053-4F71-B60D-7AA63CF51978}" dt="2025-06-26T01:03:05.540" v="2368" actId="1076"/>
          <ac:spMkLst>
            <pc:docMk/>
            <pc:sldMk cId="3386692358" sldId="299"/>
            <ac:spMk id="18" creationId="{023B99C8-2FFA-F126-ABD2-FD51DEF03E73}"/>
          </ac:spMkLst>
        </pc:spChg>
        <pc:spChg chg="del">
          <ac:chgData name="승헌 백" userId="931022ae5b107afa" providerId="LiveId" clId="{836EDDA3-A053-4F71-B60D-7AA63CF51978}" dt="2025-06-26T01:02:16.845" v="2355" actId="478"/>
          <ac:spMkLst>
            <pc:docMk/>
            <pc:sldMk cId="3386692358" sldId="299"/>
            <ac:spMk id="19" creationId="{1DC234DD-A3C6-BC53-BB69-59C667BA88A1}"/>
          </ac:spMkLst>
        </pc:spChg>
        <pc:spChg chg="mod">
          <ac:chgData name="승헌 백" userId="931022ae5b107afa" providerId="LiveId" clId="{836EDDA3-A053-4F71-B60D-7AA63CF51978}" dt="2025-06-26T01:04:09.397" v="2421" actId="20577"/>
          <ac:spMkLst>
            <pc:docMk/>
            <pc:sldMk cId="3386692358" sldId="299"/>
            <ac:spMk id="20" creationId="{66293BC3-8D6F-868F-297B-2F3BD7AB841A}"/>
          </ac:spMkLst>
        </pc:spChg>
        <pc:spChg chg="del">
          <ac:chgData name="승헌 백" userId="931022ae5b107afa" providerId="LiveId" clId="{836EDDA3-A053-4F71-B60D-7AA63CF51978}" dt="2025-06-26T01:02:16.845" v="2355" actId="478"/>
          <ac:spMkLst>
            <pc:docMk/>
            <pc:sldMk cId="3386692358" sldId="299"/>
            <ac:spMk id="22" creationId="{806F6B4A-AC20-A516-206F-DE57A95E36F0}"/>
          </ac:spMkLst>
        </pc:spChg>
        <pc:spChg chg="del mod">
          <ac:chgData name="승헌 백" userId="931022ae5b107afa" providerId="LiveId" clId="{836EDDA3-A053-4F71-B60D-7AA63CF51978}" dt="2025-06-26T01:03:10.691" v="2370" actId="478"/>
          <ac:spMkLst>
            <pc:docMk/>
            <pc:sldMk cId="3386692358" sldId="299"/>
            <ac:spMk id="23" creationId="{9BCAB59E-4EC3-A8B4-1358-33A7B3806C7A}"/>
          </ac:spMkLst>
        </pc:spChg>
        <pc:spChg chg="del mod">
          <ac:chgData name="승헌 백" userId="931022ae5b107afa" providerId="LiveId" clId="{836EDDA3-A053-4F71-B60D-7AA63CF51978}" dt="2025-06-26T01:03:10.691" v="2370" actId="478"/>
          <ac:spMkLst>
            <pc:docMk/>
            <pc:sldMk cId="3386692358" sldId="299"/>
            <ac:spMk id="24" creationId="{B7C94430-6AD1-8594-4990-C855B201B6D1}"/>
          </ac:spMkLst>
        </pc:spChg>
        <pc:spChg chg="del mod">
          <ac:chgData name="승헌 백" userId="931022ae5b107afa" providerId="LiveId" clId="{836EDDA3-A053-4F71-B60D-7AA63CF51978}" dt="2025-06-26T01:03:10.691" v="2370" actId="478"/>
          <ac:spMkLst>
            <pc:docMk/>
            <pc:sldMk cId="3386692358" sldId="299"/>
            <ac:spMk id="25" creationId="{55C8A906-E1EC-06CA-F866-F38624CC0F2B}"/>
          </ac:spMkLst>
        </pc:spChg>
        <pc:spChg chg="del mod">
          <ac:chgData name="승헌 백" userId="931022ae5b107afa" providerId="LiveId" clId="{836EDDA3-A053-4F71-B60D-7AA63CF51978}" dt="2025-06-26T01:03:10.691" v="2370" actId="478"/>
          <ac:spMkLst>
            <pc:docMk/>
            <pc:sldMk cId="3386692358" sldId="299"/>
            <ac:spMk id="26" creationId="{3DD02191-8651-A9F7-9090-E5F57E060178}"/>
          </ac:spMkLst>
        </pc:spChg>
        <pc:spChg chg="del mod">
          <ac:chgData name="승헌 백" userId="931022ae5b107afa" providerId="LiveId" clId="{836EDDA3-A053-4F71-B60D-7AA63CF51978}" dt="2025-06-26T01:03:10.691" v="2370" actId="478"/>
          <ac:spMkLst>
            <pc:docMk/>
            <pc:sldMk cId="3386692358" sldId="299"/>
            <ac:spMk id="27" creationId="{6312B4FF-B479-215F-8677-4A2636E5377D}"/>
          </ac:spMkLst>
        </pc:spChg>
        <pc:spChg chg="del mod">
          <ac:chgData name="승헌 백" userId="931022ae5b107afa" providerId="LiveId" clId="{836EDDA3-A053-4F71-B60D-7AA63CF51978}" dt="2025-06-26T01:03:10.691" v="2370" actId="478"/>
          <ac:spMkLst>
            <pc:docMk/>
            <pc:sldMk cId="3386692358" sldId="299"/>
            <ac:spMk id="28" creationId="{5C69DA90-2581-0CA6-E575-1E02FD96D3EF}"/>
          </ac:spMkLst>
        </pc:spChg>
        <pc:spChg chg="del mod">
          <ac:chgData name="승헌 백" userId="931022ae5b107afa" providerId="LiveId" clId="{836EDDA3-A053-4F71-B60D-7AA63CF51978}" dt="2025-06-26T01:03:10.691" v="2370" actId="478"/>
          <ac:spMkLst>
            <pc:docMk/>
            <pc:sldMk cId="3386692358" sldId="299"/>
            <ac:spMk id="29" creationId="{737E4827-8149-77CC-CF0A-C083C1605B51}"/>
          </ac:spMkLst>
        </pc:spChg>
        <pc:spChg chg="del mod">
          <ac:chgData name="승헌 백" userId="931022ae5b107afa" providerId="LiveId" clId="{836EDDA3-A053-4F71-B60D-7AA63CF51978}" dt="2025-06-26T01:03:10.691" v="2370" actId="478"/>
          <ac:spMkLst>
            <pc:docMk/>
            <pc:sldMk cId="3386692358" sldId="299"/>
            <ac:spMk id="30" creationId="{A68E9E36-29A6-C34F-10D8-4885C471003F}"/>
          </ac:spMkLst>
        </pc:spChg>
        <pc:spChg chg="del mod">
          <ac:chgData name="승헌 백" userId="931022ae5b107afa" providerId="LiveId" clId="{836EDDA3-A053-4F71-B60D-7AA63CF51978}" dt="2025-06-26T01:03:10.691" v="2370" actId="478"/>
          <ac:spMkLst>
            <pc:docMk/>
            <pc:sldMk cId="3386692358" sldId="299"/>
            <ac:spMk id="31" creationId="{DADEC4FC-677A-2E9D-31B4-287F158E15D3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39" creationId="{E4DC6964-6DEB-331D-34DF-1AD878458517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40" creationId="{D068D1BC-D29F-CC80-0EBA-336392CDD134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41" creationId="{44E0D6F5-C740-C3E2-521D-5C64EA713B1A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42" creationId="{D6F5A04E-8492-D952-766E-94DFBD5ACA87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43" creationId="{96547774-88B7-C65F-CB81-6DACC7C0FF71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45" creationId="{60343975-7C78-C125-5EE6-78D96288B27C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46" creationId="{BF1D274E-1D33-B461-AA32-E4E9B85C5F02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49" creationId="{4C206876-8C8A-521A-5EBB-D72A394ED6C4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51" creationId="{01D05F9F-A776-320D-C0C4-F23BEED71826}"/>
          </ac:spMkLst>
        </pc:spChg>
        <pc:spChg chg="del">
          <ac:chgData name="승헌 백" userId="931022ae5b107afa" providerId="LiveId" clId="{836EDDA3-A053-4F71-B60D-7AA63CF51978}" dt="2025-06-26T01:02:14.333" v="2352" actId="478"/>
          <ac:spMkLst>
            <pc:docMk/>
            <pc:sldMk cId="3386692358" sldId="299"/>
            <ac:spMk id="53" creationId="{D6BB12D1-9903-3C97-1F30-184808132AE5}"/>
          </ac:spMkLst>
        </pc:spChg>
        <pc:spChg chg="add mod">
          <ac:chgData name="승헌 백" userId="931022ae5b107afa" providerId="LiveId" clId="{836EDDA3-A053-4F71-B60D-7AA63CF51978}" dt="2025-06-26T01:03:07.935" v="2369" actId="1076"/>
          <ac:spMkLst>
            <pc:docMk/>
            <pc:sldMk cId="3386692358" sldId="299"/>
            <ac:spMk id="54" creationId="{20582F96-753D-3062-88FF-74AD78AD8CBE}"/>
          </ac:spMkLst>
        </pc:spChg>
        <pc:spChg chg="add mod">
          <ac:chgData name="승헌 백" userId="931022ae5b107afa" providerId="LiveId" clId="{836EDDA3-A053-4F71-B60D-7AA63CF51978}" dt="2025-06-26T01:04:15.946" v="2428" actId="1037"/>
          <ac:spMkLst>
            <pc:docMk/>
            <pc:sldMk cId="3386692358" sldId="299"/>
            <ac:spMk id="55" creationId="{09CFFD49-A572-B2AC-FEFE-0BE45E01D405}"/>
          </ac:spMkLst>
        </pc:spChg>
        <pc:spChg chg="add mod">
          <ac:chgData name="승헌 백" userId="931022ae5b107afa" providerId="LiveId" clId="{836EDDA3-A053-4F71-B60D-7AA63CF51978}" dt="2025-06-26T01:04:15.946" v="2428" actId="1037"/>
          <ac:spMkLst>
            <pc:docMk/>
            <pc:sldMk cId="3386692358" sldId="299"/>
            <ac:spMk id="56" creationId="{C4CCEAC5-EAF3-EACD-9F82-B700094E8C11}"/>
          </ac:spMkLst>
        </pc:spChg>
        <pc:spChg chg="add mod">
          <ac:chgData name="승헌 백" userId="931022ae5b107afa" providerId="LiveId" clId="{836EDDA3-A053-4F71-B60D-7AA63CF51978}" dt="2025-06-26T01:04:15.946" v="2428" actId="1037"/>
          <ac:spMkLst>
            <pc:docMk/>
            <pc:sldMk cId="3386692358" sldId="299"/>
            <ac:spMk id="57" creationId="{F56A38DA-1438-DB04-B20E-72726893E0F5}"/>
          </ac:spMkLst>
        </pc:spChg>
        <pc:spChg chg="add mod">
          <ac:chgData name="승헌 백" userId="931022ae5b107afa" providerId="LiveId" clId="{836EDDA3-A053-4F71-B60D-7AA63CF51978}" dt="2025-06-26T01:04:15.946" v="2428" actId="1037"/>
          <ac:spMkLst>
            <pc:docMk/>
            <pc:sldMk cId="3386692358" sldId="299"/>
            <ac:spMk id="58" creationId="{C14988B0-F2E3-BF32-AD50-0DB22C77E7BF}"/>
          </ac:spMkLst>
        </pc:spChg>
        <pc:spChg chg="add mod">
          <ac:chgData name="승헌 백" userId="931022ae5b107afa" providerId="LiveId" clId="{836EDDA3-A053-4F71-B60D-7AA63CF51978}" dt="2025-06-26T01:04:15.946" v="2428" actId="1037"/>
          <ac:spMkLst>
            <pc:docMk/>
            <pc:sldMk cId="3386692358" sldId="299"/>
            <ac:spMk id="59" creationId="{B52C601E-76AA-F88B-F0D7-42AC1B640D2D}"/>
          </ac:spMkLst>
        </pc:spChg>
        <pc:spChg chg="add mod">
          <ac:chgData name="승헌 백" userId="931022ae5b107afa" providerId="LiveId" clId="{836EDDA3-A053-4F71-B60D-7AA63CF51978}" dt="2025-06-26T01:04:15.946" v="2428" actId="1037"/>
          <ac:spMkLst>
            <pc:docMk/>
            <pc:sldMk cId="3386692358" sldId="299"/>
            <ac:spMk id="60" creationId="{0FB24C1F-554D-5EA2-2F13-81BDF9853E02}"/>
          </ac:spMkLst>
        </pc:spChg>
        <pc:spChg chg="add mod">
          <ac:chgData name="승헌 백" userId="931022ae5b107afa" providerId="LiveId" clId="{836EDDA3-A053-4F71-B60D-7AA63CF51978}" dt="2025-06-26T01:03:19.437" v="2372" actId="571"/>
          <ac:spMkLst>
            <pc:docMk/>
            <pc:sldMk cId="3386692358" sldId="299"/>
            <ac:spMk id="61" creationId="{68BC4F9C-49CB-83FD-668E-DAB7DDCCD455}"/>
          </ac:spMkLst>
        </pc:spChg>
        <pc:spChg chg="add mod">
          <ac:chgData name="승헌 백" userId="931022ae5b107afa" providerId="LiveId" clId="{836EDDA3-A053-4F71-B60D-7AA63CF51978}" dt="2025-06-26T01:03:19.437" v="2372" actId="571"/>
          <ac:spMkLst>
            <pc:docMk/>
            <pc:sldMk cId="3386692358" sldId="299"/>
            <ac:spMk id="62" creationId="{3D12239B-D849-2FDF-6325-96D08A103066}"/>
          </ac:spMkLst>
        </pc:spChg>
        <pc:spChg chg="del">
          <ac:chgData name="승헌 백" userId="931022ae5b107afa" providerId="LiveId" clId="{836EDDA3-A053-4F71-B60D-7AA63CF51978}" dt="2025-06-26T01:02:15.738" v="2354" actId="478"/>
          <ac:spMkLst>
            <pc:docMk/>
            <pc:sldMk cId="3386692358" sldId="299"/>
            <ac:spMk id="63" creationId="{AB67D9B3-FF29-42E6-D61C-96136C11FD12}"/>
          </ac:spMkLst>
        </pc:spChg>
        <pc:spChg chg="del">
          <ac:chgData name="승헌 백" userId="931022ae5b107afa" providerId="LiveId" clId="{836EDDA3-A053-4F71-B60D-7AA63CF51978}" dt="2025-06-26T01:02:15.738" v="2354" actId="478"/>
          <ac:spMkLst>
            <pc:docMk/>
            <pc:sldMk cId="3386692358" sldId="299"/>
            <ac:spMk id="64" creationId="{5E830B2C-19E5-ACD0-750B-55A2C373B6B9}"/>
          </ac:spMkLst>
        </pc:spChg>
        <pc:spChg chg="del">
          <ac:chgData name="승헌 백" userId="931022ae5b107afa" providerId="LiveId" clId="{836EDDA3-A053-4F71-B60D-7AA63CF51978}" dt="2025-06-26T01:02:15.738" v="2354" actId="478"/>
          <ac:spMkLst>
            <pc:docMk/>
            <pc:sldMk cId="3386692358" sldId="299"/>
            <ac:spMk id="65" creationId="{473FC354-C7F5-437D-EE42-369BEA9B0C57}"/>
          </ac:spMkLst>
        </pc:spChg>
        <pc:spChg chg="del">
          <ac:chgData name="승헌 백" userId="931022ae5b107afa" providerId="LiveId" clId="{836EDDA3-A053-4F71-B60D-7AA63CF51978}" dt="2025-06-26T01:02:15.738" v="2354" actId="478"/>
          <ac:spMkLst>
            <pc:docMk/>
            <pc:sldMk cId="3386692358" sldId="299"/>
            <ac:spMk id="66" creationId="{A716F254-F582-4E57-8FE9-61AB9D6E8083}"/>
          </ac:spMkLst>
        </pc:spChg>
        <pc:spChg chg="del">
          <ac:chgData name="승헌 백" userId="931022ae5b107afa" providerId="LiveId" clId="{836EDDA3-A053-4F71-B60D-7AA63CF51978}" dt="2025-06-26T01:02:15.738" v="2354" actId="478"/>
          <ac:spMkLst>
            <pc:docMk/>
            <pc:sldMk cId="3386692358" sldId="299"/>
            <ac:spMk id="67" creationId="{CD973FAD-0E99-833C-1559-76AA4A18F003}"/>
          </ac:spMkLst>
        </pc:spChg>
        <pc:spChg chg="del">
          <ac:chgData name="승헌 백" userId="931022ae5b107afa" providerId="LiveId" clId="{836EDDA3-A053-4F71-B60D-7AA63CF51978}" dt="2025-06-26T01:02:15.738" v="2354" actId="478"/>
          <ac:spMkLst>
            <pc:docMk/>
            <pc:sldMk cId="3386692358" sldId="299"/>
            <ac:spMk id="68" creationId="{F01CEC8D-077E-5BEE-C5B3-7A6EAABD459F}"/>
          </ac:spMkLst>
        </pc:spChg>
        <pc:spChg chg="del">
          <ac:chgData name="승헌 백" userId="931022ae5b107afa" providerId="LiveId" clId="{836EDDA3-A053-4F71-B60D-7AA63CF51978}" dt="2025-06-26T01:02:15.738" v="2354" actId="478"/>
          <ac:spMkLst>
            <pc:docMk/>
            <pc:sldMk cId="3386692358" sldId="299"/>
            <ac:spMk id="69" creationId="{675FCDF9-5355-1EB9-5FC8-FA695FB1BA69}"/>
          </ac:spMkLst>
        </pc:spChg>
        <pc:spChg chg="del">
          <ac:chgData name="승헌 백" userId="931022ae5b107afa" providerId="LiveId" clId="{836EDDA3-A053-4F71-B60D-7AA63CF51978}" dt="2025-06-26T01:02:14.818" v="2353" actId="478"/>
          <ac:spMkLst>
            <pc:docMk/>
            <pc:sldMk cId="3386692358" sldId="299"/>
            <ac:spMk id="70" creationId="{DE4AA326-BE98-C0C8-ABE9-B838E121049D}"/>
          </ac:spMkLst>
        </pc:spChg>
        <pc:spChg chg="del">
          <ac:chgData name="승헌 백" userId="931022ae5b107afa" providerId="LiveId" clId="{836EDDA3-A053-4F71-B60D-7AA63CF51978}" dt="2025-06-26T01:02:15.738" v="2354" actId="478"/>
          <ac:spMkLst>
            <pc:docMk/>
            <pc:sldMk cId="3386692358" sldId="299"/>
            <ac:spMk id="71" creationId="{D45D246B-B5E3-4ABE-405A-0DCEE1D6F005}"/>
          </ac:spMkLst>
        </pc:spChg>
        <pc:spChg chg="add mod">
          <ac:chgData name="승헌 백" userId="931022ae5b107afa" providerId="LiveId" clId="{836EDDA3-A053-4F71-B60D-7AA63CF51978}" dt="2025-06-26T01:03:19.437" v="2372" actId="571"/>
          <ac:spMkLst>
            <pc:docMk/>
            <pc:sldMk cId="3386692358" sldId="299"/>
            <ac:spMk id="72" creationId="{5A4424F1-2DFB-FBCE-843B-E310C54DF46C}"/>
          </ac:spMkLst>
        </pc:spChg>
        <pc:spChg chg="add mod">
          <ac:chgData name="승헌 백" userId="931022ae5b107afa" providerId="LiveId" clId="{836EDDA3-A053-4F71-B60D-7AA63CF51978}" dt="2025-06-26T01:03:19.437" v="2372" actId="571"/>
          <ac:spMkLst>
            <pc:docMk/>
            <pc:sldMk cId="3386692358" sldId="299"/>
            <ac:spMk id="73" creationId="{60FA998A-A0DD-367C-A58E-42E37B026565}"/>
          </ac:spMkLst>
        </pc:spChg>
        <pc:spChg chg="add mod">
          <ac:chgData name="승헌 백" userId="931022ae5b107afa" providerId="LiveId" clId="{836EDDA3-A053-4F71-B60D-7AA63CF51978}" dt="2025-06-26T01:03:19.437" v="2372" actId="571"/>
          <ac:spMkLst>
            <pc:docMk/>
            <pc:sldMk cId="3386692358" sldId="299"/>
            <ac:spMk id="74" creationId="{8B180DD4-7B91-36A4-A53C-B5995F64BD8A}"/>
          </ac:spMkLst>
        </pc:spChg>
        <pc:spChg chg="add mod">
          <ac:chgData name="승헌 백" userId="931022ae5b107afa" providerId="LiveId" clId="{836EDDA3-A053-4F71-B60D-7AA63CF51978}" dt="2025-06-26T01:03:19.437" v="2372" actId="571"/>
          <ac:spMkLst>
            <pc:docMk/>
            <pc:sldMk cId="3386692358" sldId="299"/>
            <ac:spMk id="75" creationId="{D060B9BE-C674-AC0E-A695-0EEBF5CE75D3}"/>
          </ac:spMkLst>
        </pc:spChg>
        <pc:spChg chg="del">
          <ac:chgData name="승헌 백" userId="931022ae5b107afa" providerId="LiveId" clId="{836EDDA3-A053-4F71-B60D-7AA63CF51978}" dt="2025-06-26T01:03:58.945" v="2407" actId="478"/>
          <ac:spMkLst>
            <pc:docMk/>
            <pc:sldMk cId="3386692358" sldId="299"/>
            <ac:spMk id="78" creationId="{51C560E6-A333-B69F-3F3E-579E5E33F31A}"/>
          </ac:spMkLst>
        </pc:spChg>
        <pc:spChg chg="add del mod">
          <ac:chgData name="승헌 백" userId="931022ae5b107afa" providerId="LiveId" clId="{836EDDA3-A053-4F71-B60D-7AA63CF51978}" dt="2025-06-26T01:04:01.173" v="2409" actId="478"/>
          <ac:spMkLst>
            <pc:docMk/>
            <pc:sldMk cId="3386692358" sldId="299"/>
            <ac:spMk id="79" creationId="{B7D9FEE8-EFFE-9779-213E-C2745D31983A}"/>
          </ac:spMkLst>
        </pc:spChg>
        <pc:cxnChg chg="mod">
          <ac:chgData name="승헌 백" userId="931022ae5b107afa" providerId="LiveId" clId="{836EDDA3-A053-4F71-B60D-7AA63CF51978}" dt="2025-06-26T01:03:22.432" v="2373" actId="1076"/>
          <ac:cxnSpMkLst>
            <pc:docMk/>
            <pc:sldMk cId="3386692358" sldId="299"/>
            <ac:cxnSpMk id="14" creationId="{194A1765-3CD9-4C1B-A4F1-F97591BAAC0C}"/>
          </ac:cxnSpMkLst>
        </pc:cxnChg>
        <pc:cxnChg chg="add mod ord">
          <ac:chgData name="승헌 백" userId="931022ae5b107afa" providerId="LiveId" clId="{836EDDA3-A053-4F71-B60D-7AA63CF51978}" dt="2025-06-26T01:04:18.815" v="2429" actId="14100"/>
          <ac:cxnSpMkLst>
            <pc:docMk/>
            <pc:sldMk cId="3386692358" sldId="299"/>
            <ac:cxnSpMk id="76" creationId="{1B3B3248-693F-5468-48E7-33B483DF8DC2}"/>
          </ac:cxnSpMkLst>
        </pc:cxnChg>
        <pc:cxnChg chg="del">
          <ac:chgData name="승헌 백" userId="931022ae5b107afa" providerId="LiveId" clId="{836EDDA3-A053-4F71-B60D-7AA63CF51978}" dt="2025-06-26T01:01:38.451" v="2335" actId="478"/>
          <ac:cxnSpMkLst>
            <pc:docMk/>
            <pc:sldMk cId="3386692358" sldId="299"/>
            <ac:cxnSpMk id="77" creationId="{DE8497BF-2F4C-9530-FC8F-4F5DA2D17986}"/>
          </ac:cxnSpMkLst>
        </pc:cxnChg>
        <pc:cxnChg chg="add mod">
          <ac:chgData name="승헌 백" userId="931022ae5b107afa" providerId="LiveId" clId="{836EDDA3-A053-4F71-B60D-7AA63CF51978}" dt="2025-06-26T01:03:56.927" v="2406"/>
          <ac:cxnSpMkLst>
            <pc:docMk/>
            <pc:sldMk cId="3386692358" sldId="299"/>
            <ac:cxnSpMk id="80" creationId="{53C68031-69F2-51F1-8775-A18EEF6F09DE}"/>
          </ac:cxnSpMkLst>
        </pc:cxnChg>
      </pc:sldChg>
      <pc:sldChg chg="addSp modSp new mod">
        <pc:chgData name="승헌 백" userId="931022ae5b107afa" providerId="LiveId" clId="{836EDDA3-A053-4F71-B60D-7AA63CF51978}" dt="2025-06-26T01:24:57.838" v="3010" actId="207"/>
        <pc:sldMkLst>
          <pc:docMk/>
          <pc:sldMk cId="3837662239" sldId="300"/>
        </pc:sldMkLst>
        <pc:spChg chg="add mod">
          <ac:chgData name="승헌 백" userId="931022ae5b107afa" providerId="LiveId" clId="{836EDDA3-A053-4F71-B60D-7AA63CF51978}" dt="2025-06-26T01:24:57.838" v="3010" actId="207"/>
          <ac:spMkLst>
            <pc:docMk/>
            <pc:sldMk cId="3837662239" sldId="300"/>
            <ac:spMk id="2" creationId="{B4FE1F17-E425-EA5A-8ED0-AEE705F4E2F5}"/>
          </ac:spMkLst>
        </pc:spChg>
      </pc:sldChg>
      <pc:sldChg chg="modSp add mod">
        <pc:chgData name="승헌 백" userId="931022ae5b107afa" providerId="LiveId" clId="{836EDDA3-A053-4F71-B60D-7AA63CF51978}" dt="2025-06-26T01:24:52.935" v="3009" actId="207"/>
        <pc:sldMkLst>
          <pc:docMk/>
          <pc:sldMk cId="1834869669" sldId="301"/>
        </pc:sldMkLst>
        <pc:spChg chg="mod">
          <ac:chgData name="승헌 백" userId="931022ae5b107afa" providerId="LiveId" clId="{836EDDA3-A053-4F71-B60D-7AA63CF51978}" dt="2025-06-26T01:24:52.935" v="3009" actId="207"/>
          <ac:spMkLst>
            <pc:docMk/>
            <pc:sldMk cId="1834869669" sldId="301"/>
            <ac:spMk id="2" creationId="{F756C7AE-A025-758C-B26F-7D3B69FCB74C}"/>
          </ac:spMkLst>
        </pc:spChg>
      </pc:sldChg>
      <pc:sldChg chg="modSp add mod">
        <pc:chgData name="승헌 백" userId="931022ae5b107afa" providerId="LiveId" clId="{836EDDA3-A053-4F71-B60D-7AA63CF51978}" dt="2025-06-26T01:24:46.987" v="3008" actId="20577"/>
        <pc:sldMkLst>
          <pc:docMk/>
          <pc:sldMk cId="4065125007" sldId="302"/>
        </pc:sldMkLst>
        <pc:spChg chg="mod">
          <ac:chgData name="승헌 백" userId="931022ae5b107afa" providerId="LiveId" clId="{836EDDA3-A053-4F71-B60D-7AA63CF51978}" dt="2025-06-26T01:24:46.987" v="3008" actId="20577"/>
          <ac:spMkLst>
            <pc:docMk/>
            <pc:sldMk cId="4065125007" sldId="302"/>
            <ac:spMk id="2" creationId="{E71C3544-9E45-8B71-7CB8-F7C4161FFEF1}"/>
          </ac:spMkLst>
        </pc:spChg>
      </pc:sldChg>
      <pc:sldChg chg="modSp add mod">
        <pc:chgData name="승헌 백" userId="931022ae5b107afa" providerId="LiveId" clId="{836EDDA3-A053-4F71-B60D-7AA63CF51978}" dt="2025-06-26T01:25:20.842" v="3032" actId="207"/>
        <pc:sldMkLst>
          <pc:docMk/>
          <pc:sldMk cId="3529740728" sldId="303"/>
        </pc:sldMkLst>
        <pc:spChg chg="mod">
          <ac:chgData name="승헌 백" userId="931022ae5b107afa" providerId="LiveId" clId="{836EDDA3-A053-4F71-B60D-7AA63CF51978}" dt="2025-06-26T01:25:20.842" v="3032" actId="207"/>
          <ac:spMkLst>
            <pc:docMk/>
            <pc:sldMk cId="3529740728" sldId="303"/>
            <ac:spMk id="2" creationId="{BCE060FD-46B5-31EC-862A-5C4CE1CB82E1}"/>
          </ac:spMkLst>
        </pc:spChg>
      </pc:sldChg>
      <pc:sldChg chg="addSp delSp modSp add mod">
        <pc:chgData name="승헌 백" userId="931022ae5b107afa" providerId="LiveId" clId="{836EDDA3-A053-4F71-B60D-7AA63CF51978}" dt="2025-06-26T01:34:08.621" v="3298" actId="20577"/>
        <pc:sldMkLst>
          <pc:docMk/>
          <pc:sldMk cId="1474256016" sldId="304"/>
        </pc:sldMkLst>
        <pc:spChg chg="del">
          <ac:chgData name="승헌 백" userId="931022ae5b107afa" providerId="LiveId" clId="{836EDDA3-A053-4F71-B60D-7AA63CF51978}" dt="2025-06-26T01:25:25.824" v="3034" actId="478"/>
          <ac:spMkLst>
            <pc:docMk/>
            <pc:sldMk cId="1474256016" sldId="304"/>
            <ac:spMk id="2" creationId="{2CE754FE-8421-85C7-9597-461C68BEE0F2}"/>
          </ac:spMkLst>
        </pc:spChg>
        <pc:spChg chg="mod">
          <ac:chgData name="승헌 백" userId="931022ae5b107afa" providerId="LiveId" clId="{836EDDA3-A053-4F71-B60D-7AA63CF51978}" dt="2025-06-26T01:25:53.718" v="3035"/>
          <ac:spMkLst>
            <pc:docMk/>
            <pc:sldMk cId="1474256016" sldId="304"/>
            <ac:spMk id="4" creationId="{26D82D11-CE09-66CE-12C4-D08877AFAEFA}"/>
          </ac:spMkLst>
        </pc:spChg>
        <pc:spChg chg="mod">
          <ac:chgData name="승헌 백" userId="931022ae5b107afa" providerId="LiveId" clId="{836EDDA3-A053-4F71-B60D-7AA63CF51978}" dt="2025-06-26T01:25:53.718" v="3035"/>
          <ac:spMkLst>
            <pc:docMk/>
            <pc:sldMk cId="1474256016" sldId="304"/>
            <ac:spMk id="9" creationId="{975CACC1-4543-BA74-4799-8EE33D84BB60}"/>
          </ac:spMkLst>
        </pc:spChg>
        <pc:spChg chg="mod">
          <ac:chgData name="승헌 백" userId="931022ae5b107afa" providerId="LiveId" clId="{836EDDA3-A053-4F71-B60D-7AA63CF51978}" dt="2025-06-26T01:25:53.718" v="3035"/>
          <ac:spMkLst>
            <pc:docMk/>
            <pc:sldMk cId="1474256016" sldId="304"/>
            <ac:spMk id="10" creationId="{92355F75-A721-301F-F182-27291045C70D}"/>
          </ac:spMkLst>
        </pc:spChg>
        <pc:spChg chg="mod">
          <ac:chgData name="승헌 백" userId="931022ae5b107afa" providerId="LiveId" clId="{836EDDA3-A053-4F71-B60D-7AA63CF51978}" dt="2025-06-26T01:25:53.718" v="3035"/>
          <ac:spMkLst>
            <pc:docMk/>
            <pc:sldMk cId="1474256016" sldId="304"/>
            <ac:spMk id="11" creationId="{E71BB58F-7A61-282C-9045-EA7817F1F5A2}"/>
          </ac:spMkLst>
        </pc:spChg>
        <pc:spChg chg="mod">
          <ac:chgData name="승헌 백" userId="931022ae5b107afa" providerId="LiveId" clId="{836EDDA3-A053-4F71-B60D-7AA63CF51978}" dt="2025-06-26T01:25:53.718" v="3035"/>
          <ac:spMkLst>
            <pc:docMk/>
            <pc:sldMk cId="1474256016" sldId="304"/>
            <ac:spMk id="12" creationId="{C78D77AC-CA23-ADA9-7889-2079716BEE7B}"/>
          </ac:spMkLst>
        </pc:spChg>
        <pc:spChg chg="mod">
          <ac:chgData name="승헌 백" userId="931022ae5b107afa" providerId="LiveId" clId="{836EDDA3-A053-4F71-B60D-7AA63CF51978}" dt="2025-06-26T01:25:53.718" v="3035"/>
          <ac:spMkLst>
            <pc:docMk/>
            <pc:sldMk cId="1474256016" sldId="304"/>
            <ac:spMk id="13" creationId="{FF6BA5FB-24E3-4097-8CFE-70D2A5EB90D5}"/>
          </ac:spMkLst>
        </pc:spChg>
        <pc:spChg chg="mod">
          <ac:chgData name="승헌 백" userId="931022ae5b107afa" providerId="LiveId" clId="{836EDDA3-A053-4F71-B60D-7AA63CF51978}" dt="2025-06-26T01:25:53.718" v="3035"/>
          <ac:spMkLst>
            <pc:docMk/>
            <pc:sldMk cId="1474256016" sldId="304"/>
            <ac:spMk id="14" creationId="{AB4EF948-2C1F-E0BB-9B32-F93BDA24A6CE}"/>
          </ac:spMkLst>
        </pc:spChg>
        <pc:spChg chg="mod">
          <ac:chgData name="승헌 백" userId="931022ae5b107afa" providerId="LiveId" clId="{836EDDA3-A053-4F71-B60D-7AA63CF51978}" dt="2025-06-26T01:25:53.718" v="3035"/>
          <ac:spMkLst>
            <pc:docMk/>
            <pc:sldMk cId="1474256016" sldId="304"/>
            <ac:spMk id="15" creationId="{E7FB4AAD-E48A-FB2F-865D-EFA9DBEBBD36}"/>
          </ac:spMkLst>
        </pc:spChg>
        <pc:spChg chg="mod">
          <ac:chgData name="승헌 백" userId="931022ae5b107afa" providerId="LiveId" clId="{836EDDA3-A053-4F71-B60D-7AA63CF51978}" dt="2025-06-26T01:25:53.718" v="3035"/>
          <ac:spMkLst>
            <pc:docMk/>
            <pc:sldMk cId="1474256016" sldId="304"/>
            <ac:spMk id="16" creationId="{40CD1D37-F8FE-31D2-50F2-005222386813}"/>
          </ac:spMkLst>
        </pc:spChg>
        <pc:spChg chg="add mod">
          <ac:chgData name="승헌 백" userId="931022ae5b107afa" providerId="LiveId" clId="{836EDDA3-A053-4F71-B60D-7AA63CF51978}" dt="2025-06-26T01:33:37.942" v="3249" actId="1076"/>
          <ac:spMkLst>
            <pc:docMk/>
            <pc:sldMk cId="1474256016" sldId="304"/>
            <ac:spMk id="17" creationId="{67910D06-46EA-208E-C79A-59A80D513D44}"/>
          </ac:spMkLst>
        </pc:spChg>
        <pc:spChg chg="add mod">
          <ac:chgData name="승헌 백" userId="931022ae5b107afa" providerId="LiveId" clId="{836EDDA3-A053-4F71-B60D-7AA63CF51978}" dt="2025-06-26T01:26:18.875" v="3065" actId="20577"/>
          <ac:spMkLst>
            <pc:docMk/>
            <pc:sldMk cId="1474256016" sldId="304"/>
            <ac:spMk id="18" creationId="{F7453256-D75F-85D1-1083-98F977002578}"/>
          </ac:spMkLst>
        </pc:spChg>
        <pc:spChg chg="add del">
          <ac:chgData name="승헌 백" userId="931022ae5b107afa" providerId="LiveId" clId="{836EDDA3-A053-4F71-B60D-7AA63CF51978}" dt="2025-06-26T01:33:41.331" v="3251" actId="478"/>
          <ac:spMkLst>
            <pc:docMk/>
            <pc:sldMk cId="1474256016" sldId="304"/>
            <ac:spMk id="20" creationId="{B2555D22-C770-4319-2C12-8B1C9A31DBC7}"/>
          </ac:spMkLst>
        </pc:spChg>
        <pc:spChg chg="add mod">
          <ac:chgData name="승헌 백" userId="931022ae5b107afa" providerId="LiveId" clId="{836EDDA3-A053-4F71-B60D-7AA63CF51978}" dt="2025-06-26T01:33:46.628" v="3254"/>
          <ac:spMkLst>
            <pc:docMk/>
            <pc:sldMk cId="1474256016" sldId="304"/>
            <ac:spMk id="21" creationId="{53D99DCF-AE21-1329-2A30-376396AE0729}"/>
          </ac:spMkLst>
        </pc:spChg>
        <pc:spChg chg="add mod">
          <ac:chgData name="승헌 백" userId="931022ae5b107afa" providerId="LiveId" clId="{836EDDA3-A053-4F71-B60D-7AA63CF51978}" dt="2025-06-26T01:33:58.875" v="3281" actId="1076"/>
          <ac:spMkLst>
            <pc:docMk/>
            <pc:sldMk cId="1474256016" sldId="304"/>
            <ac:spMk id="22" creationId="{2018503D-6B68-0D6C-6531-B3BECC48E9E4}"/>
          </ac:spMkLst>
        </pc:spChg>
        <pc:spChg chg="add mod">
          <ac:chgData name="승헌 백" userId="931022ae5b107afa" providerId="LiveId" clId="{836EDDA3-A053-4F71-B60D-7AA63CF51978}" dt="2025-06-26T01:34:08.621" v="3298" actId="20577"/>
          <ac:spMkLst>
            <pc:docMk/>
            <pc:sldMk cId="1474256016" sldId="304"/>
            <ac:spMk id="23" creationId="{E1D280AB-8779-8981-5337-EA1D9558B053}"/>
          </ac:spMkLst>
        </pc:spChg>
        <pc:grpChg chg="mod">
          <ac:chgData name="승헌 백" userId="931022ae5b107afa" providerId="LiveId" clId="{836EDDA3-A053-4F71-B60D-7AA63CF51978}" dt="2025-06-26T01:26:25.078" v="3066" actId="1076"/>
          <ac:grpSpMkLst>
            <pc:docMk/>
            <pc:sldMk cId="1474256016" sldId="304"/>
            <ac:grpSpMk id="3" creationId="{7C7D1472-31E1-7A00-9AFE-D749D042203A}"/>
          </ac:grpSpMkLst>
        </pc:grpChg>
        <pc:cxnChg chg="add mod">
          <ac:chgData name="승헌 백" userId="931022ae5b107afa" providerId="LiveId" clId="{836EDDA3-A053-4F71-B60D-7AA63CF51978}" dt="2025-06-26T01:26:12.648" v="3038"/>
          <ac:cxnSpMkLst>
            <pc:docMk/>
            <pc:sldMk cId="1474256016" sldId="304"/>
            <ac:cxnSpMk id="19" creationId="{D3D3368B-E678-01B0-EEF5-130EBD801D62}"/>
          </ac:cxnSpMkLst>
        </pc:cxnChg>
      </pc:sldChg>
      <pc:sldChg chg="addSp delSp modSp add mod">
        <pc:chgData name="승헌 백" userId="931022ae5b107afa" providerId="LiveId" clId="{836EDDA3-A053-4F71-B60D-7AA63CF51978}" dt="2025-06-26T01:28:12.537" v="3164" actId="207"/>
        <pc:sldMkLst>
          <pc:docMk/>
          <pc:sldMk cId="1737781342" sldId="305"/>
        </pc:sldMkLst>
        <pc:spChg chg="add mod">
          <ac:chgData name="승헌 백" userId="931022ae5b107afa" providerId="LiveId" clId="{836EDDA3-A053-4F71-B60D-7AA63CF51978}" dt="2025-06-26T01:26:46.764" v="3081" actId="20577"/>
          <ac:spMkLst>
            <pc:docMk/>
            <pc:sldMk cId="1737781342" sldId="305"/>
            <ac:spMk id="2" creationId="{53C6653D-00B8-D4A1-5999-46A1205AC61A}"/>
          </ac:spMkLst>
        </pc:spChg>
        <pc:spChg chg="mod ord topLvl">
          <ac:chgData name="승헌 백" userId="931022ae5b107afa" providerId="LiveId" clId="{836EDDA3-A053-4F71-B60D-7AA63CF51978}" dt="2025-06-26T01:28:12.537" v="3164" actId="207"/>
          <ac:spMkLst>
            <pc:docMk/>
            <pc:sldMk cId="1737781342" sldId="305"/>
            <ac:spMk id="4" creationId="{151D014F-DEBF-4E09-DD5A-7A0847837B01}"/>
          </ac:spMkLst>
        </pc:spChg>
        <pc:spChg chg="mod">
          <ac:chgData name="승헌 백" userId="931022ae5b107afa" providerId="LiveId" clId="{836EDDA3-A053-4F71-B60D-7AA63CF51978}" dt="2025-06-26T01:27:50.983" v="3131" actId="165"/>
          <ac:spMkLst>
            <pc:docMk/>
            <pc:sldMk cId="1737781342" sldId="305"/>
            <ac:spMk id="8" creationId="{003DEECA-FDED-870E-3C19-5AE31DFC6E50}"/>
          </ac:spMkLst>
        </pc:spChg>
        <pc:spChg chg="mod">
          <ac:chgData name="승헌 백" userId="931022ae5b107afa" providerId="LiveId" clId="{836EDDA3-A053-4F71-B60D-7AA63CF51978}" dt="2025-06-26T01:27:50.983" v="3131" actId="165"/>
          <ac:spMkLst>
            <pc:docMk/>
            <pc:sldMk cId="1737781342" sldId="305"/>
            <ac:spMk id="9" creationId="{B51D885F-BEB5-073B-FCA8-A9771E71F859}"/>
          </ac:spMkLst>
        </pc:spChg>
        <pc:spChg chg="mod">
          <ac:chgData name="승헌 백" userId="931022ae5b107afa" providerId="LiveId" clId="{836EDDA3-A053-4F71-B60D-7AA63CF51978}" dt="2025-06-26T01:27:50.983" v="3131" actId="165"/>
          <ac:spMkLst>
            <pc:docMk/>
            <pc:sldMk cId="1737781342" sldId="305"/>
            <ac:spMk id="10" creationId="{FF8560E7-33C2-7975-B356-725500694384}"/>
          </ac:spMkLst>
        </pc:spChg>
        <pc:spChg chg="mod">
          <ac:chgData name="승헌 백" userId="931022ae5b107afa" providerId="LiveId" clId="{836EDDA3-A053-4F71-B60D-7AA63CF51978}" dt="2025-06-26T01:27:50.983" v="3131" actId="165"/>
          <ac:spMkLst>
            <pc:docMk/>
            <pc:sldMk cId="1737781342" sldId="305"/>
            <ac:spMk id="11" creationId="{3076AAB1-16DC-5D89-EC12-A9965241EC72}"/>
          </ac:spMkLst>
        </pc:spChg>
        <pc:spChg chg="mod">
          <ac:chgData name="승헌 백" userId="931022ae5b107afa" providerId="LiveId" clId="{836EDDA3-A053-4F71-B60D-7AA63CF51978}" dt="2025-06-26T01:27:50.983" v="3131" actId="165"/>
          <ac:spMkLst>
            <pc:docMk/>
            <pc:sldMk cId="1737781342" sldId="305"/>
            <ac:spMk id="12" creationId="{24DFD3E3-BD35-5423-1D3E-E24429357E15}"/>
          </ac:spMkLst>
        </pc:spChg>
        <pc:spChg chg="mod">
          <ac:chgData name="승헌 백" userId="931022ae5b107afa" providerId="LiveId" clId="{836EDDA3-A053-4F71-B60D-7AA63CF51978}" dt="2025-06-26T01:27:50.983" v="3131" actId="165"/>
          <ac:spMkLst>
            <pc:docMk/>
            <pc:sldMk cId="1737781342" sldId="305"/>
            <ac:spMk id="13" creationId="{72C3E1B4-02AE-8DD2-4C07-0E20CDA9E48D}"/>
          </ac:spMkLst>
        </pc:spChg>
        <pc:spChg chg="mod">
          <ac:chgData name="승헌 백" userId="931022ae5b107afa" providerId="LiveId" clId="{836EDDA3-A053-4F71-B60D-7AA63CF51978}" dt="2025-06-26T01:27:50.983" v="3131" actId="165"/>
          <ac:spMkLst>
            <pc:docMk/>
            <pc:sldMk cId="1737781342" sldId="305"/>
            <ac:spMk id="14" creationId="{34530A26-6CD3-E707-0978-EABAB1C8F406}"/>
          </ac:spMkLst>
        </pc:spChg>
        <pc:spChg chg="mod">
          <ac:chgData name="승헌 백" userId="931022ae5b107afa" providerId="LiveId" clId="{836EDDA3-A053-4F71-B60D-7AA63CF51978}" dt="2025-06-26T01:27:50.983" v="3131" actId="165"/>
          <ac:spMkLst>
            <pc:docMk/>
            <pc:sldMk cId="1737781342" sldId="305"/>
            <ac:spMk id="15" creationId="{EBF8B0BB-0E74-6915-5809-D1969A41CA93}"/>
          </ac:spMkLst>
        </pc:spChg>
        <pc:spChg chg="mod">
          <ac:chgData name="승헌 백" userId="931022ae5b107afa" providerId="LiveId" clId="{836EDDA3-A053-4F71-B60D-7AA63CF51978}" dt="2025-06-26T01:27:50.983" v="3131" actId="165"/>
          <ac:spMkLst>
            <pc:docMk/>
            <pc:sldMk cId="1737781342" sldId="305"/>
            <ac:spMk id="16" creationId="{2E9ABD83-26EE-861D-3545-BF329CBFEEF6}"/>
          </ac:spMkLst>
        </pc:spChg>
        <pc:spChg chg="del mod">
          <ac:chgData name="승헌 백" userId="931022ae5b107afa" providerId="LiveId" clId="{836EDDA3-A053-4F71-B60D-7AA63CF51978}" dt="2025-06-26T01:27:27.476" v="3098" actId="478"/>
          <ac:spMkLst>
            <pc:docMk/>
            <pc:sldMk cId="1737781342" sldId="305"/>
            <ac:spMk id="17" creationId="{4A049581-531F-2B75-1631-CDC5A088D093}"/>
          </ac:spMkLst>
        </pc:spChg>
        <pc:spChg chg="add mod ord">
          <ac:chgData name="승헌 백" userId="931022ae5b107afa" providerId="LiveId" clId="{836EDDA3-A053-4F71-B60D-7AA63CF51978}" dt="2025-06-26T01:28:05.412" v="3132" actId="166"/>
          <ac:spMkLst>
            <pc:docMk/>
            <pc:sldMk cId="1737781342" sldId="305"/>
            <ac:spMk id="20" creationId="{5D7E2060-CC8A-4716-96B6-FB6841FAD272}"/>
          </ac:spMkLst>
        </pc:spChg>
        <pc:grpChg chg="ord">
          <ac:chgData name="승헌 백" userId="931022ae5b107afa" providerId="LiveId" clId="{836EDDA3-A053-4F71-B60D-7AA63CF51978}" dt="2025-06-26T01:27:35.497" v="3099" actId="166"/>
          <ac:grpSpMkLst>
            <pc:docMk/>
            <pc:sldMk cId="1737781342" sldId="305"/>
            <ac:grpSpMk id="3" creationId="{91A9A1D8-6BB3-B447-DA58-CB213995F2EC}"/>
          </ac:grpSpMkLst>
        </pc:grpChg>
      </pc:sldChg>
      <pc:sldChg chg="modSp add mod">
        <pc:chgData name="승헌 백" userId="931022ae5b107afa" providerId="LiveId" clId="{836EDDA3-A053-4F71-B60D-7AA63CF51978}" dt="2025-06-26T01:28:36.864" v="3171" actId="1076"/>
        <pc:sldMkLst>
          <pc:docMk/>
          <pc:sldMk cId="2292488423" sldId="306"/>
        </pc:sldMkLst>
        <pc:spChg chg="mod">
          <ac:chgData name="승헌 백" userId="931022ae5b107afa" providerId="LiveId" clId="{836EDDA3-A053-4F71-B60D-7AA63CF51978}" dt="2025-06-26T01:28:19.235" v="3167" actId="20577"/>
          <ac:spMkLst>
            <pc:docMk/>
            <pc:sldMk cId="2292488423" sldId="306"/>
            <ac:spMk id="2" creationId="{6506EF21-C812-876F-DBB0-191A282376F2}"/>
          </ac:spMkLst>
        </pc:spChg>
        <pc:spChg chg="mod">
          <ac:chgData name="승헌 백" userId="931022ae5b107afa" providerId="LiveId" clId="{836EDDA3-A053-4F71-B60D-7AA63CF51978}" dt="2025-06-26T01:28:36.864" v="3171" actId="1076"/>
          <ac:spMkLst>
            <pc:docMk/>
            <pc:sldMk cId="2292488423" sldId="306"/>
            <ac:spMk id="20" creationId="{384699E0-0E63-72FC-3BC5-BFEFC4508837}"/>
          </ac:spMkLst>
        </pc:spChg>
      </pc:sldChg>
      <pc:sldChg chg="addSp delSp modSp add mod">
        <pc:chgData name="승헌 백" userId="931022ae5b107afa" providerId="LiveId" clId="{836EDDA3-A053-4F71-B60D-7AA63CF51978}" dt="2025-06-26T01:28:55.837" v="3178"/>
        <pc:sldMkLst>
          <pc:docMk/>
          <pc:sldMk cId="1121079582" sldId="307"/>
        </pc:sldMkLst>
        <pc:spChg chg="mod">
          <ac:chgData name="승헌 백" userId="931022ae5b107afa" providerId="LiveId" clId="{836EDDA3-A053-4F71-B60D-7AA63CF51978}" dt="2025-06-26T01:28:47.412" v="3174" actId="20577"/>
          <ac:spMkLst>
            <pc:docMk/>
            <pc:sldMk cId="1121079582" sldId="307"/>
            <ac:spMk id="2" creationId="{6AF9D4D2-4F8D-53BA-457E-DEA964909F61}"/>
          </ac:spMkLst>
        </pc:spChg>
        <pc:spChg chg="add mod">
          <ac:chgData name="승헌 백" userId="931022ae5b107afa" providerId="LiveId" clId="{836EDDA3-A053-4F71-B60D-7AA63CF51978}" dt="2025-06-26T01:28:55.837" v="3178"/>
          <ac:spMkLst>
            <pc:docMk/>
            <pc:sldMk cId="1121079582" sldId="307"/>
            <ac:spMk id="3" creationId="{29E1B66F-7422-0086-8D2D-D1064D5FC5B6}"/>
          </ac:spMkLst>
        </pc:spChg>
        <pc:spChg chg="del">
          <ac:chgData name="승헌 백" userId="931022ae5b107afa" providerId="LiveId" clId="{836EDDA3-A053-4F71-B60D-7AA63CF51978}" dt="2025-06-26T01:28:50.780" v="3175" actId="478"/>
          <ac:spMkLst>
            <pc:docMk/>
            <pc:sldMk cId="1121079582" sldId="307"/>
            <ac:spMk id="20" creationId="{8EC1D8F8-E189-9187-AAB9-B377FC218E91}"/>
          </ac:spMkLst>
        </pc:spChg>
      </pc:sldChg>
      <pc:sldChg chg="modSp add mod">
        <pc:chgData name="승헌 백" userId="931022ae5b107afa" providerId="LiveId" clId="{836EDDA3-A053-4F71-B60D-7AA63CF51978}" dt="2025-06-26T01:29:09.775" v="3182" actId="196"/>
        <pc:sldMkLst>
          <pc:docMk/>
          <pc:sldMk cId="202733733" sldId="308"/>
        </pc:sldMkLst>
        <pc:spChg chg="mod">
          <ac:chgData name="승헌 백" userId="931022ae5b107afa" providerId="LiveId" clId="{836EDDA3-A053-4F71-B60D-7AA63CF51978}" dt="2025-06-26T01:29:04.531" v="3181" actId="20577"/>
          <ac:spMkLst>
            <pc:docMk/>
            <pc:sldMk cId="202733733" sldId="308"/>
            <ac:spMk id="2" creationId="{2F695874-ED84-95FD-89B1-49DA773648AE}"/>
          </ac:spMkLst>
        </pc:spChg>
        <pc:spChg chg="mod">
          <ac:chgData name="승헌 백" userId="931022ae5b107afa" providerId="LiveId" clId="{836EDDA3-A053-4F71-B60D-7AA63CF51978}" dt="2025-06-26T01:29:09.775" v="3182" actId="196"/>
          <ac:spMkLst>
            <pc:docMk/>
            <pc:sldMk cId="202733733" sldId="308"/>
            <ac:spMk id="3" creationId="{0A44F079-9982-0D08-D2A0-EFD66E2D2AA0}"/>
          </ac:spMkLst>
        </pc:spChg>
      </pc:sldChg>
      <pc:sldChg chg="modSp add mod">
        <pc:chgData name="승헌 백" userId="931022ae5b107afa" providerId="LiveId" clId="{836EDDA3-A053-4F71-B60D-7AA63CF51978}" dt="2025-06-26T01:29:41.826" v="3192" actId="20577"/>
        <pc:sldMkLst>
          <pc:docMk/>
          <pc:sldMk cId="2994605506" sldId="309"/>
        </pc:sldMkLst>
        <pc:spChg chg="mod">
          <ac:chgData name="승헌 백" userId="931022ae5b107afa" providerId="LiveId" clId="{836EDDA3-A053-4F71-B60D-7AA63CF51978}" dt="2025-06-26T01:29:41.826" v="3192" actId="20577"/>
          <ac:spMkLst>
            <pc:docMk/>
            <pc:sldMk cId="2994605506" sldId="309"/>
            <ac:spMk id="2" creationId="{A947A7AB-B1E5-FDCD-12A7-B6C291AF2CAA}"/>
          </ac:spMkLst>
        </pc:spChg>
        <pc:spChg chg="mod">
          <ac:chgData name="승헌 백" userId="931022ae5b107afa" providerId="LiveId" clId="{836EDDA3-A053-4F71-B60D-7AA63CF51978}" dt="2025-06-26T01:29:35.542" v="3190" actId="1076"/>
          <ac:spMkLst>
            <pc:docMk/>
            <pc:sldMk cId="2994605506" sldId="309"/>
            <ac:spMk id="3" creationId="{65BC5A56-DC45-1022-7D04-974D8C1F0560}"/>
          </ac:spMkLst>
        </pc:spChg>
      </pc:sldChg>
      <pc:sldChg chg="modSp add mod">
        <pc:chgData name="승헌 백" userId="931022ae5b107afa" providerId="LiveId" clId="{836EDDA3-A053-4F71-B60D-7AA63CF51978}" dt="2025-06-26T01:31:06.125" v="3217" actId="20577"/>
        <pc:sldMkLst>
          <pc:docMk/>
          <pc:sldMk cId="2442611116" sldId="310"/>
        </pc:sldMkLst>
        <pc:spChg chg="mod">
          <ac:chgData name="승헌 백" userId="931022ae5b107afa" providerId="LiveId" clId="{836EDDA3-A053-4F71-B60D-7AA63CF51978}" dt="2025-06-26T01:31:06.125" v="3217" actId="20577"/>
          <ac:spMkLst>
            <pc:docMk/>
            <pc:sldMk cId="2442611116" sldId="310"/>
            <ac:spMk id="2" creationId="{E92940C3-B164-C9B0-B0A1-50796480A111}"/>
          </ac:spMkLst>
        </pc:spChg>
        <pc:spChg chg="mod">
          <ac:chgData name="승헌 백" userId="931022ae5b107afa" providerId="LiveId" clId="{836EDDA3-A053-4F71-B60D-7AA63CF51978}" dt="2025-06-26T01:30:10.538" v="3199" actId="1076"/>
          <ac:spMkLst>
            <pc:docMk/>
            <pc:sldMk cId="2442611116" sldId="310"/>
            <ac:spMk id="3" creationId="{5C0C7E58-7CB7-F04B-B1B0-174E593BEA39}"/>
          </ac:spMkLst>
        </pc:spChg>
      </pc:sldChg>
      <pc:sldChg chg="addSp delSp modSp add mod ord">
        <pc:chgData name="승헌 백" userId="931022ae5b107afa" providerId="LiveId" clId="{836EDDA3-A053-4F71-B60D-7AA63CF51978}" dt="2025-06-26T01:30:33.743" v="3208"/>
        <pc:sldMkLst>
          <pc:docMk/>
          <pc:sldMk cId="3656778120" sldId="311"/>
        </pc:sldMkLst>
        <pc:spChg chg="mod">
          <ac:chgData name="승헌 백" userId="931022ae5b107afa" providerId="LiveId" clId="{836EDDA3-A053-4F71-B60D-7AA63CF51978}" dt="2025-06-26T01:30:28.586" v="3206" actId="20577"/>
          <ac:spMkLst>
            <pc:docMk/>
            <pc:sldMk cId="3656778120" sldId="311"/>
            <ac:spMk id="2" creationId="{7A5999CC-A35A-D5DB-DBF6-CA3B831AA9B4}"/>
          </ac:spMkLst>
        </pc:spChg>
        <pc:spChg chg="del">
          <ac:chgData name="승헌 백" userId="931022ae5b107afa" providerId="LiveId" clId="{836EDDA3-A053-4F71-B60D-7AA63CF51978}" dt="2025-06-26T01:30:18.859" v="3201" actId="478"/>
          <ac:spMkLst>
            <pc:docMk/>
            <pc:sldMk cId="3656778120" sldId="311"/>
            <ac:spMk id="3" creationId="{A6BE8C17-B218-C803-F875-7975DE740575}"/>
          </ac:spMkLst>
        </pc:spChg>
        <pc:spChg chg="add mod">
          <ac:chgData name="승헌 백" userId="931022ae5b107afa" providerId="LiveId" clId="{836EDDA3-A053-4F71-B60D-7AA63CF51978}" dt="2025-06-26T01:30:24.022" v="3204"/>
          <ac:spMkLst>
            <pc:docMk/>
            <pc:sldMk cId="3656778120" sldId="311"/>
            <ac:spMk id="17" creationId="{2A17A891-5B49-D44F-4F3D-E7715B999CFE}"/>
          </ac:spMkLst>
        </pc:spChg>
      </pc:sldChg>
      <pc:sldChg chg="addSp delSp modSp add mod">
        <pc:chgData name="승헌 백" userId="931022ae5b107afa" providerId="LiveId" clId="{836EDDA3-A053-4F71-B60D-7AA63CF51978}" dt="2025-06-26T01:30:46.988" v="3215" actId="20577"/>
        <pc:sldMkLst>
          <pc:docMk/>
          <pc:sldMk cId="1166631581" sldId="312"/>
        </pc:sldMkLst>
        <pc:spChg chg="mod">
          <ac:chgData name="승헌 백" userId="931022ae5b107afa" providerId="LiveId" clId="{836EDDA3-A053-4F71-B60D-7AA63CF51978}" dt="2025-06-26T01:30:46.988" v="3215" actId="20577"/>
          <ac:spMkLst>
            <pc:docMk/>
            <pc:sldMk cId="1166631581" sldId="312"/>
            <ac:spMk id="2" creationId="{83BCB5D1-9AC9-C7B9-407C-55FD0DFCD43E}"/>
          </ac:spMkLst>
        </pc:spChg>
        <pc:spChg chg="del">
          <ac:chgData name="승헌 백" userId="931022ae5b107afa" providerId="LiveId" clId="{836EDDA3-A053-4F71-B60D-7AA63CF51978}" dt="2025-06-26T01:30:39.117" v="3210" actId="478"/>
          <ac:spMkLst>
            <pc:docMk/>
            <pc:sldMk cId="1166631581" sldId="312"/>
            <ac:spMk id="3" creationId="{E80BAB67-26E7-C2CF-D753-4525CA535F67}"/>
          </ac:spMkLst>
        </pc:spChg>
        <pc:spChg chg="add mod">
          <ac:chgData name="승헌 백" userId="931022ae5b107afa" providerId="LiveId" clId="{836EDDA3-A053-4F71-B60D-7AA63CF51978}" dt="2025-06-26T01:30:43.468" v="3213"/>
          <ac:spMkLst>
            <pc:docMk/>
            <pc:sldMk cId="1166631581" sldId="312"/>
            <ac:spMk id="17" creationId="{DB9F99F8-4743-7F17-5110-5DA2E515BEEC}"/>
          </ac:spMkLst>
        </pc:spChg>
      </pc:sldChg>
      <pc:sldChg chg="addSp delSp modSp add mod">
        <pc:chgData name="승헌 백" userId="931022ae5b107afa" providerId="LiveId" clId="{836EDDA3-A053-4F71-B60D-7AA63CF51978}" dt="2025-06-26T01:32:04.964" v="3226" actId="20577"/>
        <pc:sldMkLst>
          <pc:docMk/>
          <pc:sldMk cId="3311378021" sldId="313"/>
        </pc:sldMkLst>
        <pc:spChg chg="mod">
          <ac:chgData name="승헌 백" userId="931022ae5b107afa" providerId="LiveId" clId="{836EDDA3-A053-4F71-B60D-7AA63CF51978}" dt="2025-06-26T01:32:04.964" v="3226" actId="20577"/>
          <ac:spMkLst>
            <pc:docMk/>
            <pc:sldMk cId="3311378021" sldId="313"/>
            <ac:spMk id="2" creationId="{E268D8A6-E252-DCD3-2A1A-0A2BD00A0A98}"/>
          </ac:spMkLst>
        </pc:spChg>
        <pc:spChg chg="del">
          <ac:chgData name="승헌 백" userId="931022ae5b107afa" providerId="LiveId" clId="{836EDDA3-A053-4F71-B60D-7AA63CF51978}" dt="2025-06-26T01:31:46.988" v="3221" actId="478"/>
          <ac:spMkLst>
            <pc:docMk/>
            <pc:sldMk cId="3311378021" sldId="313"/>
            <ac:spMk id="3" creationId="{4169993A-D8AE-1893-585E-1C8454D57533}"/>
          </ac:spMkLst>
        </pc:spChg>
        <pc:spChg chg="add del">
          <ac:chgData name="승헌 백" userId="931022ae5b107afa" providerId="LiveId" clId="{836EDDA3-A053-4F71-B60D-7AA63CF51978}" dt="2025-06-26T01:31:30.468" v="3220" actId="478"/>
          <ac:spMkLst>
            <pc:docMk/>
            <pc:sldMk cId="3311378021" sldId="313"/>
            <ac:spMk id="4" creationId="{CF59DB3D-F82A-ECB4-DFEE-397C5214E6BB}"/>
          </ac:spMkLst>
        </pc:spChg>
        <pc:spChg chg="add mod">
          <ac:chgData name="승헌 백" userId="931022ae5b107afa" providerId="LiveId" clId="{836EDDA3-A053-4F71-B60D-7AA63CF51978}" dt="2025-06-26T01:31:59.738" v="3224"/>
          <ac:spMkLst>
            <pc:docMk/>
            <pc:sldMk cId="3311378021" sldId="313"/>
            <ac:spMk id="17" creationId="{6D3EF041-37BA-E977-EB0A-0012C091BC95}"/>
          </ac:spMkLst>
        </pc:spChg>
      </pc:sldChg>
      <pc:sldChg chg="modSp add mod">
        <pc:chgData name="승헌 백" userId="931022ae5b107afa" providerId="LiveId" clId="{836EDDA3-A053-4F71-B60D-7AA63CF51978}" dt="2025-06-26T01:33:02.796" v="3242" actId="20577"/>
        <pc:sldMkLst>
          <pc:docMk/>
          <pc:sldMk cId="2526870183" sldId="314"/>
        </pc:sldMkLst>
        <pc:spChg chg="mod">
          <ac:chgData name="승헌 백" userId="931022ae5b107afa" providerId="LiveId" clId="{836EDDA3-A053-4F71-B60D-7AA63CF51978}" dt="2025-06-26T01:33:02.796" v="3242" actId="20577"/>
          <ac:spMkLst>
            <pc:docMk/>
            <pc:sldMk cId="2526870183" sldId="314"/>
            <ac:spMk id="2" creationId="{EA90C9B4-5CDD-DF46-9579-EB8BFE6D4A0C}"/>
          </ac:spMkLst>
        </pc:spChg>
        <pc:spChg chg="mod">
          <ac:chgData name="승헌 백" userId="931022ae5b107afa" providerId="LiveId" clId="{836EDDA3-A053-4F71-B60D-7AA63CF51978}" dt="2025-06-26T01:32:21.399" v="3230" actId="14100"/>
          <ac:spMkLst>
            <pc:docMk/>
            <pc:sldMk cId="2526870183" sldId="314"/>
            <ac:spMk id="17" creationId="{39602823-45EA-6B31-D3E1-98EE97F4C43B}"/>
          </ac:spMkLst>
        </pc:spChg>
      </pc:sldChg>
      <pc:sldChg chg="modSp add mod">
        <pc:chgData name="승헌 백" userId="931022ae5b107afa" providerId="LiveId" clId="{836EDDA3-A053-4F71-B60D-7AA63CF51978}" dt="2025-06-26T01:32:57.072" v="3240" actId="196"/>
        <pc:sldMkLst>
          <pc:docMk/>
          <pc:sldMk cId="1021008759" sldId="315"/>
        </pc:sldMkLst>
        <pc:spChg chg="mod">
          <ac:chgData name="승헌 백" userId="931022ae5b107afa" providerId="LiveId" clId="{836EDDA3-A053-4F71-B60D-7AA63CF51978}" dt="2025-06-26T01:32:51.444" v="3239" actId="20577"/>
          <ac:spMkLst>
            <pc:docMk/>
            <pc:sldMk cId="1021008759" sldId="315"/>
            <ac:spMk id="2" creationId="{3E055996-7189-9E34-917C-664EB5A28097}"/>
          </ac:spMkLst>
        </pc:spChg>
        <pc:spChg chg="mod">
          <ac:chgData name="승헌 백" userId="931022ae5b107afa" providerId="LiveId" clId="{836EDDA3-A053-4F71-B60D-7AA63CF51978}" dt="2025-06-26T01:32:57.072" v="3240" actId="196"/>
          <ac:spMkLst>
            <pc:docMk/>
            <pc:sldMk cId="1021008759" sldId="315"/>
            <ac:spMk id="17" creationId="{37219BE6-3D55-6A83-1A34-5EEC3503CB63}"/>
          </ac:spMkLst>
        </pc:spChg>
      </pc:sldChg>
      <pc:sldChg chg="modSp add mod">
        <pc:chgData name="승헌 백" userId="931022ae5b107afa" providerId="LiveId" clId="{836EDDA3-A053-4F71-B60D-7AA63CF51978}" dt="2025-06-26T01:33:22.853" v="3248" actId="14100"/>
        <pc:sldMkLst>
          <pc:docMk/>
          <pc:sldMk cId="2308120502" sldId="316"/>
        </pc:sldMkLst>
        <pc:spChg chg="mod">
          <ac:chgData name="승헌 백" userId="931022ae5b107afa" providerId="LiveId" clId="{836EDDA3-A053-4F71-B60D-7AA63CF51978}" dt="2025-06-26T01:33:08.899" v="3245" actId="20577"/>
          <ac:spMkLst>
            <pc:docMk/>
            <pc:sldMk cId="2308120502" sldId="316"/>
            <ac:spMk id="2" creationId="{D7193FA5-96F1-E040-D4CC-F43206026C07}"/>
          </ac:spMkLst>
        </pc:spChg>
        <pc:spChg chg="mod">
          <ac:chgData name="승헌 백" userId="931022ae5b107afa" providerId="LiveId" clId="{836EDDA3-A053-4F71-B60D-7AA63CF51978}" dt="2025-06-26T01:33:22.853" v="3248" actId="14100"/>
          <ac:spMkLst>
            <pc:docMk/>
            <pc:sldMk cId="2308120502" sldId="316"/>
            <ac:spMk id="17" creationId="{CD5C18B3-0E0A-98E1-49E2-AE067156FD5F}"/>
          </ac:spMkLst>
        </pc:spChg>
      </pc:sldChg>
      <pc:sldChg chg="addSp delSp modSp add mod">
        <pc:chgData name="승헌 백" userId="931022ae5b107afa" providerId="LiveId" clId="{836EDDA3-A053-4F71-B60D-7AA63CF51978}" dt="2025-06-26T01:35:09.677" v="3309"/>
        <pc:sldMkLst>
          <pc:docMk/>
          <pc:sldMk cId="4163514545" sldId="317"/>
        </pc:sldMkLst>
        <pc:spChg chg="mod">
          <ac:chgData name="승헌 백" userId="931022ae5b107afa" providerId="LiveId" clId="{836EDDA3-A053-4F71-B60D-7AA63CF51978}" dt="2025-06-26T01:34:48.539" v="3301" actId="20577"/>
          <ac:spMkLst>
            <pc:docMk/>
            <pc:sldMk cId="4163514545" sldId="317"/>
            <ac:spMk id="2" creationId="{98D885B0-75A0-0AE0-4568-F900EF0A449C}"/>
          </ac:spMkLst>
        </pc:spChg>
        <pc:spChg chg="add del mod">
          <ac:chgData name="승헌 백" userId="931022ae5b107afa" providerId="LiveId" clId="{836EDDA3-A053-4F71-B60D-7AA63CF51978}" dt="2025-06-26T01:35:02.156" v="3306" actId="478"/>
          <ac:spMkLst>
            <pc:docMk/>
            <pc:sldMk cId="4163514545" sldId="317"/>
            <ac:spMk id="3" creationId="{DD70F46B-C742-9867-7F62-271DBB8D8F07}"/>
          </ac:spMkLst>
        </pc:spChg>
        <pc:spChg chg="del">
          <ac:chgData name="승헌 백" userId="931022ae5b107afa" providerId="LiveId" clId="{836EDDA3-A053-4F71-B60D-7AA63CF51978}" dt="2025-06-26T01:34:50.814" v="3302" actId="478"/>
          <ac:spMkLst>
            <pc:docMk/>
            <pc:sldMk cId="4163514545" sldId="317"/>
            <ac:spMk id="17" creationId="{464BDB75-F13F-F35A-5442-E2AFE05B7ED5}"/>
          </ac:spMkLst>
        </pc:spChg>
        <pc:spChg chg="add mod">
          <ac:chgData name="승헌 백" userId="931022ae5b107afa" providerId="LiveId" clId="{836EDDA3-A053-4F71-B60D-7AA63CF51978}" dt="2025-06-26T01:35:09.677" v="3309"/>
          <ac:spMkLst>
            <pc:docMk/>
            <pc:sldMk cId="4163514545" sldId="317"/>
            <ac:spMk id="20" creationId="{E0548113-B2B7-24DB-BC7F-3526C86FCFE3}"/>
          </ac:spMkLst>
        </pc:spChg>
      </pc:sldChg>
      <pc:sldChg chg="modSp add mod">
        <pc:chgData name="승헌 백" userId="931022ae5b107afa" providerId="LiveId" clId="{836EDDA3-A053-4F71-B60D-7AA63CF51978}" dt="2025-06-26T01:35:25.401" v="3314" actId="1076"/>
        <pc:sldMkLst>
          <pc:docMk/>
          <pc:sldMk cId="906429538" sldId="318"/>
        </pc:sldMkLst>
        <pc:spChg chg="mod">
          <ac:chgData name="승헌 백" userId="931022ae5b107afa" providerId="LiveId" clId="{836EDDA3-A053-4F71-B60D-7AA63CF51978}" dt="2025-06-26T01:35:16.883" v="3312" actId="20577"/>
          <ac:spMkLst>
            <pc:docMk/>
            <pc:sldMk cId="906429538" sldId="318"/>
            <ac:spMk id="2" creationId="{DA48DAF3-0961-5A70-78BB-8BD2C5D5BFBB}"/>
          </ac:spMkLst>
        </pc:spChg>
        <pc:spChg chg="mod">
          <ac:chgData name="승헌 백" userId="931022ae5b107afa" providerId="LiveId" clId="{836EDDA3-A053-4F71-B60D-7AA63CF51978}" dt="2025-06-26T01:35:25.401" v="3314" actId="1076"/>
          <ac:spMkLst>
            <pc:docMk/>
            <pc:sldMk cId="906429538" sldId="318"/>
            <ac:spMk id="20" creationId="{B245F343-1414-3749-F617-B40EDA4A08A7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DB48AB-C410-B74E-227A-74D3CDC2945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A1CC9AB-811C-7B7C-A289-67C1AF4C9C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96DE60C-E1C4-944B-B08E-12699A1CC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F20248-510A-9660-0F87-6742EB7975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782797-088C-F092-461F-59B66E11B6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1925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8B6FC7-8957-3EEA-62D5-BF88CAD6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AA6716-D9F0-1FBC-9FA8-3C1E2D73FD6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8EA08A7-B106-96B6-5E21-60F65C885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BFA071-4EFD-A604-B2B4-7DD072329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0FF51EB-3488-64D6-02D8-08B193DB2C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05625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C146DB-0D58-91B6-BA68-56B58940A6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89F9A03-AAAF-C040-2C7F-8311B6062D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058C1F-7D0B-FF8D-3853-CE69E23134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CAC06A-F2C4-AC82-491A-CD1D9A4E78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1AD75CF-85B5-0277-E037-6F6F2F81E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430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44D89B-00AC-8F8D-8C71-1CFA35D0A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65BEA21-0122-243A-83DD-0D5751281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E68378-D272-56CE-241E-DF4B5A262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7A7800F-C6AD-B367-9960-0E1AFE5A7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DB4A611-72CF-D20E-9C5C-18073F325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89541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C46CF0-D8A8-6B30-74BE-D6D448A109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0F78B2-2AE5-365D-6E8B-6609A8D661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A3506B1-9DE4-F3C0-98B3-B2CFBD3AB2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A7FC191-F987-6EC1-4F05-0F358D2188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E7B20E-A8B0-B688-0076-ED7C44845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92701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9BBD5-1899-2096-9E67-22EF4BDD8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6450F84-ECC9-D320-EC45-808C0CDBC0A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A32ECBA-930E-6C49-2C7D-A64BAB1045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44357D-8E6F-5542-FED4-38A18174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DC8F949-E2B3-D4F2-E17B-FFB4F7495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63C55-FEE4-C663-757D-1861D9D429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36606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C3D91-40DA-CBFD-B130-651D7A964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9F65909-C87A-6257-FC1C-999A5817D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588F23C-16F9-A78B-CDA0-F0DD5343920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63C8C15A-FCFC-1D16-9D7B-50720F12FB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CF2D815-B925-BE8A-3670-2EB1D1FAD6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D7CF26E-5553-003B-8D44-D099F12A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78022DC-E912-6080-48B2-21A4A5D562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EDC9232-F255-2B7B-6463-625A76D34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2645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E67AD-CB44-F205-93CA-BE0E07B986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DDF35B9-32AF-31F1-460B-7D91E1A69E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82E3167-121C-FBBB-EFE4-7C8E910F0F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B3154B9-A15C-F889-082F-15489CE3B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90541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F5630CF-86D9-B074-0C32-8EF667C7F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E72B70-7685-61EA-DA57-81A862E6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4BE75E5-5ACE-02D1-CE22-12C6CFCDD5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539180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8EE511-274C-101D-7908-3E64AE077D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12A4252-F470-886C-7E74-CC15DC5840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41205B9-65FA-4B19-B3C5-BE56D3760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6A228B8-07E2-7CCB-8B51-814BF03629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5AC98B1-11E9-923F-F1A4-AD4795774A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AF4652D-928A-64F1-04F8-03E9F93FA1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5554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37E6ED8-0880-88E5-5E90-7CA7E957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B906ED4-02B0-6850-72AE-0C9050BA6D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28A6F93-BBBC-557C-96AE-96C6BCE7AAC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CCD0E32-93FA-122D-AB8F-235DD55382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EAC7FA-8BF3-49CF-A7EF-8E49EF05E857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4FE79D9-29B2-988F-85C8-E6EE30D31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46CF37-AADA-2E54-5575-B93C48C88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705116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086FE750-F4E8-13ED-7462-165F73AAA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F8F45AD-F8D8-0E9A-10CA-2FA89D66A8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1337C76-F966-3480-DBE5-64CE22D0704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EAC7FA-8BF3-49CF-A7EF-8E49EF05E857}" type="datetimeFigureOut">
              <a:rPr lang="ko-KR" altLang="en-US" smtClean="0"/>
              <a:t>2025-06-26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696B720-2C78-5CEB-82B8-BBD7DA4B9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A556A9E-84EF-E197-858B-F5A251A294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6F824E8-8268-4171-93DE-B4B7D06B266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525553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6FD8B2A-4FC0-DB22-08B2-8AD41909B183}"/>
              </a:ext>
            </a:extLst>
          </p:cNvPr>
          <p:cNvSpPr txBox="1"/>
          <p:nvPr/>
        </p:nvSpPr>
        <p:spPr>
          <a:xfrm>
            <a:off x="2775527" y="3075057"/>
            <a:ext cx="664094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000" b="1" dirty="0"/>
              <a:t>스테이지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2639986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485AED-B39B-7BD6-1CBB-E6B014883A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73A36F7-D9A7-0A22-A025-393FC8A4FE8E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9482FEE-E1B0-A855-73D7-A15D653467AC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의 등장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는 </a:t>
            </a:r>
            <a:r>
              <a:rPr lang="en-US" altLang="ko-KR" dirty="0"/>
              <a:t>30</a:t>
            </a:r>
            <a:r>
              <a:rPr lang="ko-KR" altLang="en-US" dirty="0"/>
              <a:t>초 중에 </a:t>
            </a:r>
            <a:r>
              <a:rPr lang="en-US" altLang="ko-KR" dirty="0"/>
              <a:t>25</a:t>
            </a:r>
            <a:r>
              <a:rPr lang="ko-KR" altLang="en-US" dirty="0"/>
              <a:t>초 안으로 처치 되도록 설계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6F7F92F-C9FC-C9D6-2DA9-21BF7789F0C3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1 - 2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7FCB21B-10E2-506C-4694-D8FCEFB81A58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595C74C-4483-2CAF-C539-DAD65C0DA029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D992119-8340-4BA9-C0BC-C339E1541B12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C0A3869-3D4C-95FF-2AE0-9A3BFC09056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B7D26CDC-DD09-418B-EC0A-79CB75487EA9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D4E8C50-211D-443E-B506-3C5F5B2FFC5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B604C831-2FCC-908A-687A-056E1F79AECB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6C74615-A903-C585-71FA-4D2598E4000F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DFB1F87-574F-E990-42FF-DB945DDD1927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487D068-D93F-F7B3-4288-5070A3D359E2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CA5B811-F83E-A5BE-4767-CB6568EE00FF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43DEFB6-23F6-ABBE-F04C-3C6161FE2E68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 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D4A7E29-4087-E091-B489-764EA160954B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51A4F82-787D-A981-6C40-216EC6AE9BC2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046E9A5-1BC5-DE25-8C9B-8D9ED1436DBB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5"/>
                </a:solidFill>
              </a:rPr>
              <a:t>엘리트 몬스터 등장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EC0D643-582F-C415-EB48-D61FA060F9CA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9B0B122-AF05-709E-0326-C16DB83F2D17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AB7C07-B2FE-7A93-264E-DFA95C67E0C7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0369DD1-41FE-2C0B-54EC-1E78EE5E795C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1AF576C-D671-011E-847F-EB9719BBBDE4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9BBEC66-F387-204F-CB3D-F2EEC155F522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 처치</a:t>
            </a:r>
            <a:endParaRPr lang="en-US" altLang="ko-KR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82076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B4A82-ACAD-858D-F612-A9332EFB7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4B138A0-757E-1E72-1FA6-7008426287D7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5555FFE-6E85-1359-24B8-2944CC7DC375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엘리트 몬스터 처치 후 </a:t>
            </a:r>
            <a:r>
              <a:rPr lang="ko-KR" altLang="en-US" b="1" dirty="0">
                <a:solidFill>
                  <a:srgbClr val="FF0000"/>
                </a:solidFill>
              </a:rPr>
              <a:t>휴식을 가지는 단계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난이도는 이전보다 낮도록 설정하여 엘리트 몬스터에 대한 </a:t>
            </a:r>
            <a:r>
              <a:rPr lang="ko-KR" altLang="en-US" b="1" dirty="0">
                <a:solidFill>
                  <a:srgbClr val="FF0000"/>
                </a:solidFill>
              </a:rPr>
              <a:t>긴장감 완화</a:t>
            </a:r>
            <a:endParaRPr lang="en-US" altLang="ko-KR" b="1" dirty="0">
              <a:solidFill>
                <a:srgbClr val="FF0000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94BF507-C106-64E5-37AC-CAA3ABE2E73A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1 - 2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A08ED80-C853-B0BD-391C-B24280A757C4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25F0531-5080-009B-E895-FE278193C2B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CB812EC-D3DD-62BD-4D84-E08CE236BA93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7E4FF59-0852-7483-6F34-91884EDB81A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C5511F1-EB50-2C25-AAB1-B09B704C88E3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D5DC530-B300-019A-DC6D-CBD56DD5F7B7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51CA922-5B8E-14FF-793C-9754651857A3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09357BA-3E85-3568-F7F6-501C2BAA607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5329CCB-CEF8-8FB1-39C2-3F4304C88AE1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73612A2-FA3B-3AEE-73BD-F2351AB5CDC0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3A957D2-0E97-9015-57E1-A4EF5DC751B7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C080546D-B01C-00BE-678F-59F68F3B0FFE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EB0B28E-299D-7AF6-F3EC-0837A90DC674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5FE540C-9841-E3DB-212A-DB68D82B5CFC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B3393B9-6C8C-FE60-93AF-EE663B1ECFE5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46392BC-176E-8EA5-9633-50281EDCADD1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808E84-2AFF-79A8-AE91-3952A791AB15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002C79-BAF3-54CF-E8AF-1E6B09062D37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30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B054540-467C-20E8-8BDB-EB551194890E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30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C9D033C1-B2A8-E84F-DB94-113494E7F1C0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40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EB2DAA3-9C9C-EC08-B78A-66965C1FC17D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847921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263E6-4C32-5115-79A7-EC4CB48A31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69A94A2-E24A-F398-E7EB-A417FA0388B5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6C3AF8E-AE69-AE70-7C39-8C57D497A2A0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초 동안 다음 스테이지 진입을 위한 준비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추가적인 몬스터 생성 없음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F894CE9-5FB6-7E39-37E5-74B5FC18CC66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1 - 2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5CAE358-2E71-E154-A1D1-B86B6DB9FF43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996FA019-0A13-3E13-1374-F45749C35A4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E127CF42-76D0-2C4A-2C1F-3593A9E66BA5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3929579A-5C20-4A06-7C12-8F406CEB715A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9B7440A-AE52-D91D-4A64-23D5B633F8F0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EB38F24-32B0-6C02-21E0-646843DB8B0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991B2FC-4878-2396-EA22-399E3526F06D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E2AD618-662C-F1A6-A9AB-3EF3B09601E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9532879-A0D4-8210-061D-352526921D12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AB50306-64FB-26DF-82FF-30636D47F714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2112F04E-10F9-CEB7-EA21-D15EB1A2FF78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C6022F3-6A86-C8E0-C218-D4ACE521A386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2F4702F-B513-38FF-659C-A5158F88FB48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6688074-7CAE-C46B-883E-1B5C7AB858C1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D5F7EC7-AFA7-E292-4047-3B8A2901AAAB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남은 몬스터 제거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84C2F10E-E492-6F11-7ECF-61D6634DD123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44E0F53-604B-38BB-884C-7002651E3C7A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23FAA8D-E968-0B77-414D-4C8C3F0CFE24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 몬스터 없음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B16BA69-A50F-BDFF-5C41-E1751097B104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8632966E-62CC-60FA-9B2E-B7AE315EB75D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D86B17F-8C4B-A889-E0C0-59A63BBC0C74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070440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629933-8100-273D-C03A-0A7507FA3B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A231D9B-7256-8479-65A6-4FC5E52A2BE4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CCD9A64-9A16-957A-7A0E-CCC398D8AC55}"/>
              </a:ext>
            </a:extLst>
          </p:cNvPr>
          <p:cNvSpPr txBox="1"/>
          <p:nvPr/>
        </p:nvSpPr>
        <p:spPr>
          <a:xfrm>
            <a:off x="1181100" y="3429000"/>
            <a:ext cx="9982200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스테이지 진입 후 </a:t>
            </a:r>
            <a:r>
              <a:rPr lang="en-US" altLang="ko-KR" dirty="0"/>
              <a:t>2</a:t>
            </a:r>
            <a:r>
              <a:rPr lang="ko-KR" altLang="en-US" dirty="0"/>
              <a:t>초 딜레이 타임 이후 </a:t>
            </a:r>
            <a:r>
              <a:rPr lang="en-US" altLang="ko-KR" dirty="0"/>
              <a:t>1</a:t>
            </a:r>
            <a:r>
              <a:rPr lang="ko-KR" altLang="en-US" dirty="0"/>
              <a:t>차 웨이브 시작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3 </a:t>
            </a:r>
            <a:r>
              <a:rPr lang="ko-KR" altLang="en-US" dirty="0"/>
              <a:t>스테이지는 향상된 플레이어의 실력을 감안하여 전체 난이도 상승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일반 몬스터에 대한 완벽한 적응 및 패턴 학습을 유도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난이도는 웨이브가 진행될수록 증가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62B2618-2BA3-46B9-6E5F-54744B06B997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1 - 3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944F3616-6BF2-F848-1CB3-A180A21C9762}"/>
              </a:ext>
            </a:extLst>
          </p:cNvPr>
          <p:cNvGrpSpPr/>
          <p:nvPr/>
        </p:nvGrpSpPr>
        <p:grpSpPr>
          <a:xfrm>
            <a:off x="239579" y="2660196"/>
            <a:ext cx="11712842" cy="369332"/>
            <a:chOff x="0" y="2263854"/>
            <a:chExt cx="1219200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BC6140E-C743-E0E2-4AB5-E99F3E8A5BE4}"/>
                </a:ext>
              </a:extLst>
            </p:cNvPr>
            <p:cNvSpPr txBox="1"/>
            <p:nvPr/>
          </p:nvSpPr>
          <p:spPr>
            <a:xfrm>
              <a:off x="0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1EF7DE4-0F9D-F5AC-BF0A-F5200A91569E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800043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854327FB-4040-04E9-B938-EF1A1037784C}"/>
                </a:ext>
              </a:extLst>
            </p:cNvPr>
            <p:cNvSpPr txBox="1"/>
            <p:nvPr/>
          </p:nvSpPr>
          <p:spPr>
            <a:xfrm>
              <a:off x="2078391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B2B1DB5-37AB-4087-A154-14C5261654C2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3878434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91D49F3D-FD6E-53E0-5092-98DA8DCBAF6A}"/>
                </a:ext>
              </a:extLst>
            </p:cNvPr>
            <p:cNvSpPr txBox="1"/>
            <p:nvPr/>
          </p:nvSpPr>
          <p:spPr>
            <a:xfrm>
              <a:off x="4156783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53904D7-A1DF-C0C5-FC0F-1F9813300DEC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5956826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F3686BF6-54E2-ABF4-5D68-0EABAB9017DF}"/>
                </a:ext>
              </a:extLst>
            </p:cNvPr>
            <p:cNvSpPr txBox="1"/>
            <p:nvPr/>
          </p:nvSpPr>
          <p:spPr>
            <a:xfrm>
              <a:off x="6235174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A9EF6A2F-D42E-11EF-37C7-5CE049F2B542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035217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7035041C-F7B5-2F48-CA7D-C995FA2370CF}"/>
                </a:ext>
              </a:extLst>
            </p:cNvPr>
            <p:cNvSpPr txBox="1"/>
            <p:nvPr/>
          </p:nvSpPr>
          <p:spPr>
            <a:xfrm>
              <a:off x="8313566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종료</a:t>
              </a:r>
              <a:endParaRPr lang="en-US" altLang="ko-KR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0FB866A0-F4DB-1E43-2135-061EC6603918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10113609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70871FB4-543B-D96E-0C61-AA3312CDAC66}"/>
                </a:ext>
              </a:extLst>
            </p:cNvPr>
            <p:cNvSpPr txBox="1"/>
            <p:nvPr/>
          </p:nvSpPr>
          <p:spPr>
            <a:xfrm>
              <a:off x="10391957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90CFC64-857D-0892-F5D1-8B73D74951D4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86675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83F792-6EC5-C362-339C-C3EA7841B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5DA4512-ECCA-908E-B869-343A494E332E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B1149B-C642-86C7-6BCF-55076E80CFA9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3</a:t>
            </a:r>
            <a:r>
              <a:rPr lang="ko-KR" altLang="en-US" dirty="0"/>
              <a:t>의 스테이지는 일반 몬스터에 대한 완벽한 적응을 목표로 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난이도는 작은 폭으로 점차 상승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53D69F8-5E68-4336-6826-7EB9EEDC5B76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1 - 3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A965ADD-9F49-8FF6-BC65-A3E4710FAE58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4EF6477-24FE-08FA-04C3-22A2B23B5A0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0429E58-0044-3A2C-0F11-4D250068B859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BFAC7661-0520-DC04-4AA7-B2001A2FF304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5CFC7DEA-E5B7-7E38-5603-7BC81046BEC0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B943224E-CBC8-9380-189C-443DF98D681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7A7787F-B2BE-D1B3-E214-A89B1EA9429F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7026A57-4558-BEC9-FCC6-B86F10DD639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57670621-F146-A4A5-7E80-0A12E3046E2E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4CF96A0A-653D-949A-694B-56A4065552C9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B43F9A3-0ECE-DF29-8755-FB089E619849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7E09E7B-9303-A2BE-868C-0DAC0682FBDA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00A6AD1-D852-5C1E-0C71-E16D01400DE5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1BEF911-E84F-38A9-649A-D35D6C7F11A0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D65202B-F7A4-4C01-F563-76D9CA575FF4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AA09FD-8DE3-D0B6-CE43-51C22E4B20D3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750B24E-6D19-0B78-3C64-19D3B85170BB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56B236A-8D22-556B-F690-1F6BDA420AA7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40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4ED44B0-B8B2-F229-F028-992AFCF6BCF3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50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403B7C3-906E-761A-64E0-602D998E4837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60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8718AD4-59E5-0026-C961-91AC44CEA237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87142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E51E70-42C6-983D-73F6-6BA719424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42655862-ABB9-32DC-3683-058201D125F9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43DD57-5F75-EFB5-9A42-1FAE58B0231F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3</a:t>
            </a:r>
            <a:r>
              <a:rPr lang="ko-KR" altLang="en-US" dirty="0"/>
              <a:t>의 스테이지는 일반 몬스터에 대한 완벽한 적응을 목표로 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난이도는 작은 폭으로 점차 상승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D0AA98B-51A6-10DC-F676-76085DA26A37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1 - 3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810C02-205E-CE72-AE69-290795AC0224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6B6A7A6-C53F-8D2A-84C3-86FA0D7344E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2C22A8A-C439-A149-28D4-6F48D92B9102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8385336-0486-F4E4-041F-AD387D7B6B38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7A141DE0-1FFB-6A6F-432F-93F81890CF55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79BAF32-7749-D43C-8097-C366187BC747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8C678900-250A-AB65-7402-BBF425C9DCE0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883267C-C348-0582-94A0-DE7F325F6811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724EFB7-1981-A045-03C3-2E9DECB8A504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799D69E-6452-869C-805D-F88C6DCDD326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89869FD-E41D-988B-79BA-4E5CA7C39ED0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7BF21E3-1A11-F260-C85C-1F5551D2C1E4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773E434-86C4-D905-8876-6D0B95BA7780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8CA2458-B0AD-3E55-3F68-11870E231361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8094512-B7D1-E74E-EF91-825A19A61FEE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6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4DDE515-4F4F-454F-D26F-2B315FAF1B6B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BA3FB11-FECD-FC47-6724-FB03507E4357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474BCEE-D713-6862-8779-3E2FD057BE15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60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A65AAF3A-70FD-35C5-3C5A-97152744AD71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70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3BFFB14-6B27-9355-E6F1-C44ECDA5B8B7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80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A2C818D-BBB8-E6AD-C940-7076DF09011F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4735010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7E30F-1ECE-AFBF-D3A2-3389806CB3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C8F7B8D8-6CC2-DBB8-C87A-0A9531640DDF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E44327-CE16-0846-D416-F12DE5A84CDA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3</a:t>
            </a:r>
            <a:r>
              <a:rPr lang="ko-KR" altLang="en-US" dirty="0"/>
              <a:t>의 스테이지는 일반 몬스터에 대한 완벽한 적응을 목표로 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차 웨이브는 동일한 난이도로 상승되던 난이도에서 잠시 적응할 수 있도록 한다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E7DB5BD-3D6B-ED7C-284C-AE225F01974B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1 - 3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EBF716-84F9-F17D-A5D6-C2A5275F87A4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2DA2A7C2-F5F5-3077-0C22-A810ECF1E69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C768732-8C84-8765-21BE-DD7D8E8D5A84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FA39C089-23B5-B444-5558-14C29632FB0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6E23BA-9047-110A-76A5-A0457A85B3F1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E0E20183-3AAC-5C88-90B3-F6C8B79FD5A6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94992CED-D31F-855A-7795-742EBA9EE842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76C4952C-B260-5E30-7175-95713797D0C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D2544E90-3EE9-0DCC-C201-E3996787A340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3F1702A-2BCF-3E74-8CB2-EF19F97F0FC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B744253-43BC-AAB9-DFE8-E113E9656A83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2A10641-ADB8-480A-D9A8-B24197F8C4FA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시간 초과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73F47B5D-7C59-63D3-866C-78E4AE42AF6D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8F7660A-EFDD-61C7-EF49-3ED69F54105E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DF9E758-1771-DEA3-7A19-5D907F3BF245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0590E305-FDED-3925-31B5-753E5673369C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A98D32-921C-89A2-DC0C-4EB099F89EA9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289E9C-A0B4-7B73-2EB2-716E3B0F0913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C9DA97F4-E76E-8FEA-EA17-A1358F72CD5E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80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765BA86-E977-2492-D096-E8328FB2204C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DC79DE7-B011-E125-193A-60C510AFD3CC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4503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D166B1-FEA4-0E6D-641B-5FF9E4FBE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668F3B3-74DD-8EFF-7CC5-170EC02E3145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5366CC-56FA-2F2F-FA60-4D79C4C4965E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초 동안 다음 스테이지 진입을 위한 준비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추가적인 몬스터 생성 없음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EC4451A-74B7-A20A-DE1D-E3C263868827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1 - 3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73BADEDF-46D1-C418-4F18-D7C258395FB9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CFFB1CC4-C8B1-86A2-4A5B-EDC6D6B2858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975A8D81-21B5-2530-CED5-602AC7024788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97A933E-71AF-EED9-E9F7-477EC31D6DC2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C2E0A36-4C4F-5C15-68C5-5A433162C894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6DB363C8-BEA4-A803-B4A0-D89CF8C6BFE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7102DE6-9C13-283D-3F82-BC89E15FCC81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C159307-5A4E-5883-FBE7-C30A6A60411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B8280C97-C360-A2B9-8111-E12CE83A8569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E668064A-AC1D-1884-06C6-1F6961BB30B9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BBF4C1AB-34D4-2484-3682-58BFF5121E1B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DAEEC1F-76C9-D280-C54C-EC5290E7B28A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472534C-9E6A-9D8C-C7B3-19A86C549C69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121D9DA-9BBD-B480-BA92-F5925E751DEA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B9106555-CDB6-55D4-887C-13C6EF02670F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남은 몬스터 제거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BDA0673-F7B0-0496-3557-FE1FF9CB5450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BDE96C1-9EDE-3D31-C47D-BA4BC62E47CF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6D5D7BD-28F0-15C6-256F-344ED01DE93A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 몬스터 없음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F8D9DED-04DD-AC2B-4F3A-E58AE75D03C5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1C0B7A8E-1282-9A9E-94DD-46C581B2462A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193DA4E-66F8-3B8E-2700-D7F3841595F1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9469738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19DD59-013A-A34E-F889-DC6B906E1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7B602E4-F0BA-956E-17AB-716FE64DD678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587790-FDB1-86E7-0CF8-6B950D593A7B}"/>
              </a:ext>
            </a:extLst>
          </p:cNvPr>
          <p:cNvSpPr txBox="1"/>
          <p:nvPr/>
        </p:nvSpPr>
        <p:spPr>
          <a:xfrm>
            <a:off x="1181100" y="3429000"/>
            <a:ext cx="9982200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스테이지 진입 후 </a:t>
            </a:r>
            <a:r>
              <a:rPr lang="en-US" altLang="ko-KR" dirty="0"/>
              <a:t>2</a:t>
            </a:r>
            <a:r>
              <a:rPr lang="ko-KR" altLang="en-US" dirty="0"/>
              <a:t>초 딜레이 타임 이후 </a:t>
            </a:r>
            <a:r>
              <a:rPr lang="en-US" altLang="ko-KR" dirty="0"/>
              <a:t>1</a:t>
            </a:r>
            <a:r>
              <a:rPr lang="ko-KR" altLang="en-US" dirty="0"/>
              <a:t>차 웨이브 시작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4</a:t>
            </a:r>
            <a:r>
              <a:rPr lang="ko-KR" altLang="en-US" dirty="0"/>
              <a:t> 에서는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가 등장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차 웨이브는 </a:t>
            </a:r>
            <a:r>
              <a:rPr lang="en-US" altLang="ko-KR" dirty="0"/>
              <a:t>1 -3  </a:t>
            </a:r>
            <a:r>
              <a:rPr lang="ko-KR" altLang="en-US" dirty="0"/>
              <a:t>에서의 피로도를 낮출 수 있도록 난이도 소폭 하락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웨이브는 엘리트 몬스터를 대비하여 난이도 점차 상승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차 웨이브는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 </a:t>
            </a:r>
            <a:r>
              <a:rPr lang="ko-KR" altLang="en-US" dirty="0"/>
              <a:t>등장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C0978A9-C0E1-AA5E-DDAF-46AE4675DA01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1 - 4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8219E8FA-9546-7D37-5322-9680A8321088}"/>
              </a:ext>
            </a:extLst>
          </p:cNvPr>
          <p:cNvGrpSpPr/>
          <p:nvPr/>
        </p:nvGrpSpPr>
        <p:grpSpPr>
          <a:xfrm>
            <a:off x="239579" y="2660196"/>
            <a:ext cx="11712842" cy="369332"/>
            <a:chOff x="0" y="2263854"/>
            <a:chExt cx="1219200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E1025D1-17D8-E3E8-B711-641B66757BE6}"/>
                </a:ext>
              </a:extLst>
            </p:cNvPr>
            <p:cNvSpPr txBox="1"/>
            <p:nvPr/>
          </p:nvSpPr>
          <p:spPr>
            <a:xfrm>
              <a:off x="0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636B63FC-F0E3-BB1D-36F7-52329074B497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800043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3FDE5E65-481C-00BB-B7D7-2E1E80943914}"/>
                </a:ext>
              </a:extLst>
            </p:cNvPr>
            <p:cNvSpPr txBox="1"/>
            <p:nvPr/>
          </p:nvSpPr>
          <p:spPr>
            <a:xfrm>
              <a:off x="2078391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0108E364-3F07-9C9E-6795-F0DB348EA20C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3878434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36CFBB2E-D98B-7833-40AA-96345D30B4C0}"/>
                </a:ext>
              </a:extLst>
            </p:cNvPr>
            <p:cNvSpPr txBox="1"/>
            <p:nvPr/>
          </p:nvSpPr>
          <p:spPr>
            <a:xfrm>
              <a:off x="4156783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27432FE6-4A73-9D9D-F49B-7E307EE71D8F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5956826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6CAED4BB-E4F0-1225-6160-43F8217C0394}"/>
                </a:ext>
              </a:extLst>
            </p:cNvPr>
            <p:cNvSpPr txBox="1"/>
            <p:nvPr/>
          </p:nvSpPr>
          <p:spPr>
            <a:xfrm>
              <a:off x="6235174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5E83D805-57F1-CDB3-469B-FBD1BBC466AC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035217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F16427F-57AE-102D-38C9-B134FA7DD857}"/>
                </a:ext>
              </a:extLst>
            </p:cNvPr>
            <p:cNvSpPr txBox="1"/>
            <p:nvPr/>
          </p:nvSpPr>
          <p:spPr>
            <a:xfrm>
              <a:off x="8313566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종료</a:t>
              </a:r>
              <a:endParaRPr lang="en-US" altLang="ko-KR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B8917195-58F1-BE86-D9AE-350477874441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10113609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700A3C4-F285-EB1F-6327-651DC1CFC1C8}"/>
                </a:ext>
              </a:extLst>
            </p:cNvPr>
            <p:cNvSpPr txBox="1"/>
            <p:nvPr/>
          </p:nvSpPr>
          <p:spPr>
            <a:xfrm>
              <a:off x="10391957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F38E3D0-8B89-6A16-7C48-1E177802F4B5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0163412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F3141-41B3-0E21-DF72-D999D013A7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18C264A-9B84-F6DD-989D-6B79F6E44D23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F730B1D-4DE0-FD47-AD0D-5683110FD9CA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4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차 웨이브는  </a:t>
            </a:r>
            <a:r>
              <a:rPr lang="en-US" altLang="ko-KR" dirty="0"/>
              <a:t>1 – 3</a:t>
            </a:r>
            <a:r>
              <a:rPr lang="ko-KR" altLang="en-US" dirty="0"/>
              <a:t>에서의 피로도를 낮추도록 설계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난이도는 일정하도록 하여 휴식 단계를 가짐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547B70F-4A94-CD1D-44FD-0B6E214F8C61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1 - 4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1245AF8-6C91-39A9-1BE8-F56A2CCF09D4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5A05D3F9-0858-1DB0-EA98-B5D76F9E270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F2137723-F741-0630-3B98-D8A9393A0079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06A95B7-5438-133C-BA15-F40F69547D2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713448F-41C2-0747-6211-F2BA2E9836C9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0ACD4B3-CDAB-E49C-800F-E815A2ADDAAB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E6B1CA5E-7EBB-ECA5-CF28-4DC3B2C87DE8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F0686015-70E3-BB30-1D22-391EB291CE14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E822C45-460D-CB7F-46B4-26F7E262AE00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68678D7-D2FA-9D43-56FB-8BEECA26E0A6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075A51BF-A15F-7D69-9B1F-0E6B4D3BF614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5A39699-D619-664B-5727-BB275744552C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B9F83DB-53EE-318D-3E3B-52B5968458CD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788EF1C2-4A68-D598-2B6F-28BA1BEB4697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AB3723A-C16D-988D-1754-703C87070992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FF0B49B-8ABB-1567-46D0-0C3E78F250C6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9F9ACB5-6747-2FF6-82C6-8A4BA3A3E579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6B52D58-30E4-E1E9-8DA2-AA961DCE9712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120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E24591D-8057-3981-98BD-A6E9D711A893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4C146BD-FAF6-4478-A7F3-B39A4D3A18C0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464F25-B882-938E-00BA-665A139BBAAB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09604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733A2975-9C72-6B68-2797-780304B46637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8C2BA42-4B84-F830-A44C-4C0CAD4C05DB}"/>
              </a:ext>
            </a:extLst>
          </p:cNvPr>
          <p:cNvSpPr/>
          <p:nvPr/>
        </p:nvSpPr>
        <p:spPr>
          <a:xfrm>
            <a:off x="2520245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1 - 2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694D9A9E-E313-0422-B903-4873D4ED2F08}"/>
              </a:ext>
            </a:extLst>
          </p:cNvPr>
          <p:cNvSpPr/>
          <p:nvPr/>
        </p:nvSpPr>
        <p:spPr>
          <a:xfrm>
            <a:off x="4904233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1 - 3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72971871-88C8-1F55-F9F4-03F081F9BE81}"/>
              </a:ext>
            </a:extLst>
          </p:cNvPr>
          <p:cNvSpPr/>
          <p:nvPr/>
        </p:nvSpPr>
        <p:spPr>
          <a:xfrm>
            <a:off x="7288220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1- 4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0E7611AA-C529-F011-319E-33DF43E746A5}"/>
              </a:ext>
            </a:extLst>
          </p:cNvPr>
          <p:cNvSpPr/>
          <p:nvPr/>
        </p:nvSpPr>
        <p:spPr>
          <a:xfrm>
            <a:off x="9672205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1 - 5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7C107F-D9C9-B341-9598-CC48D906F512}"/>
              </a:ext>
            </a:extLst>
          </p:cNvPr>
          <p:cNvSpPr txBox="1"/>
          <p:nvPr/>
        </p:nvSpPr>
        <p:spPr>
          <a:xfrm>
            <a:off x="1494942" y="3823703"/>
            <a:ext cx="9202116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모든 스테이지는 </a:t>
            </a:r>
            <a:r>
              <a:rPr lang="en-US" altLang="ko-KR" dirty="0"/>
              <a:t>5</a:t>
            </a:r>
            <a:r>
              <a:rPr lang="ko-KR" altLang="en-US" dirty="0"/>
              <a:t>개의 서부 스테이지 구성을 가짐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1 -2 </a:t>
            </a:r>
            <a:r>
              <a:rPr lang="ko-KR" altLang="en-US" dirty="0"/>
              <a:t>와 </a:t>
            </a:r>
            <a:r>
              <a:rPr lang="en-US" altLang="ko-KR" dirty="0"/>
              <a:t>1- 4 </a:t>
            </a:r>
            <a:r>
              <a:rPr lang="ko-KR" altLang="en-US" dirty="0"/>
              <a:t>에서는 일반 몬스터 웨이브 이후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가 출현한다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엘리트 몬스터를 처치해야 다음 스테이지로 넘어간다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5 </a:t>
            </a:r>
            <a:r>
              <a:rPr lang="ko-KR" altLang="en-US" dirty="0"/>
              <a:t>에서는 일반 몬스터 웨이브 이후 </a:t>
            </a:r>
            <a:r>
              <a:rPr lang="ko-KR" altLang="en-US" b="1" dirty="0">
                <a:solidFill>
                  <a:srgbClr val="FF0000"/>
                </a:solidFill>
              </a:rPr>
              <a:t>보스 몬스터</a:t>
            </a:r>
            <a:r>
              <a:rPr lang="ko-KR" altLang="en-US" dirty="0"/>
              <a:t>가 출현한다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4DFE39A-B97D-04A8-E368-EB4F19EE2158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>
                <a:solidFill>
                  <a:schemeClr val="tx1"/>
                </a:solidFill>
              </a:rPr>
              <a:t>1 -1 </a:t>
            </a:r>
            <a:endParaRPr lang="ko-KR" altLang="en-US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7889BA9-E3D9-DA86-6976-48C24C8957C2}"/>
              </a:ext>
            </a:extLst>
          </p:cNvPr>
          <p:cNvSpPr txBox="1"/>
          <p:nvPr/>
        </p:nvSpPr>
        <p:spPr>
          <a:xfrm>
            <a:off x="136259" y="2263854"/>
            <a:ext cx="22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일반 몬스터 웨이브</a:t>
            </a:r>
            <a:endParaRPr lang="en-US" altLang="ko-KR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27FB40-B644-6D5B-F45C-5EE6E51ED2F0}"/>
              </a:ext>
            </a:extLst>
          </p:cNvPr>
          <p:cNvSpPr txBox="1"/>
          <p:nvPr/>
        </p:nvSpPr>
        <p:spPr>
          <a:xfrm>
            <a:off x="2520245" y="2263854"/>
            <a:ext cx="22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일반 몬스터 웨이브</a:t>
            </a:r>
            <a:endParaRPr lang="en-US" altLang="ko-KR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99A5E4-69C4-AC5C-2D20-2B5F05BDB2B4}"/>
              </a:ext>
            </a:extLst>
          </p:cNvPr>
          <p:cNvSpPr txBox="1"/>
          <p:nvPr/>
        </p:nvSpPr>
        <p:spPr>
          <a:xfrm>
            <a:off x="4904233" y="2263854"/>
            <a:ext cx="22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일반 몬스터 웨이브</a:t>
            </a:r>
            <a:endParaRPr lang="en-US" altLang="ko-KR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D1AD50-55E1-F2C3-548A-AAF37447D720}"/>
              </a:ext>
            </a:extLst>
          </p:cNvPr>
          <p:cNvSpPr txBox="1"/>
          <p:nvPr/>
        </p:nvSpPr>
        <p:spPr>
          <a:xfrm>
            <a:off x="7288220" y="2263854"/>
            <a:ext cx="22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일반 몬스터 웨이브</a:t>
            </a:r>
            <a:endParaRPr lang="en-US" altLang="ko-KR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9934247-EAB2-2BAE-4CB2-EAB5F40233A4}"/>
              </a:ext>
            </a:extLst>
          </p:cNvPr>
          <p:cNvSpPr txBox="1"/>
          <p:nvPr/>
        </p:nvSpPr>
        <p:spPr>
          <a:xfrm>
            <a:off x="9672205" y="2263854"/>
            <a:ext cx="22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일반 몬스터 웨이브</a:t>
            </a:r>
            <a:endParaRPr lang="en-US" altLang="ko-KR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18CACB-9F69-320E-8E04-CAEABBB4666A}"/>
              </a:ext>
            </a:extLst>
          </p:cNvPr>
          <p:cNvSpPr txBox="1"/>
          <p:nvPr/>
        </p:nvSpPr>
        <p:spPr>
          <a:xfrm>
            <a:off x="2351481" y="2664966"/>
            <a:ext cx="25525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5"/>
                </a:solidFill>
              </a:rPr>
              <a:t>엘리트</a:t>
            </a:r>
            <a:r>
              <a:rPr lang="ko-KR" altLang="en-US" dirty="0"/>
              <a:t> 몬스터 웨이브</a:t>
            </a:r>
            <a:endParaRPr lang="en-US" altLang="ko-KR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8A8F180-975D-BA79-C4B2-10596829BBF1}"/>
              </a:ext>
            </a:extLst>
          </p:cNvPr>
          <p:cNvSpPr txBox="1"/>
          <p:nvPr/>
        </p:nvSpPr>
        <p:spPr>
          <a:xfrm>
            <a:off x="7034960" y="2664966"/>
            <a:ext cx="27215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chemeClr val="accent5"/>
                </a:solidFill>
              </a:rPr>
              <a:t>엘리트</a:t>
            </a:r>
            <a:r>
              <a:rPr lang="ko-KR" altLang="en-US" dirty="0"/>
              <a:t> 몬스터 웨이브</a:t>
            </a:r>
            <a:endParaRPr lang="en-US" altLang="ko-KR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2ECDDB0-B1B5-C55D-B461-FC03D5097C30}"/>
              </a:ext>
            </a:extLst>
          </p:cNvPr>
          <p:cNvSpPr txBox="1"/>
          <p:nvPr/>
        </p:nvSpPr>
        <p:spPr>
          <a:xfrm>
            <a:off x="9672205" y="3059668"/>
            <a:ext cx="22149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보스</a:t>
            </a:r>
            <a:r>
              <a:rPr lang="ko-KR" altLang="en-US" dirty="0"/>
              <a:t> 몬스터 웨이브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659465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05C11A5-9E4D-A175-5776-65909FDF18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ED15915-7F4B-572A-78AB-84259F75A488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A27191-80B2-2103-9962-CE7C90DF74BD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웨이브는 다음 웨이브에서 엘리트 몬스터의 등장을 암시하도록 설계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갑작스러운 난이도 상승으로 다음 웨이브를 기대하도록 설정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F9C8F7E-83E0-FD77-83B6-76758B40BD71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1 - 4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7AABDDE-AD66-4546-F26A-8E555E89E448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80802FC1-2E35-0C1E-CB5D-2FA5795F843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507F3D1-FDD3-FE38-5C0E-8B53E2F2D43F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D762B52A-5209-4A59-8AAA-E092D1B7BE1F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64FC2F5-0DAC-CBFD-7419-791CBCAFB149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C052B9B-0E7E-94F9-E398-1F5F745708D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AF70B44-99E6-FD81-FAFD-478490804DEF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507DFF9C-2B78-E086-516B-CEDA1763EF5E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5D116B9-202B-920B-8AA2-F1A14E4DED25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813E1B8-9484-F81E-7B6A-FFF434465383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F1576F-814B-5178-F9A4-D7AED0145158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81717E28-150F-F6AD-8383-7142DE0AAF2D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36273D2-3634-79E2-E509-A6664DF4BACA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E436FA36-9E2B-8513-EEF4-BA1BE200C6BD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F3E5A73B-FD10-D3E5-A288-F597F3BEC8E9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D87E749-11CB-3EC1-96E0-4BC96947CF33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8492EB9-186B-5A7A-0D82-2460C5C62554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4CEA7E27-9636-E025-08D1-53BE78ACF73F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50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56C8F8C0-0ABD-BA24-BD2A-41E85F4B7CCF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70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052A8E1E-FD4E-4A1D-4E4A-6F014EC377ED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90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3300298-1ADA-04AB-5DBC-44C6D4B86F2B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042261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69C2B0-09C6-E845-4749-5652688FD3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E28F22E1-A931-3F01-48E8-3A3DAB7EE4CF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3E25904-4C14-D82E-4EB8-C07DE4A87B9A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5"/>
                </a:solidFill>
              </a:rPr>
              <a:t>엘리트 몬스터 </a:t>
            </a:r>
            <a:r>
              <a:rPr lang="ko-KR" altLang="en-US" dirty="0"/>
              <a:t>등장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는 </a:t>
            </a:r>
            <a:r>
              <a:rPr lang="en-US" altLang="ko-KR" dirty="0"/>
              <a:t>30</a:t>
            </a:r>
            <a:r>
              <a:rPr lang="ko-KR" altLang="en-US" dirty="0"/>
              <a:t>초 중에 </a:t>
            </a:r>
            <a:r>
              <a:rPr lang="en-US" altLang="ko-KR" dirty="0"/>
              <a:t>25</a:t>
            </a:r>
            <a:r>
              <a:rPr lang="ko-KR" altLang="en-US" dirty="0"/>
              <a:t>초 안으로 처치 되도록 설계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91745363-DE8C-C3B3-C5FA-7242EE8F1EA8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1 - 4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3B1DF2-DE6D-A721-EBA9-5B083F00B943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95768F4-E2A0-1BEB-705E-CF4A2429DC7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DFB7FE4-C38C-3F49-D1C4-09712039E6DC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A07F6170-CE6E-3A2A-CB3F-4B0F91FB723E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90B0AAE-A173-BD26-444E-73078A7D46C4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204B0C67-CAE6-D582-8AD1-106097E5FC34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D7B77C67-E515-B17F-F653-98AE0680BAA2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914E3294-C9D2-77BD-A64A-BC784258DF5F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574787C-FB8D-5F7A-058C-3DF1E769BE1E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2ECEEB90-B29C-0FA0-C38B-63399AA254DB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C4F3B6BF-AD78-6448-9F04-9A82C9F31A0C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3229DDD-3B29-B14B-689A-16258A06E2BE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 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2710FC1-54DB-756B-334E-DBDB9A79D1DB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66738F62-F5BE-9C3F-CF25-4B08A55FEE67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4F510EA-DA29-3B77-80E5-99252A9D3A56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5"/>
                </a:solidFill>
              </a:rPr>
              <a:t>엘리트 몬스터 등장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980AE9FE-40EC-D28B-CE9A-8BF3259343C1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0DC11EC-1AA1-F1DA-1FAA-556CAA3A5AD2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A527DB2-2044-263B-8B03-580779B4342E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FB813CEE-C7CF-B8C6-C1DC-41A62A4B7C79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C54CBD52-0E50-D538-EBA1-D08F15E27F43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705C1EB-E603-4343-A7D7-0BA1C7EBF2D3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 처치</a:t>
            </a:r>
          </a:p>
        </p:txBody>
      </p:sp>
    </p:spTree>
    <p:extLst>
      <p:ext uri="{BB962C8B-B14F-4D97-AF65-F5344CB8AC3E}">
        <p14:creationId xmlns:p14="http://schemas.microsoft.com/office/powerpoint/2010/main" val="112938766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9E05FE-5209-DB5A-26FC-263F5BB8C4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0415034-BEC5-89F6-32EB-A1C65260F796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621B361-5E36-303B-22EA-DEB5B02ECD5D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초 동안 다음 스테이지 진입을 위한 준비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추가적인 몬스터 생성 없음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CEE9FA9-EB29-D7B3-E254-50AC4F4E285D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1 - 4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193230C-5F91-A92B-671D-1016BFFB11CA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F637DFDB-54E3-14F1-A084-29375B72386B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E4CE5D1-BC13-7FE0-E531-1E3BA603063A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BF89E81-BFF7-E3E4-35BE-EAE134120259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3A76AA83-690C-8EC2-6CBE-FFDCE448D5C9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005A79E-633E-8E61-0462-AC4AD78CC61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11BD84F-CACA-535A-93A3-2DAD7CDB4635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510D139-C867-27AB-42E8-889F9BDD86F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1338970-CAE7-A087-3F59-44071077CB50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8D2DD43-0D69-7B19-CA8E-CFC29B59FAA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F1FDAA39-6EE7-DA98-2EB1-5FB9C7FCFFF9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CCBC085-7C06-F02D-49F5-D408ABB59E85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FC075A-7EC5-0DE8-DBCF-7E2FC030AB6F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3CE65F3-42D1-E1DA-FFE1-A5548E58818E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247E499E-43F6-5603-8001-8E768FF6757E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남은 몬스터 제거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654538D-3B45-BC48-7A4E-E5CCB08C140F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FE62B9-5724-ADAB-35BC-369DA0E98D45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83B84E4-4A9F-34E1-3329-6496E091263C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 몬스터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72BA2AF-5E77-0039-A6B4-242B8A7E312B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E2E8971-120B-D7C5-09F1-D078F691D758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6BCC09E-6637-9AE0-3571-3AED91DFD661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177931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DFFD26-79F2-0951-69ED-A8A71825FD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8FB4CE6-0754-D661-0E38-77A31A100196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206AA41-FABE-1895-CA73-0166F91F50A0}"/>
              </a:ext>
            </a:extLst>
          </p:cNvPr>
          <p:cNvSpPr txBox="1"/>
          <p:nvPr/>
        </p:nvSpPr>
        <p:spPr>
          <a:xfrm>
            <a:off x="1181100" y="3429000"/>
            <a:ext cx="9982200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스테이지 진입 후 </a:t>
            </a:r>
            <a:r>
              <a:rPr lang="en-US" altLang="ko-KR" dirty="0"/>
              <a:t>2</a:t>
            </a:r>
            <a:r>
              <a:rPr lang="ko-KR" altLang="en-US" dirty="0"/>
              <a:t>초 딜레이 타임 이후 </a:t>
            </a:r>
            <a:r>
              <a:rPr lang="en-US" altLang="ko-KR" dirty="0"/>
              <a:t>1</a:t>
            </a:r>
            <a:r>
              <a:rPr lang="ko-KR" altLang="en-US" dirty="0"/>
              <a:t>차 웨이브 시작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5</a:t>
            </a:r>
            <a:r>
              <a:rPr lang="ko-KR" altLang="en-US" dirty="0"/>
              <a:t> 에서는 </a:t>
            </a:r>
            <a:r>
              <a:rPr lang="ko-KR" altLang="en-US" b="1" dirty="0">
                <a:solidFill>
                  <a:srgbClr val="FF0000"/>
                </a:solidFill>
              </a:rPr>
              <a:t>보스 몬스터</a:t>
            </a:r>
            <a:r>
              <a:rPr lang="ko-KR" altLang="en-US" dirty="0"/>
              <a:t>가 등장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차 웨이브는 </a:t>
            </a:r>
            <a:r>
              <a:rPr lang="en-US" altLang="ko-KR" dirty="0"/>
              <a:t>1 - 4  </a:t>
            </a:r>
            <a:r>
              <a:rPr lang="ko-KR" altLang="en-US" dirty="0"/>
              <a:t>에서의 피로도를 낮출 수 있도록 난이도 소폭 하락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웨이브는 난이도 상승으로 보스 몬스터의 등장을 암시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차 웨이브는 </a:t>
            </a:r>
            <a:r>
              <a:rPr lang="ko-KR" altLang="en-US" b="1" dirty="0">
                <a:solidFill>
                  <a:srgbClr val="FF0000"/>
                </a:solidFill>
              </a:rPr>
              <a:t>보스 몬스터 </a:t>
            </a:r>
            <a:r>
              <a:rPr lang="ko-KR" altLang="en-US" dirty="0"/>
              <a:t>등장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1435189-2FA3-C6C0-4DD0-9FF276C14EAB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1 - 5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0EA22542-ED26-3650-DCEB-74EF3217E3F8}"/>
              </a:ext>
            </a:extLst>
          </p:cNvPr>
          <p:cNvGrpSpPr/>
          <p:nvPr/>
        </p:nvGrpSpPr>
        <p:grpSpPr>
          <a:xfrm>
            <a:off x="239579" y="2660196"/>
            <a:ext cx="11712842" cy="369332"/>
            <a:chOff x="0" y="2263854"/>
            <a:chExt cx="1219200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8872D14-2FFB-5015-65CB-BED547A20C86}"/>
                </a:ext>
              </a:extLst>
            </p:cNvPr>
            <p:cNvSpPr txBox="1"/>
            <p:nvPr/>
          </p:nvSpPr>
          <p:spPr>
            <a:xfrm>
              <a:off x="0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BA293247-0A4A-FFB1-C7AE-059EB84BB75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800043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925DC1B-8F5A-5D6B-5221-95381613EF10}"/>
                </a:ext>
              </a:extLst>
            </p:cNvPr>
            <p:cNvSpPr txBox="1"/>
            <p:nvPr/>
          </p:nvSpPr>
          <p:spPr>
            <a:xfrm>
              <a:off x="2078391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C7FDF2F-E575-520E-0A4F-68675066DAE2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3878434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5C6B9917-7F74-3E14-7CEB-3142B5085FE0}"/>
                </a:ext>
              </a:extLst>
            </p:cNvPr>
            <p:cNvSpPr txBox="1"/>
            <p:nvPr/>
          </p:nvSpPr>
          <p:spPr>
            <a:xfrm>
              <a:off x="4156783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0EAB80F-7D8F-512F-6A04-DD8A28D98293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5956826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0A5F96F-6B0C-C10C-4380-92EB7A56DBE7}"/>
                </a:ext>
              </a:extLst>
            </p:cNvPr>
            <p:cNvSpPr txBox="1"/>
            <p:nvPr/>
          </p:nvSpPr>
          <p:spPr>
            <a:xfrm>
              <a:off x="6235174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B4BC64A5-DB3D-A7D3-A8AF-F1CAD91A1AB7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035217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A82F6ACB-0C69-C64B-6482-CED7FBCEFABE}"/>
                </a:ext>
              </a:extLst>
            </p:cNvPr>
            <p:cNvSpPr txBox="1"/>
            <p:nvPr/>
          </p:nvSpPr>
          <p:spPr>
            <a:xfrm>
              <a:off x="8313566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종료</a:t>
              </a:r>
              <a:endParaRPr lang="en-US" altLang="ko-KR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7910FDDD-135B-DBC2-BC9B-41AD972D5316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10113609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C7A1D399-CE1E-28DB-7EB0-B7C1FA00BA8E}"/>
                </a:ext>
              </a:extLst>
            </p:cNvPr>
            <p:cNvSpPr txBox="1"/>
            <p:nvPr/>
          </p:nvSpPr>
          <p:spPr>
            <a:xfrm>
              <a:off x="10391957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9717C8B1-E5AA-69E3-9858-384857C11B53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9864266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07CEE2-DFF1-B599-3E15-82E56AE2A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39E9EFC-B276-2652-FD01-AA19C4D63ECB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2AF2F55-D50E-F08C-CC0E-AD96CC936951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5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차 웨이브는  </a:t>
            </a:r>
            <a:r>
              <a:rPr lang="en-US" altLang="ko-KR" dirty="0"/>
              <a:t>1 – 4</a:t>
            </a:r>
            <a:r>
              <a:rPr lang="ko-KR" altLang="en-US" dirty="0"/>
              <a:t>에서의 피로도를 낮추도록 설계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난이도는 일정하도록 하여 휴식 단계를 가짐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2263778-851F-E207-19DB-00FB03652A15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1 - 5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C767BC-28F5-C513-4C54-55285F811D0D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186A5126-6BAC-D0CE-E119-9B38124C0503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0961B33-1FAF-B6EC-102D-45308BEF771D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0834FCFA-7F24-A2F6-FA6D-E646DAC42801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0E6D2EB4-6F87-9120-1DB7-71862A5A3A87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EA61C81-D3C4-30F4-5086-EA6A196F499C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6D9C85F-DA3F-6F00-5237-C2AC75A4413B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D628085F-D5C6-E925-0744-984F5B1717A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EC82A9BA-673F-5BF4-86A5-3E20E8153560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DFD86A0-045E-B144-229D-F96F387B12D7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79277142-A074-5A13-6354-2B0A9E8DD03C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D8D4B172-2AB2-D2D2-935C-06CEBD29C02B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1AD4A3A-B415-800E-BF66-50442558DAEC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845679D-C8D0-0D56-4C5F-5EE4F2CA0536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1002825-F1F5-CDE9-84AE-4A620D02D941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5CB379-27BB-0314-F4FD-E3C05E52253C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92C8FDAA-2B8C-9E43-B70A-D563F2513F88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32F3A02-8F12-C6F0-B0E1-1DE681F77216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120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0C0627E2-E2FA-D065-26BF-6D869D6B2DB8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C8F4FE6-1E0D-6C86-0E1B-DE109AE1AB2D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D9AFC8-A593-5E0A-3564-1246B7E23E73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3952607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4ACC54-BCAE-691F-0940-D237D7EFA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BFC2FF1-FA3E-33B2-5F4C-AAA78ACA2F64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4CB63B-39E9-AA77-31FA-EBB4421E2B05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웨이브는 보스 몬스터의 등장을 암시할 수 있도록 난이도 상승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보스 웨이브 진입 전 정신없는 상태를 만들어 긴장감이 계속 상승하도록 유도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BE56F0AC-B740-CC64-CCB1-BEE27328DEFC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1 - 5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E110B9-EFF4-D8CE-B44A-B76B54CCB6FF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A71F7BC-4640-FEC7-CD0E-ADDF5F3EA25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0F108E1-3396-3BC2-782C-58DD7B415377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61E8EEA3-EF1A-AB66-3F3E-2BDA7618C3F6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9A2F0B2E-E313-CBDD-0939-4E96EA182E3F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/>
            </a:lvl1pPr>
          </a:lstStyle>
          <a:p>
            <a:r>
              <a:rPr lang="en-US" altLang="ko-KR" dirty="0"/>
              <a:t>2</a:t>
            </a:r>
            <a:r>
              <a:rPr lang="ko-KR" altLang="en-US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1D948626-67A7-51D9-1764-9FABCAF8A7AF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C416108-4C66-E60B-C021-BBE9E7F78E9B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/>
            </a:lvl1pPr>
          </a:lstStyle>
          <a:p>
            <a:r>
              <a:rPr lang="en-US" altLang="ko-KR" dirty="0"/>
              <a:t>3</a:t>
            </a:r>
            <a:r>
              <a:rPr lang="ko-KR" altLang="en-US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EDEF90CF-3851-CCB6-6BB0-9685577B999C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9F19FD9-E73D-AE24-0A83-A41833645E45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838FD323-C7BC-EDDD-A631-9245D0377A5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91CA86E-BAB6-F099-ED13-ACBAFBD586C4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007B024-0FCA-2A17-341F-1377D3B8D7CD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335F7EB8-AE30-D34B-E375-ED8B0A6448F5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9066265A-BF27-1AB9-8D6E-0690893B9B48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983AF652-9D0C-AA25-3279-16115BEF3176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793ECF6-6163-E339-239C-7D55D6AE2D15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9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810A100-E332-3FA5-74B6-96DA40CD5E2A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387EE76-016B-9009-2EA4-560937733CE9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80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C22DE9B-528A-A35F-320E-FF03F02320DD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90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C464A99-4CE0-F347-6F25-E59E0D163C41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100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5EFCDCF-457D-1116-43FF-382867BB4747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4918579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E5CBBB-C468-5CFB-6199-389AE67236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BBCBEA4-C6FC-4E89-381C-F6652261A05F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D538B82-0B94-4279-4BCE-947B8D7CD918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rgbClr val="FF0000"/>
                </a:solidFill>
              </a:rPr>
              <a:t>보스 몬스터 등장</a:t>
            </a:r>
            <a:endParaRPr lang="en-US" altLang="ko-KR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보스 스테이지는 보스 몬스터를 처치하면 종료된다</a:t>
            </a:r>
            <a:r>
              <a:rPr lang="en-US" altLang="ko-KR" dirty="0"/>
              <a:t>.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428E0AD-16C7-CBD6-B59A-B6591BECFE9A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1 - 5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EF35BB3-F491-ED2E-4E82-4B54A07CBA1D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7DCA9C7-D347-B6A0-3000-151888C92571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C9C7896A-96BF-43F1-0A78-FC2B4363BD10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32FB54E-1FCB-9DF6-F172-DE46833BCE90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220502F-F0F5-7B10-CB65-E70EB1BC879C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/>
            </a:lvl1pPr>
          </a:lstStyle>
          <a:p>
            <a:r>
              <a:rPr lang="en-US" altLang="ko-KR"/>
              <a:t>2</a:t>
            </a:r>
            <a:r>
              <a:rPr lang="ko-KR" altLang="en-US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8B37004-6913-6CA9-2B16-4EF88A04F875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CED6ADE1-37A9-4080-18A8-6C17C28AE442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>
            <a:defPPr>
              <a:defRPr lang="ko-KR"/>
            </a:defPPr>
            <a:lvl1pPr algn="ctr">
              <a:defRPr/>
            </a:lvl1pPr>
          </a:lstStyle>
          <a:p>
            <a:r>
              <a:rPr lang="en-US" altLang="ko-KR" dirty="0"/>
              <a:t>3</a:t>
            </a:r>
            <a:r>
              <a:rPr lang="ko-KR" altLang="en-US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CE532007-1589-B894-A55C-BA2DFE7F4332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27C05B00-F0BE-79B8-CB30-3CAFBAF2EDF7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E8151D7-6033-F035-842B-12C1343DD99E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E2AEC128-7433-F521-35E9-6EF66F0AF926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DDF6BDD-56D6-4C58-0880-48ED104B93DD}"/>
              </a:ext>
            </a:extLst>
          </p:cNvPr>
          <p:cNvSpPr txBox="1"/>
          <p:nvPr/>
        </p:nvSpPr>
        <p:spPr>
          <a:xfrm>
            <a:off x="5131848" y="660400"/>
            <a:ext cx="67560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보스 몬스터 처치 </a:t>
            </a:r>
            <a:endParaRPr lang="ko-KR" altLang="en-US" b="1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12043C30-1AB1-C827-84C4-B17E11431743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458C1702-2DA3-B29B-D1CC-D43F2BFEA647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F8E7F5E8-336E-E346-9458-CC5595160EE1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124A97-40E7-E09E-47C5-6B4959FBEF59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보스 몬스터 등장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2DF789A-1880-73F8-6239-4695A1E3782E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9E120EA-4399-6699-D8D5-87F56CAF6B53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33601D6-7962-116A-5321-5A17C3BE1FFF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처치 시 종료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3C03CE37-F0A1-660F-CF19-E4D68BF8829A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C274F97-C08A-AA47-BEDC-95FD78F7D1E8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371076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4643D-0678-8B12-39EB-E13BFDE11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91E44EE1-B061-D35B-BF7A-C340931B80B5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D3B6FD-5DF5-1AC3-A809-DAE2A7487D07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Stage</a:t>
            </a:r>
            <a:r>
              <a:rPr lang="ko-KR" altLang="en-US" dirty="0"/>
              <a:t>의 전체 종료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보스 처치의 승리감을 느낄 시간을 제공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0B9816A-0780-87B8-5488-01B90879D7FC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1 - 5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0B300F-2A0E-F503-C23D-BCE92882F3B1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BD593489-44EF-095F-1422-9CF6056AE89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40872D2-A856-8091-B3C3-B5B5647D4482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D1F103C-4D09-EBF0-6159-991D804C0BC1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DB2BD91C-7BFB-5432-908D-683516432A50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4EB416F7-41F8-EE4D-C7C2-D9047EECCB50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3028FCE2-297D-27DF-C73B-8FCDD9971DC3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0EB63BF7-CA2F-11BF-AD45-31A0FF2C7D2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9D9F5FB-844A-3680-7DC6-33AC30643033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6A8633AB-C05A-DDC2-6741-162BD124E041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4FBCB1B-B951-689C-62CD-A0A5F5E0FB90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5C4C2D24-C51C-AE0D-8174-F150873C7185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5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318C3CF-65AE-80E8-3DE4-92FF137CA6E6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3CE3C3-F2B4-E08F-6986-9E6F7148F855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FFA1588-8B43-4000-916D-47C2C2A41B72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축하 시간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DB7405F-A6C3-B787-707C-FE1AC670C9CB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66919C3-C104-0CA3-8B73-FA26AD8DD273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CD2293A-9988-00FF-37AD-CDB4D953F4DF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21527DCD-67A1-AE3F-4590-4B5C2707F984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ACAF5CF5-53E8-A18D-CF15-8440160BCA15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850746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B662F3-7AE2-B686-389B-46260B16A6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71C3544-9E45-8B71-7CB8-F7C4161FFEF1}"/>
              </a:ext>
            </a:extLst>
          </p:cNvPr>
          <p:cNvSpPr txBox="1"/>
          <p:nvPr/>
        </p:nvSpPr>
        <p:spPr>
          <a:xfrm>
            <a:off x="2470150" y="2967335"/>
            <a:ext cx="725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일반 몬스터</a:t>
            </a:r>
          </a:p>
        </p:txBody>
      </p:sp>
    </p:spTree>
    <p:extLst>
      <p:ext uri="{BB962C8B-B14F-4D97-AF65-F5344CB8AC3E}">
        <p14:creationId xmlns:p14="http://schemas.microsoft.com/office/powerpoint/2010/main" val="40651250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A837DDE-179C-63C6-5B73-25850B876AC7}"/>
              </a:ext>
            </a:extLst>
          </p:cNvPr>
          <p:cNvSpPr txBox="1"/>
          <p:nvPr/>
        </p:nvSpPr>
        <p:spPr>
          <a:xfrm>
            <a:off x="581891" y="480291"/>
            <a:ext cx="16994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몬스터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698F5B5-976A-C450-03EF-ED51280D6994}"/>
              </a:ext>
            </a:extLst>
          </p:cNvPr>
          <p:cNvSpPr txBox="1"/>
          <p:nvPr/>
        </p:nvSpPr>
        <p:spPr>
          <a:xfrm>
            <a:off x="641927" y="1542239"/>
            <a:ext cx="10908145" cy="29685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각 몬스터는 하나의 공격 유형과 이동 패턴을 가지고</a:t>
            </a:r>
            <a:r>
              <a:rPr lang="en-US" altLang="ko-KR" sz="1600" dirty="0"/>
              <a:t>, </a:t>
            </a:r>
            <a:r>
              <a:rPr lang="ko-KR" altLang="en-US" sz="1600" dirty="0"/>
              <a:t>직관적으로 구분 및 이해가 용이하게 제작한다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몬스터 분류는 크게 </a:t>
            </a:r>
            <a:r>
              <a:rPr lang="en-US" altLang="ko-KR" sz="1600" dirty="0"/>
              <a:t>3</a:t>
            </a:r>
            <a:r>
              <a:rPr lang="ko-KR" altLang="en-US" sz="1600" dirty="0"/>
              <a:t>가지로 나눈다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엘리트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보스</a:t>
            </a:r>
            <a:endParaRPr lang="en-US" altLang="ko-KR" sz="1600" dirty="0"/>
          </a:p>
          <a:p>
            <a:pPr>
              <a:lnSpc>
                <a:spcPct val="200000"/>
              </a:lnSpc>
            </a:pPr>
            <a:endParaRPr lang="ko-KR" altLang="en-US" sz="1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EC49A01-3217-0D9D-9FAD-04620D3198E0}"/>
              </a:ext>
            </a:extLst>
          </p:cNvPr>
          <p:cNvCxnSpPr/>
          <p:nvPr/>
        </p:nvCxnSpPr>
        <p:spPr>
          <a:xfrm>
            <a:off x="434109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2890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3005DA-7274-928C-9413-69AF6590C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FD528BA1-6984-BB04-E33B-8DA30AE65A44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F10288F-5EE8-DCCA-FAF8-A4947D35B183}"/>
              </a:ext>
            </a:extLst>
          </p:cNvPr>
          <p:cNvSpPr txBox="1"/>
          <p:nvPr/>
        </p:nvSpPr>
        <p:spPr>
          <a:xfrm>
            <a:off x="1181100" y="3429000"/>
            <a:ext cx="9982200" cy="33281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스테이지 진입 후 </a:t>
            </a:r>
            <a:r>
              <a:rPr lang="en-US" altLang="ko-KR" dirty="0"/>
              <a:t>2</a:t>
            </a:r>
            <a:r>
              <a:rPr lang="ko-KR" altLang="en-US" dirty="0"/>
              <a:t>초 딜레이 타임 이후 </a:t>
            </a:r>
            <a:r>
              <a:rPr lang="en-US" altLang="ko-KR" dirty="0"/>
              <a:t>1</a:t>
            </a:r>
            <a:r>
              <a:rPr lang="ko-KR" altLang="en-US" dirty="0"/>
              <a:t>차 웨이브 시작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1 </a:t>
            </a:r>
            <a:r>
              <a:rPr lang="ko-KR" altLang="en-US" dirty="0"/>
              <a:t>의 </a:t>
            </a:r>
            <a:r>
              <a:rPr lang="en-US" altLang="ko-KR" dirty="0"/>
              <a:t>1</a:t>
            </a:r>
            <a:r>
              <a:rPr lang="ko-KR" altLang="en-US" dirty="0"/>
              <a:t>차 웨이브는 가장 쉬운 나이도로 게임의 조작법에 익숙해 질 수 있도록 조절한다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웨이브에서 </a:t>
            </a:r>
            <a:r>
              <a:rPr lang="en-US" altLang="ko-KR" dirty="0"/>
              <a:t>3</a:t>
            </a:r>
            <a:r>
              <a:rPr lang="ko-KR" altLang="en-US" dirty="0"/>
              <a:t>차 웨이브로 갈수록 생성되는 몬스터의 수가 많아진다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웨이브 별 시간은 </a:t>
            </a:r>
            <a:r>
              <a:rPr lang="en-US" altLang="ko-KR" dirty="0"/>
              <a:t>30</a:t>
            </a:r>
            <a:r>
              <a:rPr lang="ko-KR" altLang="en-US" dirty="0"/>
              <a:t>초로 설정한다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차 웨이브가 종료되면 </a:t>
            </a:r>
            <a:r>
              <a:rPr lang="en-US" altLang="ko-KR" dirty="0"/>
              <a:t>3</a:t>
            </a:r>
            <a:r>
              <a:rPr lang="ko-KR" altLang="en-US" dirty="0"/>
              <a:t>초 딜레이를 가진 후 다음 스테이지로 넘어간다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AB3E600-9073-BB5E-4E9E-BBCE79A471CB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1 - 1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46E5680B-9DCE-01AC-FC0D-BBA8D192CCC1}"/>
              </a:ext>
            </a:extLst>
          </p:cNvPr>
          <p:cNvGrpSpPr/>
          <p:nvPr/>
        </p:nvGrpSpPr>
        <p:grpSpPr>
          <a:xfrm>
            <a:off x="239579" y="2660196"/>
            <a:ext cx="11712842" cy="369332"/>
            <a:chOff x="0" y="2263854"/>
            <a:chExt cx="1219200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1D1DBC3-CA83-210E-CB65-B6029EAC5207}"/>
                </a:ext>
              </a:extLst>
            </p:cNvPr>
            <p:cNvSpPr txBox="1"/>
            <p:nvPr/>
          </p:nvSpPr>
          <p:spPr>
            <a:xfrm>
              <a:off x="0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7AC4D936-0AC8-ABE7-09DD-42B75F93F21C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800043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BF28103-A4E2-BFAF-5B27-DC008373DC62}"/>
                </a:ext>
              </a:extLst>
            </p:cNvPr>
            <p:cNvSpPr txBox="1"/>
            <p:nvPr/>
          </p:nvSpPr>
          <p:spPr>
            <a:xfrm>
              <a:off x="2078391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FE6374B-D086-6329-1AA6-324DD02C2500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3878434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8ADE14A-3821-35DD-C315-42EC62A38F9F}"/>
                </a:ext>
              </a:extLst>
            </p:cNvPr>
            <p:cNvSpPr txBox="1"/>
            <p:nvPr/>
          </p:nvSpPr>
          <p:spPr>
            <a:xfrm>
              <a:off x="4156783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DCF35EF-9B9B-F377-9E2D-27C9142A374B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5956826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BAF531F2-A542-F18A-835F-D14B8A48AE26}"/>
                </a:ext>
              </a:extLst>
            </p:cNvPr>
            <p:cNvSpPr txBox="1"/>
            <p:nvPr/>
          </p:nvSpPr>
          <p:spPr>
            <a:xfrm>
              <a:off x="6235174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47E3EA2D-ED76-4FBE-A83A-066B6E807C8F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035217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6CA61F4-6E94-F0D2-36A5-951FD0295A04}"/>
                </a:ext>
              </a:extLst>
            </p:cNvPr>
            <p:cNvSpPr txBox="1"/>
            <p:nvPr/>
          </p:nvSpPr>
          <p:spPr>
            <a:xfrm>
              <a:off x="8313566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종료</a:t>
              </a:r>
              <a:endParaRPr lang="en-US" altLang="ko-KR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D3485753-7F34-6C87-FDAB-CD22B5E1DD0A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10113609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BD5A961A-93EE-F4C8-E1B5-D279672C401F}"/>
                </a:ext>
              </a:extLst>
            </p:cNvPr>
            <p:cNvSpPr txBox="1"/>
            <p:nvPr/>
          </p:nvSpPr>
          <p:spPr>
            <a:xfrm>
              <a:off x="10391957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</p:grpSp>
      <p:sp>
        <p:nvSpPr>
          <p:cNvPr id="41" name="TextBox 40">
            <a:extLst>
              <a:ext uri="{FF2B5EF4-FFF2-40B4-BE49-F238E27FC236}">
                <a16:creationId xmlns:a16="http://schemas.microsoft.com/office/drawing/2014/main" id="{B990EF7E-A706-FF70-433E-CEFAC92EBC69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84564881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8C9D47-930E-1536-5DD3-E324B1F2F9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869DA3D-E16A-D9F8-32DC-1F3B9FDFFAB4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29F55DB-B371-1AF2-BEED-30F0931AD047}"/>
              </a:ext>
            </a:extLst>
          </p:cNvPr>
          <p:cNvSpPr txBox="1"/>
          <p:nvPr/>
        </p:nvSpPr>
        <p:spPr>
          <a:xfrm>
            <a:off x="641927" y="1569028"/>
            <a:ext cx="10908145" cy="1983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게임의 가장 베이스로 깔려 있는 적으로 상시 등장하는 몬스터이다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 몬스터는 </a:t>
            </a:r>
            <a:r>
              <a:rPr lang="ko-KR" altLang="en-US" sz="1600" b="1" dirty="0">
                <a:solidFill>
                  <a:srgbClr val="FF0000"/>
                </a:solidFill>
              </a:rPr>
              <a:t>하나의 공격 유형</a:t>
            </a:r>
            <a:r>
              <a:rPr lang="ko-KR" altLang="en-US" sz="1600" dirty="0"/>
              <a:t>을 불러온다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크기는 플레이어보다 작은 정도로 설계하며 우리 게임에서 </a:t>
            </a:r>
            <a:r>
              <a:rPr lang="ko-KR" altLang="en-US" sz="1600" b="1" dirty="0">
                <a:solidFill>
                  <a:srgbClr val="FF0000"/>
                </a:solidFill>
              </a:rPr>
              <a:t>가장 약한 존재</a:t>
            </a:r>
            <a:r>
              <a:rPr lang="ko-KR" altLang="en-US" sz="1600" dirty="0"/>
              <a:t>로 인식시킨다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 몬스터는 </a:t>
            </a:r>
            <a:r>
              <a:rPr lang="ko-KR" altLang="en-US" sz="1600" b="1" dirty="0">
                <a:solidFill>
                  <a:srgbClr val="FF0000"/>
                </a:solidFill>
              </a:rPr>
              <a:t>이동 패턴을 모두 수행하면 삭제</a:t>
            </a:r>
            <a:r>
              <a:rPr lang="ko-KR" altLang="en-US" sz="1600" dirty="0"/>
              <a:t>된다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8D02FEA0-D668-41E0-1D24-4D880B2C743B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75235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2FCDF2-0A3A-6AE2-DF0A-AEF3C5448C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13ED21A-37A9-0D68-7185-38BC948C45E0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역할 부여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D20A30-D767-5589-5CD7-F08A69907C5B}"/>
              </a:ext>
            </a:extLst>
          </p:cNvPr>
          <p:cNvSpPr txBox="1"/>
          <p:nvPr/>
        </p:nvSpPr>
        <p:spPr>
          <a:xfrm>
            <a:off x="641927" y="1542239"/>
            <a:ext cx="10908145" cy="24761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플레이어가 </a:t>
            </a:r>
            <a:r>
              <a:rPr lang="ko-KR" altLang="en-US" sz="1600" b="1" dirty="0">
                <a:solidFill>
                  <a:srgbClr val="FF0000"/>
                </a:solidFill>
              </a:rPr>
              <a:t>조작 없이 스테이지를 진행하는 구간을 최소화 하는 것</a:t>
            </a:r>
            <a:r>
              <a:rPr lang="ko-KR" altLang="en-US" sz="1600" dirty="0"/>
              <a:t>이 가장 중요한 역할이다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처치는 어렵지 않지만 생성되면서 발사하는 공격을 플레이어가 피할 수 있도록 함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발사체는 몬스터가 죽어도 사라지지 않기때문에 필드에는 발사체들이 꾸준히 존재한다</a:t>
            </a:r>
            <a:r>
              <a:rPr lang="en-US" altLang="ko-KR" sz="1600" dirty="0"/>
              <a:t>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 몬스터는 </a:t>
            </a:r>
            <a:r>
              <a:rPr lang="ko-KR" altLang="en-US" sz="1600" b="1" dirty="0"/>
              <a:t>탄막 종류</a:t>
            </a:r>
            <a:r>
              <a:rPr lang="en-US" altLang="ko-KR" sz="1600" b="1" dirty="0"/>
              <a:t>(</a:t>
            </a:r>
            <a:r>
              <a:rPr lang="ko-KR" altLang="en-US" sz="1600" b="1" dirty="0"/>
              <a:t>공격 유형</a:t>
            </a:r>
            <a:r>
              <a:rPr lang="en-US" altLang="ko-KR" sz="1600" b="1" dirty="0"/>
              <a:t>)</a:t>
            </a:r>
            <a:r>
              <a:rPr lang="ko-KR" altLang="en-US" sz="1600" b="1" dirty="0"/>
              <a:t>와 움직이는 패턴 값</a:t>
            </a:r>
            <a:r>
              <a:rPr lang="ko-KR" altLang="en-US" sz="1600" dirty="0"/>
              <a:t>을 가진다</a:t>
            </a:r>
            <a:r>
              <a:rPr lang="en-US" altLang="ko-KR" sz="1600" dirty="0"/>
              <a:t>.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탄막 종류는 변할 수 있지만 패턴은 몬스터에게 고정시킨다</a:t>
            </a:r>
            <a:r>
              <a:rPr lang="en-US" altLang="ko-KR" sz="1600" dirty="0"/>
              <a:t>. 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E67EA9FD-07A8-31C4-F7C5-80D00F3BB340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906738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B5BFA9-65F9-26DB-D5BD-D0CCA53A70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E260979-BAEF-8EE1-271C-831949FC2A99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</a:t>
            </a:r>
            <a:endParaRPr lang="en-US" altLang="ko-KR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33B32FCE-F043-7B5E-73FF-00579F22C974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" name="직사각형 5">
            <a:extLst>
              <a:ext uri="{FF2B5EF4-FFF2-40B4-BE49-F238E27FC236}">
                <a16:creationId xmlns:a16="http://schemas.microsoft.com/office/drawing/2014/main" id="{C0C7F0B6-C7C6-85B4-5365-F332C9523E18}"/>
              </a:ext>
            </a:extLst>
          </p:cNvPr>
          <p:cNvSpPr/>
          <p:nvPr/>
        </p:nvSpPr>
        <p:spPr>
          <a:xfrm>
            <a:off x="1758446" y="2438399"/>
            <a:ext cx="1265578" cy="5869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50EA205-8723-3996-90A1-4EC75612441E}"/>
              </a:ext>
            </a:extLst>
          </p:cNvPr>
          <p:cNvSpPr/>
          <p:nvPr/>
        </p:nvSpPr>
        <p:spPr>
          <a:xfrm>
            <a:off x="2293467" y="3349558"/>
            <a:ext cx="195536" cy="5869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C004D350-BAD3-DFFD-D311-BE95936E3B25}"/>
              </a:ext>
            </a:extLst>
          </p:cNvPr>
          <p:cNvCxnSpPr>
            <a:cxnSpLocks/>
          </p:cNvCxnSpPr>
          <p:nvPr/>
        </p:nvCxnSpPr>
        <p:spPr>
          <a:xfrm>
            <a:off x="2391235" y="4095345"/>
            <a:ext cx="0" cy="496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0CCF8949-540B-138F-061D-CCE697F608CD}"/>
              </a:ext>
            </a:extLst>
          </p:cNvPr>
          <p:cNvSpPr/>
          <p:nvPr/>
        </p:nvSpPr>
        <p:spPr>
          <a:xfrm>
            <a:off x="5717211" y="2438399"/>
            <a:ext cx="1265578" cy="5869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045417-BE9F-56F7-E7A7-2BDC405C0F0B}"/>
              </a:ext>
            </a:extLst>
          </p:cNvPr>
          <p:cNvSpPr/>
          <p:nvPr/>
        </p:nvSpPr>
        <p:spPr>
          <a:xfrm>
            <a:off x="6252232" y="3349558"/>
            <a:ext cx="195536" cy="586902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171F207-8553-3D1E-0BEC-700E971CA4AB}"/>
              </a:ext>
            </a:extLst>
          </p:cNvPr>
          <p:cNvCxnSpPr/>
          <p:nvPr/>
        </p:nvCxnSpPr>
        <p:spPr>
          <a:xfrm>
            <a:off x="6350000" y="4095345"/>
            <a:ext cx="0" cy="496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431D2CD-C00A-FD83-51E1-85C1ABD3453E}"/>
              </a:ext>
            </a:extLst>
          </p:cNvPr>
          <p:cNvSpPr txBox="1"/>
          <p:nvPr/>
        </p:nvSpPr>
        <p:spPr>
          <a:xfrm>
            <a:off x="1025777" y="5722122"/>
            <a:ext cx="2908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직선으로만 발사하는 탄막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34542AB-52DA-D370-2E26-BEE0C25931A2}"/>
              </a:ext>
            </a:extLst>
          </p:cNvPr>
          <p:cNvSpPr txBox="1"/>
          <p:nvPr/>
        </p:nvSpPr>
        <p:spPr>
          <a:xfrm>
            <a:off x="5019619" y="5722122"/>
            <a:ext cx="62532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b="1" dirty="0">
                <a:solidFill>
                  <a:srgbClr val="FF0000"/>
                </a:solidFill>
              </a:rPr>
              <a:t>플레이어의 좌표 값</a:t>
            </a:r>
            <a:r>
              <a:rPr lang="ko-KR" altLang="en-US" dirty="0"/>
              <a:t>을 향하여 발사하는 탄막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0E8EDFA-372A-4847-3C26-588906609814}"/>
              </a:ext>
            </a:extLst>
          </p:cNvPr>
          <p:cNvSpPr/>
          <p:nvPr/>
        </p:nvSpPr>
        <p:spPr>
          <a:xfrm>
            <a:off x="581891" y="1741251"/>
            <a:ext cx="3618689" cy="44747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884941D-045E-C4A4-35FF-01523D00421B}"/>
              </a:ext>
            </a:extLst>
          </p:cNvPr>
          <p:cNvSpPr/>
          <p:nvPr/>
        </p:nvSpPr>
        <p:spPr>
          <a:xfrm>
            <a:off x="4663921" y="1741251"/>
            <a:ext cx="6964661" cy="4474722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BD71D7B9-E9AE-9270-5918-3F189710688D}"/>
              </a:ext>
            </a:extLst>
          </p:cNvPr>
          <p:cNvSpPr/>
          <p:nvPr/>
        </p:nvSpPr>
        <p:spPr>
          <a:xfrm>
            <a:off x="9167976" y="2438399"/>
            <a:ext cx="1265578" cy="5869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702D2A2D-49B9-A755-02D1-774F3931FA13}"/>
              </a:ext>
            </a:extLst>
          </p:cNvPr>
          <p:cNvSpPr/>
          <p:nvPr/>
        </p:nvSpPr>
        <p:spPr>
          <a:xfrm>
            <a:off x="9702997" y="3199095"/>
            <a:ext cx="195536" cy="1618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C34FB46-44BD-F2F1-ACC0-C025A8021B9F}"/>
              </a:ext>
            </a:extLst>
          </p:cNvPr>
          <p:cNvCxnSpPr/>
          <p:nvPr/>
        </p:nvCxnSpPr>
        <p:spPr>
          <a:xfrm>
            <a:off x="9800765" y="4095345"/>
            <a:ext cx="0" cy="49611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EBFB9FAB-538A-F834-6818-FA0951883828}"/>
              </a:ext>
            </a:extLst>
          </p:cNvPr>
          <p:cNvSpPr/>
          <p:nvPr/>
        </p:nvSpPr>
        <p:spPr>
          <a:xfrm>
            <a:off x="9702997" y="3481199"/>
            <a:ext cx="195536" cy="1618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E0735CD1-CA41-8CD7-2AFF-672250CDFD70}"/>
              </a:ext>
            </a:extLst>
          </p:cNvPr>
          <p:cNvSpPr/>
          <p:nvPr/>
        </p:nvSpPr>
        <p:spPr>
          <a:xfrm>
            <a:off x="9702997" y="3769407"/>
            <a:ext cx="195536" cy="16181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4D3D033-10F7-D3F1-5431-23C717A57C68}"/>
              </a:ext>
            </a:extLst>
          </p:cNvPr>
          <p:cNvSpPr txBox="1"/>
          <p:nvPr/>
        </p:nvSpPr>
        <p:spPr>
          <a:xfrm>
            <a:off x="5575300" y="1930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단발탄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383F2BB-96A4-C212-9314-ACB4856DE6A6}"/>
              </a:ext>
            </a:extLst>
          </p:cNvPr>
          <p:cNvSpPr txBox="1"/>
          <p:nvPr/>
        </p:nvSpPr>
        <p:spPr>
          <a:xfrm>
            <a:off x="9038765" y="1930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연발탄</a:t>
            </a:r>
            <a:endParaRPr lang="ko-KR" altLang="en-US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159B1D7-655F-4A4B-140A-868F016D4B1A}"/>
              </a:ext>
            </a:extLst>
          </p:cNvPr>
          <p:cNvSpPr txBox="1"/>
          <p:nvPr/>
        </p:nvSpPr>
        <p:spPr>
          <a:xfrm>
            <a:off x="1629235" y="1930400"/>
            <a:ext cx="1524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/>
              <a:t>직선탄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15144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3575D-9610-3884-6737-6FF2CE24B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5E69C5E-C237-FB07-9AFF-5E996CC43D79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</a:t>
            </a:r>
            <a:endParaRPr lang="en-US" altLang="ko-KR" sz="2400" b="1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43E867D-2C8A-0D3A-AD18-E0958D461ECA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7AC4A75-B613-5F6A-2B0D-16046F3BB87D}"/>
              </a:ext>
            </a:extLst>
          </p:cNvPr>
          <p:cNvSpPr/>
          <p:nvPr/>
        </p:nvSpPr>
        <p:spPr>
          <a:xfrm>
            <a:off x="4265056" y="1730828"/>
            <a:ext cx="3661888" cy="1698172"/>
          </a:xfrm>
          <a:prstGeom prst="rect">
            <a:avLst/>
          </a:prstGeom>
          <a:solidFill>
            <a:schemeClr val="accent1">
              <a:alpha val="49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1D66F82-FD56-A9C3-2AAA-3EF7D35C60C6}"/>
              </a:ext>
            </a:extLst>
          </p:cNvPr>
          <p:cNvSpPr/>
          <p:nvPr/>
        </p:nvSpPr>
        <p:spPr>
          <a:xfrm>
            <a:off x="5377543" y="2710543"/>
            <a:ext cx="1436914" cy="1436914"/>
          </a:xfrm>
          <a:prstGeom prst="ellipse">
            <a:avLst/>
          </a:prstGeom>
          <a:noFill/>
          <a:ln w="412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35AF26B-C950-3F88-4DE2-F2DFFD38207D}"/>
              </a:ext>
            </a:extLst>
          </p:cNvPr>
          <p:cNvCxnSpPr>
            <a:cxnSpLocks/>
          </p:cNvCxnSpPr>
          <p:nvPr/>
        </p:nvCxnSpPr>
        <p:spPr>
          <a:xfrm>
            <a:off x="6814457" y="3740727"/>
            <a:ext cx="30222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F9A20E07-1C05-8165-6E5B-43DCB65D8E77}"/>
              </a:ext>
            </a:extLst>
          </p:cNvPr>
          <p:cNvSpPr txBox="1"/>
          <p:nvPr/>
        </p:nvSpPr>
        <p:spPr>
          <a:xfrm>
            <a:off x="9862127" y="3556061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 생성 위치</a:t>
            </a:r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A44DEB8C-3FCA-5F1C-94DD-5256A863BE75}"/>
              </a:ext>
            </a:extLst>
          </p:cNvPr>
          <p:cNvSpPr/>
          <p:nvPr/>
        </p:nvSpPr>
        <p:spPr>
          <a:xfrm>
            <a:off x="4551688" y="1901672"/>
            <a:ext cx="3088624" cy="1432326"/>
          </a:xfrm>
          <a:prstGeom prst="rect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8B69173C-24C5-6FDD-369E-70AF0A4E9C79}"/>
              </a:ext>
            </a:extLst>
          </p:cNvPr>
          <p:cNvCxnSpPr>
            <a:cxnSpLocks/>
          </p:cNvCxnSpPr>
          <p:nvPr/>
        </p:nvCxnSpPr>
        <p:spPr>
          <a:xfrm>
            <a:off x="6814457" y="2318358"/>
            <a:ext cx="302227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C32BD89-A373-FE3C-3B8C-A54440016944}"/>
              </a:ext>
            </a:extLst>
          </p:cNvPr>
          <p:cNvSpPr txBox="1"/>
          <p:nvPr/>
        </p:nvSpPr>
        <p:spPr>
          <a:xfrm>
            <a:off x="9862127" y="2133692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히트 박스</a:t>
            </a:r>
          </a:p>
        </p:txBody>
      </p:sp>
    </p:spTree>
    <p:extLst>
      <p:ext uri="{BB962C8B-B14F-4D97-AF65-F5344CB8AC3E}">
        <p14:creationId xmlns:p14="http://schemas.microsoft.com/office/powerpoint/2010/main" val="42949436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7D886A-7938-18E1-3001-34F85FD12A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756C7AE-A025-758C-B26F-7D3B69FCB74C}"/>
              </a:ext>
            </a:extLst>
          </p:cNvPr>
          <p:cNvSpPr txBox="1"/>
          <p:nvPr/>
        </p:nvSpPr>
        <p:spPr>
          <a:xfrm>
            <a:off x="2470150" y="2967335"/>
            <a:ext cx="725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chemeClr val="accent5"/>
                </a:solidFill>
              </a:rPr>
              <a:t>엘리트 몬스터</a:t>
            </a:r>
          </a:p>
        </p:txBody>
      </p:sp>
    </p:spTree>
    <p:extLst>
      <p:ext uri="{BB962C8B-B14F-4D97-AF65-F5344CB8AC3E}">
        <p14:creationId xmlns:p14="http://schemas.microsoft.com/office/powerpoint/2010/main" val="183486966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524283-708B-29AD-447B-0C87814079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E4C2660-E8C2-946A-A21C-8711859CC3DD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엘리트 몬스터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57BDC0-B948-2CD3-9E3D-6023F5BF2CEF}"/>
              </a:ext>
            </a:extLst>
          </p:cNvPr>
          <p:cNvSpPr txBox="1"/>
          <p:nvPr/>
        </p:nvSpPr>
        <p:spPr>
          <a:xfrm>
            <a:off x="641927" y="1569028"/>
            <a:ext cx="10908145" cy="34610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일반 몬스터보다 강력하지만 보스 몬스터보단 약한 중간 난이도의 몬스터이다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엘리트 몬스터는 플레이어의 끊임없는 </a:t>
            </a:r>
            <a:r>
              <a:rPr lang="ko-KR" altLang="en-US" sz="1600" b="1" dirty="0">
                <a:solidFill>
                  <a:srgbClr val="FF0000"/>
                </a:solidFill>
              </a:rPr>
              <a:t>회피와 공격을 하도록 유도</a:t>
            </a:r>
            <a:r>
              <a:rPr lang="ko-KR" altLang="en-US" sz="1600" dirty="0"/>
              <a:t>한다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엘리트 몬스터는 </a:t>
            </a:r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ko-KR" altLang="en-US" sz="1600" b="1" dirty="0">
                <a:solidFill>
                  <a:srgbClr val="FF0000"/>
                </a:solidFill>
              </a:rPr>
              <a:t>개의 </a:t>
            </a:r>
            <a:r>
              <a:rPr lang="ko-KR" altLang="en-US" sz="1600" b="1" dirty="0" err="1">
                <a:solidFill>
                  <a:srgbClr val="FF0000"/>
                </a:solidFill>
              </a:rPr>
              <a:t>페이즈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가지며 각 </a:t>
            </a:r>
            <a:r>
              <a:rPr lang="ko-KR" altLang="en-US" sz="1600" dirty="0" err="1"/>
              <a:t>페이즈는</a:t>
            </a:r>
            <a:r>
              <a:rPr lang="ko-KR" altLang="en-US" sz="1600" dirty="0"/>
              <a:t> 하나의 공격 유형과 움직임 패턴을 가진다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빠른 공격 속도와 공격 주기</a:t>
            </a:r>
            <a:r>
              <a:rPr lang="en-US" altLang="ko-KR" sz="1600" dirty="0"/>
              <a:t>, </a:t>
            </a:r>
            <a:r>
              <a:rPr lang="ko-KR" altLang="en-US" sz="1600" dirty="0"/>
              <a:t>패턴 변경을 통해 정신없는 상황을 연출한다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탄막은 </a:t>
            </a:r>
            <a:r>
              <a:rPr lang="en-US" altLang="ko-KR" sz="1600" dirty="0"/>
              <a:t>2</a:t>
            </a:r>
            <a:r>
              <a:rPr lang="ko-KR" altLang="en-US" sz="1600" dirty="0"/>
              <a:t>종류이다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직선탄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플레이어 좌표</a:t>
            </a:r>
            <a:r>
              <a:rPr lang="en-US" altLang="ko-KR" sz="1600" dirty="0"/>
              <a:t>)</a:t>
            </a:r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연발탄</a:t>
            </a:r>
            <a:r>
              <a:rPr lang="ko-KR" altLang="en-US" sz="1600" dirty="0"/>
              <a:t> </a:t>
            </a:r>
            <a:r>
              <a:rPr lang="en-US" altLang="ko-KR" sz="1600" dirty="0"/>
              <a:t>(</a:t>
            </a:r>
            <a:r>
              <a:rPr lang="ko-KR" altLang="en-US" sz="1600" dirty="0"/>
              <a:t>플레이어 좌표</a:t>
            </a:r>
            <a:r>
              <a:rPr lang="en-US" altLang="ko-KR" sz="1600" dirty="0"/>
              <a:t>)</a:t>
            </a:r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75F0C852-4647-1699-DF36-49C9F8CB5C72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864340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CE8CF-F27A-5A2F-470B-8725C6477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이등변 삼각형 3">
            <a:extLst>
              <a:ext uri="{FF2B5EF4-FFF2-40B4-BE49-F238E27FC236}">
                <a16:creationId xmlns:a16="http://schemas.microsoft.com/office/drawing/2014/main" id="{95129D31-DEA2-F0CC-393F-7617422A99BE}"/>
              </a:ext>
            </a:extLst>
          </p:cNvPr>
          <p:cNvSpPr/>
          <p:nvPr/>
        </p:nvSpPr>
        <p:spPr>
          <a:xfrm rot="10800000">
            <a:off x="3179618" y="2291771"/>
            <a:ext cx="5832764" cy="1893454"/>
          </a:xfrm>
          <a:prstGeom prst="triangle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E068748-5EE9-CABC-E7EB-B35BF535E0BF}"/>
              </a:ext>
            </a:extLst>
          </p:cNvPr>
          <p:cNvSpPr/>
          <p:nvPr/>
        </p:nvSpPr>
        <p:spPr>
          <a:xfrm>
            <a:off x="6794500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B8A518C1-6488-105D-5562-D9C3869ADD47}"/>
              </a:ext>
            </a:extLst>
          </p:cNvPr>
          <p:cNvCxnSpPr>
            <a:cxnSpLocks/>
          </p:cNvCxnSpPr>
          <p:nvPr/>
        </p:nvCxnSpPr>
        <p:spPr>
          <a:xfrm>
            <a:off x="7644245" y="3431309"/>
            <a:ext cx="179300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EA24F1EF-0280-57D9-E3F2-40AE2E047244}"/>
              </a:ext>
            </a:extLst>
          </p:cNvPr>
          <p:cNvSpPr txBox="1"/>
          <p:nvPr/>
        </p:nvSpPr>
        <p:spPr>
          <a:xfrm>
            <a:off x="9437254" y="3255878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발사체 생성 위치</a:t>
            </a:r>
            <a:endParaRPr lang="ko-KR" altLang="en-US" dirty="0"/>
          </a:p>
        </p:txBody>
      </p:sp>
      <p:sp>
        <p:nvSpPr>
          <p:cNvPr id="9" name="이등변 삼각형 8">
            <a:extLst>
              <a:ext uri="{FF2B5EF4-FFF2-40B4-BE49-F238E27FC236}">
                <a16:creationId xmlns:a16="http://schemas.microsoft.com/office/drawing/2014/main" id="{D88642C0-7365-E9BE-9F49-4C01AAB2DB0E}"/>
              </a:ext>
            </a:extLst>
          </p:cNvPr>
          <p:cNvSpPr/>
          <p:nvPr/>
        </p:nvSpPr>
        <p:spPr>
          <a:xfrm rot="10800000">
            <a:off x="3742890" y="2440418"/>
            <a:ext cx="4706217" cy="1527750"/>
          </a:xfrm>
          <a:prstGeom prst="triangle">
            <a:avLst/>
          </a:prstGeom>
          <a:noFill/>
          <a:ln w="12700">
            <a:solidFill>
              <a:schemeClr val="accent5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776775E-E3D0-A4DD-309E-FDE3297966ED}"/>
              </a:ext>
            </a:extLst>
          </p:cNvPr>
          <p:cNvSpPr txBox="1"/>
          <p:nvPr/>
        </p:nvSpPr>
        <p:spPr>
          <a:xfrm>
            <a:off x="9862127" y="1582422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히트 박스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34A6C5A-651C-6FB8-B5B6-7C75945F2F2E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엘리트 몬스터</a:t>
            </a:r>
            <a:endParaRPr lang="en-US" altLang="ko-KR" sz="2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9ADD7678-5811-BD56-8D79-43BBE96628A2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" name="타원 11">
            <a:extLst>
              <a:ext uri="{FF2B5EF4-FFF2-40B4-BE49-F238E27FC236}">
                <a16:creationId xmlns:a16="http://schemas.microsoft.com/office/drawing/2014/main" id="{4651B017-65F9-B141-58BB-EDC5E4ACB396}"/>
              </a:ext>
            </a:extLst>
          </p:cNvPr>
          <p:cNvSpPr/>
          <p:nvPr/>
        </p:nvSpPr>
        <p:spPr>
          <a:xfrm>
            <a:off x="4547756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65882347-3326-287F-56CD-51DF71DDA5BA}"/>
              </a:ext>
            </a:extLst>
          </p:cNvPr>
          <p:cNvSpPr/>
          <p:nvPr/>
        </p:nvSpPr>
        <p:spPr>
          <a:xfrm>
            <a:off x="6070600" y="1739900"/>
            <a:ext cx="3454400" cy="1041400"/>
          </a:xfrm>
          <a:custGeom>
            <a:avLst/>
            <a:gdLst>
              <a:gd name="connsiteX0" fmla="*/ 3454400 w 3454400"/>
              <a:gd name="connsiteY0" fmla="*/ 0 h 1041400"/>
              <a:gd name="connsiteX1" fmla="*/ 0 w 3454400"/>
              <a:gd name="connsiteY1" fmla="*/ 0 h 1041400"/>
              <a:gd name="connsiteX2" fmla="*/ 0 w 3454400"/>
              <a:gd name="connsiteY2" fmla="*/ 104140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400" h="1041400">
                <a:moveTo>
                  <a:pt x="3454400" y="0"/>
                </a:moveTo>
                <a:lnTo>
                  <a:pt x="0" y="0"/>
                </a:lnTo>
                <a:lnTo>
                  <a:pt x="0" y="1041400"/>
                </a:lnTo>
              </a:path>
            </a:pathLst>
          </a:cu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127170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4A2AA1E0-903B-7CCC-DE34-B3B50A7F9932}"/>
              </a:ext>
            </a:extLst>
          </p:cNvPr>
          <p:cNvSpPr/>
          <p:nvPr/>
        </p:nvSpPr>
        <p:spPr>
          <a:xfrm>
            <a:off x="4739519" y="4066772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AE0B235D-8766-E7C7-F432-EE6661992204}"/>
              </a:ext>
            </a:extLst>
          </p:cNvPr>
          <p:cNvSpPr/>
          <p:nvPr/>
        </p:nvSpPr>
        <p:spPr>
          <a:xfrm>
            <a:off x="4739519" y="4683992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6DB2E7F-5313-3277-1D7B-B3A30AC8CEFD}"/>
              </a:ext>
            </a:extLst>
          </p:cNvPr>
          <p:cNvSpPr/>
          <p:nvPr/>
        </p:nvSpPr>
        <p:spPr>
          <a:xfrm>
            <a:off x="4739519" y="5287993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C2B4139-1EA7-E9C2-6F06-71AAF3EC1B1C}"/>
              </a:ext>
            </a:extLst>
          </p:cNvPr>
          <p:cNvSpPr/>
          <p:nvPr/>
        </p:nvSpPr>
        <p:spPr>
          <a:xfrm>
            <a:off x="5013843" y="4066772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60B13B84-5E1D-3008-AB18-722A81639168}"/>
              </a:ext>
            </a:extLst>
          </p:cNvPr>
          <p:cNvSpPr/>
          <p:nvPr/>
        </p:nvSpPr>
        <p:spPr>
          <a:xfrm>
            <a:off x="5013843" y="4683992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183B85-7714-2747-E650-8561FE48D529}"/>
              </a:ext>
            </a:extLst>
          </p:cNvPr>
          <p:cNvSpPr/>
          <p:nvPr/>
        </p:nvSpPr>
        <p:spPr>
          <a:xfrm>
            <a:off x="5013843" y="5287993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A8949BBB-EC9A-3C53-600E-462F235FB590}"/>
              </a:ext>
            </a:extLst>
          </p:cNvPr>
          <p:cNvCxnSpPr>
            <a:cxnSpLocks/>
            <a:stCxn id="19" idx="6"/>
            <a:endCxn id="13" idx="1"/>
          </p:cNvCxnSpPr>
          <p:nvPr/>
        </p:nvCxnSpPr>
        <p:spPr>
          <a:xfrm>
            <a:off x="7644245" y="3429000"/>
            <a:ext cx="2217882" cy="385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6842C05-42C1-F7B3-4C99-6D417BBFE5DF}"/>
              </a:ext>
            </a:extLst>
          </p:cNvPr>
          <p:cNvSpPr txBox="1"/>
          <p:nvPr/>
        </p:nvSpPr>
        <p:spPr>
          <a:xfrm>
            <a:off x="9862127" y="3282857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 생성 위치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C0C5C720-4E1C-7792-AA75-E46A5D7D77D0}"/>
              </a:ext>
            </a:extLst>
          </p:cNvPr>
          <p:cNvCxnSpPr>
            <a:cxnSpLocks/>
          </p:cNvCxnSpPr>
          <p:nvPr/>
        </p:nvCxnSpPr>
        <p:spPr>
          <a:xfrm>
            <a:off x="7747000" y="5205264"/>
            <a:ext cx="20897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ABC8224-B6B2-C850-48D3-E864ADEBA237}"/>
              </a:ext>
            </a:extLst>
          </p:cNvPr>
          <p:cNvSpPr txBox="1"/>
          <p:nvPr/>
        </p:nvSpPr>
        <p:spPr>
          <a:xfrm>
            <a:off x="9862127" y="5020598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</a:t>
            </a:r>
            <a:r>
              <a:rPr lang="en-US" altLang="ko-KR" dirty="0"/>
              <a:t>(</a:t>
            </a:r>
            <a:r>
              <a:rPr lang="ko-KR" altLang="en-US" dirty="0" err="1"/>
              <a:t>직선탄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048D66BA-9DA7-FBFB-2343-FBB4A6C1E34E}"/>
              </a:ext>
            </a:extLst>
          </p:cNvPr>
          <p:cNvCxnSpPr/>
          <p:nvPr/>
        </p:nvCxnSpPr>
        <p:spPr>
          <a:xfrm>
            <a:off x="1933575" y="2540000"/>
            <a:ext cx="8086725" cy="0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3B6632FC-800C-376F-CF81-072BEAE1C9C8}"/>
              </a:ext>
            </a:extLst>
          </p:cNvPr>
          <p:cNvSpPr/>
          <p:nvPr/>
        </p:nvSpPr>
        <p:spPr>
          <a:xfrm rot="10800000">
            <a:off x="3179618" y="2291773"/>
            <a:ext cx="5832764" cy="1893454"/>
          </a:xfrm>
          <a:prstGeom prst="triangle">
            <a:avLst/>
          </a:prstGeom>
          <a:solidFill>
            <a:schemeClr val="bg1">
              <a:alpha val="81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E10A43D-4EFF-E709-48B1-78398621AC82}"/>
              </a:ext>
            </a:extLst>
          </p:cNvPr>
          <p:cNvSpPr txBox="1"/>
          <p:nvPr/>
        </p:nvSpPr>
        <p:spPr>
          <a:xfrm>
            <a:off x="9862127" y="1440388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 이동</a:t>
            </a: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F7A65E51-8F64-C462-075B-53F52E25F3B4}"/>
              </a:ext>
            </a:extLst>
          </p:cNvPr>
          <p:cNvSpPr/>
          <p:nvPr/>
        </p:nvSpPr>
        <p:spPr>
          <a:xfrm>
            <a:off x="9229725" y="1644650"/>
            <a:ext cx="581025" cy="847725"/>
          </a:xfrm>
          <a:custGeom>
            <a:avLst/>
            <a:gdLst>
              <a:gd name="connsiteX0" fmla="*/ 581025 w 581025"/>
              <a:gd name="connsiteY0" fmla="*/ 0 h 847725"/>
              <a:gd name="connsiteX1" fmla="*/ 0 w 581025"/>
              <a:gd name="connsiteY1" fmla="*/ 0 h 847725"/>
              <a:gd name="connsiteX2" fmla="*/ 0 w 581025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025" h="847725">
                <a:moveTo>
                  <a:pt x="581025" y="0"/>
                </a:moveTo>
                <a:lnTo>
                  <a:pt x="0" y="0"/>
                </a:lnTo>
                <a:lnTo>
                  <a:pt x="0" y="847725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95249993-E871-3D12-AE17-65576C6E09C7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엘리트 몬스터</a:t>
            </a:r>
            <a:endParaRPr lang="en-US" altLang="ko-KR" sz="2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C6DF06-78F4-BEE3-125E-714366C8407F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263F8372-B3BD-7AAE-9CA3-A0A67E4E963C}"/>
              </a:ext>
            </a:extLst>
          </p:cNvPr>
          <p:cNvSpPr/>
          <p:nvPr/>
        </p:nvSpPr>
        <p:spPr>
          <a:xfrm>
            <a:off x="6794500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1589EF5A-0DD5-1677-C637-D63208DBCF53}"/>
              </a:ext>
            </a:extLst>
          </p:cNvPr>
          <p:cNvSpPr/>
          <p:nvPr/>
        </p:nvSpPr>
        <p:spPr>
          <a:xfrm>
            <a:off x="4547756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CB4E151A-0642-0A85-320A-83EE91D1A5A4}"/>
              </a:ext>
            </a:extLst>
          </p:cNvPr>
          <p:cNvSpPr/>
          <p:nvPr/>
        </p:nvSpPr>
        <p:spPr>
          <a:xfrm>
            <a:off x="7096293" y="4066772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42C47865-8509-01C2-03DF-E777B5098028}"/>
              </a:ext>
            </a:extLst>
          </p:cNvPr>
          <p:cNvSpPr/>
          <p:nvPr/>
        </p:nvSpPr>
        <p:spPr>
          <a:xfrm>
            <a:off x="7096293" y="4683992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51D7A77-AB99-8514-BA93-F91E866DCDD5}"/>
              </a:ext>
            </a:extLst>
          </p:cNvPr>
          <p:cNvSpPr/>
          <p:nvPr/>
        </p:nvSpPr>
        <p:spPr>
          <a:xfrm>
            <a:off x="7096293" y="5287993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A736D5B0-A270-14A5-1D12-1B24DA762591}"/>
              </a:ext>
            </a:extLst>
          </p:cNvPr>
          <p:cNvSpPr/>
          <p:nvPr/>
        </p:nvSpPr>
        <p:spPr>
          <a:xfrm>
            <a:off x="7370617" y="4066772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A70547C-3940-D4E3-BE6B-1C3EF85B52DD}"/>
              </a:ext>
            </a:extLst>
          </p:cNvPr>
          <p:cNvSpPr/>
          <p:nvPr/>
        </p:nvSpPr>
        <p:spPr>
          <a:xfrm>
            <a:off x="7370617" y="4683992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AE72F87-28AD-C625-BB2D-D4118D1D6448}"/>
              </a:ext>
            </a:extLst>
          </p:cNvPr>
          <p:cNvSpPr/>
          <p:nvPr/>
        </p:nvSpPr>
        <p:spPr>
          <a:xfrm>
            <a:off x="7370617" y="5287993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777872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C0DC6-206C-17E5-8E5C-EC0F3F5572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E9C01DF-7E81-D40E-201F-47ED9D69C93B}"/>
              </a:ext>
            </a:extLst>
          </p:cNvPr>
          <p:cNvSpPr/>
          <p:nvPr/>
        </p:nvSpPr>
        <p:spPr>
          <a:xfrm>
            <a:off x="4509943" y="4328105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6C23761-355C-FC96-17D1-B2B668EAFC56}"/>
              </a:ext>
            </a:extLst>
          </p:cNvPr>
          <p:cNvSpPr/>
          <p:nvPr/>
        </p:nvSpPr>
        <p:spPr>
          <a:xfrm>
            <a:off x="3925046" y="4945325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0C1374F-995A-0D3B-11EB-3458B0A945B5}"/>
              </a:ext>
            </a:extLst>
          </p:cNvPr>
          <p:cNvSpPr/>
          <p:nvPr/>
        </p:nvSpPr>
        <p:spPr>
          <a:xfrm>
            <a:off x="3243118" y="5549326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E1D3927-D560-4121-04E8-26058F8C7CBE}"/>
              </a:ext>
            </a:extLst>
          </p:cNvPr>
          <p:cNvSpPr/>
          <p:nvPr/>
        </p:nvSpPr>
        <p:spPr>
          <a:xfrm>
            <a:off x="4784267" y="4328105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3C6A621-E574-94DC-FDC3-015D5845294B}"/>
              </a:ext>
            </a:extLst>
          </p:cNvPr>
          <p:cNvSpPr/>
          <p:nvPr/>
        </p:nvSpPr>
        <p:spPr>
          <a:xfrm>
            <a:off x="4199370" y="4945325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CD401CC-0525-EC01-729B-DFDA6A7D011E}"/>
              </a:ext>
            </a:extLst>
          </p:cNvPr>
          <p:cNvSpPr/>
          <p:nvPr/>
        </p:nvSpPr>
        <p:spPr>
          <a:xfrm>
            <a:off x="3517442" y="5549326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15F9658-3581-9B58-B795-5788892BAD02}"/>
              </a:ext>
            </a:extLst>
          </p:cNvPr>
          <p:cNvCxnSpPr>
            <a:cxnSpLocks/>
          </p:cNvCxnSpPr>
          <p:nvPr/>
        </p:nvCxnSpPr>
        <p:spPr>
          <a:xfrm>
            <a:off x="7644245" y="3429000"/>
            <a:ext cx="16198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CD27792-4E32-5895-DD68-3B48BE802C3E}"/>
              </a:ext>
            </a:extLst>
          </p:cNvPr>
          <p:cNvSpPr txBox="1"/>
          <p:nvPr/>
        </p:nvSpPr>
        <p:spPr>
          <a:xfrm>
            <a:off x="9289472" y="3244334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 생성 위치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5C71D878-BA9D-2A7B-F371-9959B7EC224F}"/>
              </a:ext>
            </a:extLst>
          </p:cNvPr>
          <p:cNvCxnSpPr>
            <a:cxnSpLocks/>
          </p:cNvCxnSpPr>
          <p:nvPr/>
        </p:nvCxnSpPr>
        <p:spPr>
          <a:xfrm>
            <a:off x="7644245" y="5205262"/>
            <a:ext cx="21924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C5D01E8F-D5AF-5D2E-4C7C-7C45117022DA}"/>
              </a:ext>
            </a:extLst>
          </p:cNvPr>
          <p:cNvSpPr txBox="1"/>
          <p:nvPr/>
        </p:nvSpPr>
        <p:spPr>
          <a:xfrm>
            <a:off x="9862127" y="5020596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</a:t>
            </a:r>
            <a:r>
              <a:rPr lang="en-US" altLang="ko-KR" dirty="0"/>
              <a:t>(</a:t>
            </a:r>
            <a:r>
              <a:rPr lang="ko-KR" altLang="en-US" dirty="0" err="1"/>
              <a:t>직선탄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E6FC30EF-E425-0AD8-DCEB-1AD8075E1D70}"/>
              </a:ext>
            </a:extLst>
          </p:cNvPr>
          <p:cNvCxnSpPr>
            <a:cxnSpLocks/>
          </p:cNvCxnSpPr>
          <p:nvPr/>
        </p:nvCxnSpPr>
        <p:spPr>
          <a:xfrm>
            <a:off x="6924675" y="2539998"/>
            <a:ext cx="3924300" cy="0"/>
          </a:xfrm>
          <a:prstGeom prst="straightConnector1">
            <a:avLst/>
          </a:prstGeom>
          <a:ln w="63500"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4AFB994B-A807-FCA1-AD9A-4A8ABD2CC586}"/>
              </a:ext>
            </a:extLst>
          </p:cNvPr>
          <p:cNvSpPr/>
          <p:nvPr/>
        </p:nvSpPr>
        <p:spPr>
          <a:xfrm rot="10800000">
            <a:off x="3179618" y="2291771"/>
            <a:ext cx="5832764" cy="1893454"/>
          </a:xfrm>
          <a:prstGeom prst="triangle">
            <a:avLst/>
          </a:prstGeom>
          <a:solidFill>
            <a:schemeClr val="bg1">
              <a:alpha val="81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2885E22-DA8F-9545-D450-4D8E8293F25C}"/>
              </a:ext>
            </a:extLst>
          </p:cNvPr>
          <p:cNvSpPr txBox="1"/>
          <p:nvPr/>
        </p:nvSpPr>
        <p:spPr>
          <a:xfrm>
            <a:off x="9862127" y="1440386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우 이동</a:t>
            </a: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56B10396-C295-9B84-421D-AE7D6D7B4BE4}"/>
              </a:ext>
            </a:extLst>
          </p:cNvPr>
          <p:cNvSpPr/>
          <p:nvPr/>
        </p:nvSpPr>
        <p:spPr>
          <a:xfrm>
            <a:off x="9229725" y="1644648"/>
            <a:ext cx="581025" cy="847725"/>
          </a:xfrm>
          <a:custGeom>
            <a:avLst/>
            <a:gdLst>
              <a:gd name="connsiteX0" fmla="*/ 581025 w 581025"/>
              <a:gd name="connsiteY0" fmla="*/ 0 h 847725"/>
              <a:gd name="connsiteX1" fmla="*/ 0 w 581025"/>
              <a:gd name="connsiteY1" fmla="*/ 0 h 847725"/>
              <a:gd name="connsiteX2" fmla="*/ 0 w 581025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025" h="847725">
                <a:moveTo>
                  <a:pt x="581025" y="0"/>
                </a:moveTo>
                <a:lnTo>
                  <a:pt x="0" y="0"/>
                </a:lnTo>
                <a:lnTo>
                  <a:pt x="0" y="847725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CA60639-41CE-FD9B-6F3D-96B4036939E9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엘리트 몬스터</a:t>
            </a:r>
            <a:endParaRPr lang="en-US" altLang="ko-KR" sz="24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DA6BDE0E-FC50-4E90-C2B5-5492605C6074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타원 18">
            <a:extLst>
              <a:ext uri="{FF2B5EF4-FFF2-40B4-BE49-F238E27FC236}">
                <a16:creationId xmlns:a16="http://schemas.microsoft.com/office/drawing/2014/main" id="{A1A5A795-661A-34F0-6A55-37DDA1FBA1E6}"/>
              </a:ext>
            </a:extLst>
          </p:cNvPr>
          <p:cNvSpPr/>
          <p:nvPr/>
        </p:nvSpPr>
        <p:spPr>
          <a:xfrm>
            <a:off x="6794500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FF5F8354-5E96-A24E-128C-256CA0EE090F}"/>
              </a:ext>
            </a:extLst>
          </p:cNvPr>
          <p:cNvSpPr/>
          <p:nvPr/>
        </p:nvSpPr>
        <p:spPr>
          <a:xfrm>
            <a:off x="4547756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87B65D80-7649-C3A7-22E5-81D744CD149D}"/>
              </a:ext>
            </a:extLst>
          </p:cNvPr>
          <p:cNvSpPr/>
          <p:nvPr/>
        </p:nvSpPr>
        <p:spPr>
          <a:xfrm>
            <a:off x="7105769" y="4328105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49A391-5FEF-1E4D-6A92-1F2A6EF2944B}"/>
              </a:ext>
            </a:extLst>
          </p:cNvPr>
          <p:cNvSpPr/>
          <p:nvPr/>
        </p:nvSpPr>
        <p:spPr>
          <a:xfrm>
            <a:off x="6520872" y="4945325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39A97621-DE8B-6DEB-4E72-D96AC998BB6F}"/>
              </a:ext>
            </a:extLst>
          </p:cNvPr>
          <p:cNvSpPr/>
          <p:nvPr/>
        </p:nvSpPr>
        <p:spPr>
          <a:xfrm>
            <a:off x="5838944" y="5549326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9DB24718-4A7D-F072-D0B1-89BE3E3E9585}"/>
              </a:ext>
            </a:extLst>
          </p:cNvPr>
          <p:cNvSpPr/>
          <p:nvPr/>
        </p:nvSpPr>
        <p:spPr>
          <a:xfrm>
            <a:off x="7380093" y="4328105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511BF30A-7C8A-4592-1966-6984D7E91076}"/>
              </a:ext>
            </a:extLst>
          </p:cNvPr>
          <p:cNvSpPr/>
          <p:nvPr/>
        </p:nvSpPr>
        <p:spPr>
          <a:xfrm>
            <a:off x="6795196" y="4945325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59203D2-6CF0-3665-F5E7-18169E90BCB3}"/>
              </a:ext>
            </a:extLst>
          </p:cNvPr>
          <p:cNvSpPr/>
          <p:nvPr/>
        </p:nvSpPr>
        <p:spPr>
          <a:xfrm>
            <a:off x="6113268" y="5549326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50209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63BDC0-2D6D-0EEE-497C-952DB7DAFD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직선 화살표 연결선 1">
            <a:extLst>
              <a:ext uri="{FF2B5EF4-FFF2-40B4-BE49-F238E27FC236}">
                <a16:creationId xmlns:a16="http://schemas.microsoft.com/office/drawing/2014/main" id="{AE8C161D-D9A7-D644-188B-EE841D4A89FA}"/>
              </a:ext>
            </a:extLst>
          </p:cNvPr>
          <p:cNvCxnSpPr>
            <a:cxnSpLocks/>
          </p:cNvCxnSpPr>
          <p:nvPr/>
        </p:nvCxnSpPr>
        <p:spPr>
          <a:xfrm flipH="1">
            <a:off x="2171700" y="2539998"/>
            <a:ext cx="3924300" cy="0"/>
          </a:xfrm>
          <a:prstGeom prst="straightConnector1">
            <a:avLst/>
          </a:prstGeom>
          <a:ln w="63500">
            <a:prstDash val="dash"/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" name="직사각형 3">
            <a:extLst>
              <a:ext uri="{FF2B5EF4-FFF2-40B4-BE49-F238E27FC236}">
                <a16:creationId xmlns:a16="http://schemas.microsoft.com/office/drawing/2014/main" id="{C21DB65E-B72B-39AD-C416-96B1C470558D}"/>
              </a:ext>
            </a:extLst>
          </p:cNvPr>
          <p:cNvSpPr/>
          <p:nvPr/>
        </p:nvSpPr>
        <p:spPr>
          <a:xfrm>
            <a:off x="7143114" y="4381209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580DE1D-0B69-60FA-E72A-73563188D38F}"/>
              </a:ext>
            </a:extLst>
          </p:cNvPr>
          <p:cNvSpPr/>
          <p:nvPr/>
        </p:nvSpPr>
        <p:spPr>
          <a:xfrm>
            <a:off x="7752772" y="4998429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815CD55-BC17-E9CE-F6A7-D7FF2A1C3C30}"/>
              </a:ext>
            </a:extLst>
          </p:cNvPr>
          <p:cNvSpPr/>
          <p:nvPr/>
        </p:nvSpPr>
        <p:spPr>
          <a:xfrm>
            <a:off x="8438572" y="5602430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1618D0ED-AB41-96CD-668E-1041A14D557B}"/>
              </a:ext>
            </a:extLst>
          </p:cNvPr>
          <p:cNvSpPr/>
          <p:nvPr/>
        </p:nvSpPr>
        <p:spPr>
          <a:xfrm>
            <a:off x="7417438" y="4381209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6379CC5-AE4A-2DCD-DB25-7199EE796A82}"/>
              </a:ext>
            </a:extLst>
          </p:cNvPr>
          <p:cNvSpPr/>
          <p:nvPr/>
        </p:nvSpPr>
        <p:spPr>
          <a:xfrm>
            <a:off x="8027096" y="4998429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01D3DA1-3DED-2364-8B1F-F56C1DA9FB6B}"/>
              </a:ext>
            </a:extLst>
          </p:cNvPr>
          <p:cNvSpPr/>
          <p:nvPr/>
        </p:nvSpPr>
        <p:spPr>
          <a:xfrm>
            <a:off x="8712896" y="5602430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4E276309-F45F-D78E-3E15-8952E2822254}"/>
              </a:ext>
            </a:extLst>
          </p:cNvPr>
          <p:cNvCxnSpPr>
            <a:cxnSpLocks/>
          </p:cNvCxnSpPr>
          <p:nvPr/>
        </p:nvCxnSpPr>
        <p:spPr>
          <a:xfrm>
            <a:off x="7644245" y="3429000"/>
            <a:ext cx="171438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AE92F760-855B-AB98-A19A-3A8EDFF3EB13}"/>
              </a:ext>
            </a:extLst>
          </p:cNvPr>
          <p:cNvSpPr txBox="1"/>
          <p:nvPr/>
        </p:nvSpPr>
        <p:spPr>
          <a:xfrm>
            <a:off x="9384026" y="3244334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 생성 위치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D517D05A-C769-131A-DD5E-7EE2F346747B}"/>
              </a:ext>
            </a:extLst>
          </p:cNvPr>
          <p:cNvCxnSpPr>
            <a:cxnSpLocks/>
          </p:cNvCxnSpPr>
          <p:nvPr/>
        </p:nvCxnSpPr>
        <p:spPr>
          <a:xfrm>
            <a:off x="8712896" y="5205262"/>
            <a:ext cx="112383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1EF8780-0A84-4945-9EE2-01885DAB197C}"/>
              </a:ext>
            </a:extLst>
          </p:cNvPr>
          <p:cNvSpPr txBox="1"/>
          <p:nvPr/>
        </p:nvSpPr>
        <p:spPr>
          <a:xfrm>
            <a:off x="9862127" y="5020596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</a:t>
            </a:r>
            <a:r>
              <a:rPr lang="en-US" altLang="ko-KR" dirty="0"/>
              <a:t>(</a:t>
            </a:r>
            <a:r>
              <a:rPr lang="ko-KR" altLang="en-US" dirty="0" err="1"/>
              <a:t>직선탄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3B2C1174-D831-84C3-BB8E-9F076D84566F}"/>
              </a:ext>
            </a:extLst>
          </p:cNvPr>
          <p:cNvSpPr/>
          <p:nvPr/>
        </p:nvSpPr>
        <p:spPr>
          <a:xfrm rot="10800000">
            <a:off x="3179618" y="2291771"/>
            <a:ext cx="5832764" cy="1893454"/>
          </a:xfrm>
          <a:prstGeom prst="triangle">
            <a:avLst/>
          </a:prstGeom>
          <a:solidFill>
            <a:schemeClr val="bg1">
              <a:alpha val="81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5B566A5-D1B4-0817-BA95-7C50C64F66E3}"/>
              </a:ext>
            </a:extLst>
          </p:cNvPr>
          <p:cNvSpPr txBox="1"/>
          <p:nvPr/>
        </p:nvSpPr>
        <p:spPr>
          <a:xfrm>
            <a:off x="184727" y="3417141"/>
            <a:ext cx="11741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좌 이동</a:t>
            </a:r>
          </a:p>
        </p:txBody>
      </p: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426D38FC-0856-7C3C-814B-C895506AB98F}"/>
              </a:ext>
            </a:extLst>
          </p:cNvPr>
          <p:cNvSpPr/>
          <p:nvPr/>
        </p:nvSpPr>
        <p:spPr>
          <a:xfrm flipH="1" flipV="1">
            <a:off x="1358899" y="2754082"/>
            <a:ext cx="1316759" cy="847725"/>
          </a:xfrm>
          <a:custGeom>
            <a:avLst/>
            <a:gdLst>
              <a:gd name="connsiteX0" fmla="*/ 581025 w 581025"/>
              <a:gd name="connsiteY0" fmla="*/ 0 h 847725"/>
              <a:gd name="connsiteX1" fmla="*/ 0 w 581025"/>
              <a:gd name="connsiteY1" fmla="*/ 0 h 847725"/>
              <a:gd name="connsiteX2" fmla="*/ 0 w 581025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025" h="847725">
                <a:moveTo>
                  <a:pt x="581025" y="0"/>
                </a:moveTo>
                <a:lnTo>
                  <a:pt x="0" y="0"/>
                </a:lnTo>
                <a:lnTo>
                  <a:pt x="0" y="847725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833B6AA-CAF8-877C-0F57-85F7ADDF19C7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엘리트 몬스터</a:t>
            </a:r>
            <a:endParaRPr lang="en-US" altLang="ko-KR" sz="2400" b="1" dirty="0"/>
          </a:p>
        </p:txBody>
      </p: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E9E736BE-5DE4-56D2-826C-1A0C28ED71A1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3" name="타원 22">
            <a:extLst>
              <a:ext uri="{FF2B5EF4-FFF2-40B4-BE49-F238E27FC236}">
                <a16:creationId xmlns:a16="http://schemas.microsoft.com/office/drawing/2014/main" id="{10D5BC94-FAE8-5A94-9587-3D7BFF879CEB}"/>
              </a:ext>
            </a:extLst>
          </p:cNvPr>
          <p:cNvSpPr/>
          <p:nvPr/>
        </p:nvSpPr>
        <p:spPr>
          <a:xfrm>
            <a:off x="6794500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타원 23">
            <a:extLst>
              <a:ext uri="{FF2B5EF4-FFF2-40B4-BE49-F238E27FC236}">
                <a16:creationId xmlns:a16="http://schemas.microsoft.com/office/drawing/2014/main" id="{BB0AD2A7-7017-6810-AEB4-3EB37EF8DDFA}"/>
              </a:ext>
            </a:extLst>
          </p:cNvPr>
          <p:cNvSpPr/>
          <p:nvPr/>
        </p:nvSpPr>
        <p:spPr>
          <a:xfrm>
            <a:off x="4547756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B9710CF-B6B1-A8F4-BCD2-0119A6DED5E0}"/>
              </a:ext>
            </a:extLst>
          </p:cNvPr>
          <p:cNvSpPr/>
          <p:nvPr/>
        </p:nvSpPr>
        <p:spPr>
          <a:xfrm>
            <a:off x="4819075" y="4381209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6A3F8373-BA32-7BCC-CC0A-F5023CBCF0B9}"/>
              </a:ext>
            </a:extLst>
          </p:cNvPr>
          <p:cNvSpPr/>
          <p:nvPr/>
        </p:nvSpPr>
        <p:spPr>
          <a:xfrm>
            <a:off x="5428733" y="4998429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448813F8-5C80-6ED0-925D-552674E0194D}"/>
              </a:ext>
            </a:extLst>
          </p:cNvPr>
          <p:cNvSpPr/>
          <p:nvPr/>
        </p:nvSpPr>
        <p:spPr>
          <a:xfrm>
            <a:off x="6114533" y="5602430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135F677-56F9-11FE-CA48-F06A42BF449F}"/>
              </a:ext>
            </a:extLst>
          </p:cNvPr>
          <p:cNvSpPr/>
          <p:nvPr/>
        </p:nvSpPr>
        <p:spPr>
          <a:xfrm>
            <a:off x="5093399" y="4381209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793609F7-BD9C-B862-105C-D6785969FC42}"/>
              </a:ext>
            </a:extLst>
          </p:cNvPr>
          <p:cNvSpPr/>
          <p:nvPr/>
        </p:nvSpPr>
        <p:spPr>
          <a:xfrm>
            <a:off x="5703057" y="4998429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73F625C-11A6-986A-B038-BF6098C82FEA}"/>
              </a:ext>
            </a:extLst>
          </p:cNvPr>
          <p:cNvSpPr/>
          <p:nvPr/>
        </p:nvSpPr>
        <p:spPr>
          <a:xfrm>
            <a:off x="6388857" y="5602430"/>
            <a:ext cx="95250" cy="476250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98037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6B5CFE-2E07-BC83-8A21-594059D61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2822AD0-BB5A-0EDF-2CA9-FC709937B446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B275617-A039-965B-3893-3F2A95ACF5C8}"/>
              </a:ext>
            </a:extLst>
          </p:cNvPr>
          <p:cNvSpPr txBox="1"/>
          <p:nvPr/>
        </p:nvSpPr>
        <p:spPr>
          <a:xfrm>
            <a:off x="1181100" y="3429000"/>
            <a:ext cx="998220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1</a:t>
            </a:r>
            <a:r>
              <a:rPr lang="ko-KR" altLang="en-US" dirty="0"/>
              <a:t>의 스테이지는 튜토리얼과 같은 난이도로 조절한다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생성되는 몬스터의 개수는 </a:t>
            </a:r>
            <a:r>
              <a:rPr lang="en-US" altLang="ko-KR" dirty="0"/>
              <a:t>1</a:t>
            </a:r>
            <a:r>
              <a:rPr lang="ko-KR" altLang="en-US" dirty="0"/>
              <a:t>개에서 </a:t>
            </a:r>
            <a:r>
              <a:rPr lang="en-US" altLang="ko-KR" dirty="0"/>
              <a:t>5</a:t>
            </a:r>
            <a:r>
              <a:rPr lang="ko-KR" altLang="en-US" dirty="0"/>
              <a:t>개로 점차 늘리며 게임에 익숙해지도록 유도한다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B9EA7D8-1168-2F16-479E-96455234F60B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1 - 1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276BECD-D2F6-61C2-6A1D-67A18AB18E72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442DEFF-C1FE-C07D-CD3E-51165B62849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3F5B1144-200E-CE58-AA8D-0D269FA4313A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7816BD31-0051-A1AB-2F8A-C6B6DBDD4643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6AF4B734-57A1-EE90-9836-39A79AF24B0F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76CE7ED8-1341-E76D-9DD9-9BB909EDABE3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6D6B684D-2DE4-5EA9-9024-5A961BD9205B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2E5F4B67-FB3F-659A-AECE-660E4A067170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4D44F76-C6A8-3FB0-38AD-72966A6199A5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7D99893E-B59A-CDF9-5FC0-F68DDCBA2365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86AFEF21-BA57-B831-9E4F-0DBB9BF24629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A70DDC1-6325-E4DE-308D-5E0C94615AF5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DA3AC457-05B1-928F-2EB1-0FA20A1B6BF6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2964D27-604D-1AD3-A871-71EF550549BB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8A3CC180-6003-C51A-233B-3F6B7ED07E3F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800AD20-F690-ED75-D9CB-B0B2C0F5CA23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A631948-5487-FA2F-98AA-063CA62448FE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3BF5513-D28C-1CE3-5CE9-973795BEB62D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10</a:t>
            </a:r>
            <a:r>
              <a:rPr lang="ko-KR" altLang="en-US" dirty="0">
                <a:solidFill>
                  <a:schemeClr val="tx1"/>
                </a:solidFill>
              </a:rPr>
              <a:t>마리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6913BFB3-69B3-3372-3279-968D4C3487FF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15</a:t>
            </a:r>
            <a:r>
              <a:rPr lang="ko-KR" altLang="en-US" dirty="0">
                <a:solidFill>
                  <a:schemeClr val="tx1"/>
                </a:solidFill>
              </a:rPr>
              <a:t>마리 처치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38F595BF-AD6E-5960-9CD0-ECFC9E401550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25</a:t>
            </a:r>
            <a:r>
              <a:rPr lang="ko-KR" altLang="en-US" dirty="0">
                <a:solidFill>
                  <a:schemeClr val="tx1"/>
                </a:solidFill>
              </a:rPr>
              <a:t>마리 처치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F6727C-CF95-241F-CF58-EFAB8480BDAD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4111936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1C7782-16CF-ED01-D8CA-FEC9D5E2AC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35BBF70E-B065-0F87-7816-727C93261DB9}"/>
              </a:ext>
            </a:extLst>
          </p:cNvPr>
          <p:cNvSpPr/>
          <p:nvPr/>
        </p:nvSpPr>
        <p:spPr>
          <a:xfrm>
            <a:off x="7051039" y="5450839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955535-7659-2D48-710F-5A168BCAA3CF}"/>
              </a:ext>
            </a:extLst>
          </p:cNvPr>
          <p:cNvSpPr/>
          <p:nvPr/>
        </p:nvSpPr>
        <p:spPr>
          <a:xfrm>
            <a:off x="7051039" y="6012721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27741BE6-F186-AEA0-D3B2-4E7120050EAC}"/>
              </a:ext>
            </a:extLst>
          </p:cNvPr>
          <p:cNvSpPr/>
          <p:nvPr/>
        </p:nvSpPr>
        <p:spPr>
          <a:xfrm>
            <a:off x="7051039" y="5731780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FF69410-08AE-06CF-0B99-97A66A969AC3}"/>
              </a:ext>
            </a:extLst>
          </p:cNvPr>
          <p:cNvSpPr/>
          <p:nvPr/>
        </p:nvSpPr>
        <p:spPr>
          <a:xfrm>
            <a:off x="7236144" y="5450839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B8D16F47-5DBF-DFDD-686B-A8F8F30FD9D7}"/>
              </a:ext>
            </a:extLst>
          </p:cNvPr>
          <p:cNvSpPr/>
          <p:nvPr/>
        </p:nvSpPr>
        <p:spPr>
          <a:xfrm>
            <a:off x="7236144" y="6012721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0B87919-6104-00BB-4F04-79CA89B40532}"/>
              </a:ext>
            </a:extLst>
          </p:cNvPr>
          <p:cNvSpPr/>
          <p:nvPr/>
        </p:nvSpPr>
        <p:spPr>
          <a:xfrm>
            <a:off x="7236144" y="5731780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69BED6E5-1348-8E84-AA7D-FB199D2DF873}"/>
              </a:ext>
            </a:extLst>
          </p:cNvPr>
          <p:cNvCxnSpPr>
            <a:cxnSpLocks/>
          </p:cNvCxnSpPr>
          <p:nvPr/>
        </p:nvCxnSpPr>
        <p:spPr>
          <a:xfrm>
            <a:off x="7681191" y="3429000"/>
            <a:ext cx="20770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6071AB80-8FF4-AC32-D347-FB60860FBB75}"/>
              </a:ext>
            </a:extLst>
          </p:cNvPr>
          <p:cNvSpPr txBox="1"/>
          <p:nvPr/>
        </p:nvSpPr>
        <p:spPr>
          <a:xfrm>
            <a:off x="9783618" y="3244334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 생성 위치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8FE7DB95-EB72-E415-6F74-60644415A490}"/>
              </a:ext>
            </a:extLst>
          </p:cNvPr>
          <p:cNvCxnSpPr>
            <a:cxnSpLocks/>
          </p:cNvCxnSpPr>
          <p:nvPr/>
        </p:nvCxnSpPr>
        <p:spPr>
          <a:xfrm>
            <a:off x="7886700" y="5205262"/>
            <a:ext cx="19500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A792C0F6-5770-EC90-CE06-6BE2137D1B69}"/>
              </a:ext>
            </a:extLst>
          </p:cNvPr>
          <p:cNvSpPr txBox="1"/>
          <p:nvPr/>
        </p:nvSpPr>
        <p:spPr>
          <a:xfrm>
            <a:off x="9862127" y="5020596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</a:t>
            </a:r>
            <a:r>
              <a:rPr lang="en-US" altLang="ko-KR" dirty="0"/>
              <a:t>(</a:t>
            </a:r>
            <a:r>
              <a:rPr lang="ko-KR" altLang="en-US" dirty="0" err="1"/>
              <a:t>연발탄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882054C1-70F9-047C-3070-01E56BC94F6A}"/>
              </a:ext>
            </a:extLst>
          </p:cNvPr>
          <p:cNvCxnSpPr>
            <a:cxnSpLocks/>
          </p:cNvCxnSpPr>
          <p:nvPr/>
        </p:nvCxnSpPr>
        <p:spPr>
          <a:xfrm>
            <a:off x="6096000" y="1314159"/>
            <a:ext cx="0" cy="4029075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" name="이등변 삼각형 2">
            <a:extLst>
              <a:ext uri="{FF2B5EF4-FFF2-40B4-BE49-F238E27FC236}">
                <a16:creationId xmlns:a16="http://schemas.microsoft.com/office/drawing/2014/main" id="{6D8495A9-2573-255F-4A5F-7B380D29DEA5}"/>
              </a:ext>
            </a:extLst>
          </p:cNvPr>
          <p:cNvSpPr/>
          <p:nvPr/>
        </p:nvSpPr>
        <p:spPr>
          <a:xfrm rot="10800000">
            <a:off x="3179618" y="2291771"/>
            <a:ext cx="5832764" cy="1893454"/>
          </a:xfrm>
          <a:prstGeom prst="triangle">
            <a:avLst/>
          </a:prstGeom>
          <a:solidFill>
            <a:schemeClr val="bg1">
              <a:alpha val="81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CFFD01-BC62-10A0-AE04-9FE245B9D0E1}"/>
              </a:ext>
            </a:extLst>
          </p:cNvPr>
          <p:cNvSpPr txBox="1"/>
          <p:nvPr/>
        </p:nvSpPr>
        <p:spPr>
          <a:xfrm>
            <a:off x="9862127" y="1440386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</a:t>
            </a:r>
            <a:r>
              <a:rPr lang="en-US" altLang="ko-KR" dirty="0"/>
              <a:t>/</a:t>
            </a:r>
            <a:r>
              <a:rPr lang="ko-KR" altLang="en-US" dirty="0"/>
              <a:t>하 이동</a:t>
            </a:r>
          </a:p>
        </p:txBody>
      </p: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697711B7-0533-21F6-E0AC-513260C3F219}"/>
              </a:ext>
            </a:extLst>
          </p:cNvPr>
          <p:cNvCxnSpPr/>
          <p:nvPr/>
        </p:nvCxnSpPr>
        <p:spPr>
          <a:xfrm>
            <a:off x="6520872" y="1614337"/>
            <a:ext cx="3315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AF71D6-8094-E525-DB01-863DC350B06C}"/>
              </a:ext>
            </a:extLst>
          </p:cNvPr>
          <p:cNvSpPr/>
          <p:nvPr/>
        </p:nvSpPr>
        <p:spPr>
          <a:xfrm>
            <a:off x="7421249" y="5450839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FA05CED-39BE-C785-B9B3-30B049A790A1}"/>
              </a:ext>
            </a:extLst>
          </p:cNvPr>
          <p:cNvSpPr/>
          <p:nvPr/>
        </p:nvSpPr>
        <p:spPr>
          <a:xfrm>
            <a:off x="7421249" y="6012721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3297D9-714F-0C52-E802-8C6B4B3A1E6C}"/>
              </a:ext>
            </a:extLst>
          </p:cNvPr>
          <p:cNvSpPr/>
          <p:nvPr/>
        </p:nvSpPr>
        <p:spPr>
          <a:xfrm>
            <a:off x="7421249" y="5731780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709BCC5D-620B-7BDA-5525-C46FF8B8C9D1}"/>
              </a:ext>
            </a:extLst>
          </p:cNvPr>
          <p:cNvSpPr/>
          <p:nvPr/>
        </p:nvSpPr>
        <p:spPr>
          <a:xfrm>
            <a:off x="7051039" y="4197925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D88F69A-CDE4-B37D-AC56-6711BD742B41}"/>
              </a:ext>
            </a:extLst>
          </p:cNvPr>
          <p:cNvSpPr/>
          <p:nvPr/>
        </p:nvSpPr>
        <p:spPr>
          <a:xfrm>
            <a:off x="7051039" y="4759807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0E1EDA1F-1DD1-306C-14F1-AA6E8E6E3EE3}"/>
              </a:ext>
            </a:extLst>
          </p:cNvPr>
          <p:cNvSpPr/>
          <p:nvPr/>
        </p:nvSpPr>
        <p:spPr>
          <a:xfrm>
            <a:off x="7051039" y="4478866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7FA8219-10E4-71E8-0370-91DAF07CC0C1}"/>
              </a:ext>
            </a:extLst>
          </p:cNvPr>
          <p:cNvSpPr/>
          <p:nvPr/>
        </p:nvSpPr>
        <p:spPr>
          <a:xfrm>
            <a:off x="7236144" y="4197925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B2C2CA3-42AF-D11C-9593-681B8DD2C4FF}"/>
              </a:ext>
            </a:extLst>
          </p:cNvPr>
          <p:cNvSpPr/>
          <p:nvPr/>
        </p:nvSpPr>
        <p:spPr>
          <a:xfrm>
            <a:off x="7236144" y="4759807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355B831E-A576-8DF6-0F2B-9C636683E3DF}"/>
              </a:ext>
            </a:extLst>
          </p:cNvPr>
          <p:cNvSpPr/>
          <p:nvPr/>
        </p:nvSpPr>
        <p:spPr>
          <a:xfrm>
            <a:off x="7236144" y="4478866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268EDFBC-8921-911F-6F9C-89917D9A730F}"/>
              </a:ext>
            </a:extLst>
          </p:cNvPr>
          <p:cNvSpPr/>
          <p:nvPr/>
        </p:nvSpPr>
        <p:spPr>
          <a:xfrm>
            <a:off x="7421249" y="4197925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427C3277-7C62-0B8A-5596-D42F36D722CE}"/>
              </a:ext>
            </a:extLst>
          </p:cNvPr>
          <p:cNvSpPr/>
          <p:nvPr/>
        </p:nvSpPr>
        <p:spPr>
          <a:xfrm>
            <a:off x="7421249" y="4759807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415FD8F3-629B-286C-C793-1A0F18445B62}"/>
              </a:ext>
            </a:extLst>
          </p:cNvPr>
          <p:cNvSpPr/>
          <p:nvPr/>
        </p:nvSpPr>
        <p:spPr>
          <a:xfrm>
            <a:off x="7421249" y="4478866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D7C513A-63F7-342C-3930-36E78585D3E1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엘리트 몬스터</a:t>
            </a:r>
            <a:endParaRPr lang="en-US" altLang="ko-KR" sz="2400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2703A4E4-6911-3F7E-6190-9665C1E4E8D5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228AC856-0BC4-23B9-1105-6D7B50BDCDEB}"/>
              </a:ext>
            </a:extLst>
          </p:cNvPr>
          <p:cNvSpPr/>
          <p:nvPr/>
        </p:nvSpPr>
        <p:spPr>
          <a:xfrm>
            <a:off x="6794500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14FE6AA-4C27-7454-F2B0-BD52AC4DBDF2}"/>
              </a:ext>
            </a:extLst>
          </p:cNvPr>
          <p:cNvSpPr/>
          <p:nvPr/>
        </p:nvSpPr>
        <p:spPr>
          <a:xfrm>
            <a:off x="4547756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2AB4AE39-AFE0-6422-09C2-6D43D7145F86}"/>
              </a:ext>
            </a:extLst>
          </p:cNvPr>
          <p:cNvSpPr/>
          <p:nvPr/>
        </p:nvSpPr>
        <p:spPr>
          <a:xfrm>
            <a:off x="4688840" y="5450839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93C4F178-9C08-81B0-5F41-D11BBC7E6EC8}"/>
              </a:ext>
            </a:extLst>
          </p:cNvPr>
          <p:cNvSpPr/>
          <p:nvPr/>
        </p:nvSpPr>
        <p:spPr>
          <a:xfrm>
            <a:off x="4688840" y="6012721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AD43CCC-2F5E-81E9-E30F-4350F3EA77E8}"/>
              </a:ext>
            </a:extLst>
          </p:cNvPr>
          <p:cNvSpPr/>
          <p:nvPr/>
        </p:nvSpPr>
        <p:spPr>
          <a:xfrm>
            <a:off x="4688840" y="5731780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4A1D6AB6-368E-07CF-C108-FF522A6D64AB}"/>
              </a:ext>
            </a:extLst>
          </p:cNvPr>
          <p:cNvSpPr/>
          <p:nvPr/>
        </p:nvSpPr>
        <p:spPr>
          <a:xfrm>
            <a:off x="4873945" y="5450839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9B014E9D-2313-3200-79F5-652E326D7C40}"/>
              </a:ext>
            </a:extLst>
          </p:cNvPr>
          <p:cNvSpPr/>
          <p:nvPr/>
        </p:nvSpPr>
        <p:spPr>
          <a:xfrm>
            <a:off x="4873945" y="6012721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003BB9DD-8B90-F321-12A3-263D19BA7D4F}"/>
              </a:ext>
            </a:extLst>
          </p:cNvPr>
          <p:cNvSpPr/>
          <p:nvPr/>
        </p:nvSpPr>
        <p:spPr>
          <a:xfrm>
            <a:off x="4873945" y="5731780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33DA80E6-188E-3FC8-B081-23FB69EC942D}"/>
              </a:ext>
            </a:extLst>
          </p:cNvPr>
          <p:cNvSpPr/>
          <p:nvPr/>
        </p:nvSpPr>
        <p:spPr>
          <a:xfrm>
            <a:off x="5059050" y="5450839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C16FBB5-D563-B879-9045-73A4C7E9533C}"/>
              </a:ext>
            </a:extLst>
          </p:cNvPr>
          <p:cNvSpPr/>
          <p:nvPr/>
        </p:nvSpPr>
        <p:spPr>
          <a:xfrm>
            <a:off x="5059050" y="6012721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25D174CD-01C4-DDB5-4FCC-B41BEDB00342}"/>
              </a:ext>
            </a:extLst>
          </p:cNvPr>
          <p:cNvSpPr/>
          <p:nvPr/>
        </p:nvSpPr>
        <p:spPr>
          <a:xfrm>
            <a:off x="5059050" y="5731780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A3AD7C72-7FB6-5D4D-D29F-AE4835B800FD}"/>
              </a:ext>
            </a:extLst>
          </p:cNvPr>
          <p:cNvSpPr/>
          <p:nvPr/>
        </p:nvSpPr>
        <p:spPr>
          <a:xfrm>
            <a:off x="4688840" y="4197925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414B8A68-4451-56EC-69F2-421BCF8C2B0E}"/>
              </a:ext>
            </a:extLst>
          </p:cNvPr>
          <p:cNvSpPr/>
          <p:nvPr/>
        </p:nvSpPr>
        <p:spPr>
          <a:xfrm>
            <a:off x="4688840" y="4759807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D3A3DCE-2D24-3E8E-CBA3-9958711BB81F}"/>
              </a:ext>
            </a:extLst>
          </p:cNvPr>
          <p:cNvSpPr/>
          <p:nvPr/>
        </p:nvSpPr>
        <p:spPr>
          <a:xfrm>
            <a:off x="4688840" y="4478866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0DE2E2A-8D6D-01D4-B44C-F07F34C3F51B}"/>
              </a:ext>
            </a:extLst>
          </p:cNvPr>
          <p:cNvSpPr/>
          <p:nvPr/>
        </p:nvSpPr>
        <p:spPr>
          <a:xfrm>
            <a:off x="4873945" y="4197925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615B252B-91DC-8AC1-C17A-45343DA71B17}"/>
              </a:ext>
            </a:extLst>
          </p:cNvPr>
          <p:cNvSpPr/>
          <p:nvPr/>
        </p:nvSpPr>
        <p:spPr>
          <a:xfrm>
            <a:off x="4873945" y="4759807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B0577106-79FD-AE90-9B74-74D5064E5860}"/>
              </a:ext>
            </a:extLst>
          </p:cNvPr>
          <p:cNvSpPr/>
          <p:nvPr/>
        </p:nvSpPr>
        <p:spPr>
          <a:xfrm>
            <a:off x="4873945" y="4478866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A684612E-ED71-F31E-F2FE-EB41DC41064C}"/>
              </a:ext>
            </a:extLst>
          </p:cNvPr>
          <p:cNvSpPr/>
          <p:nvPr/>
        </p:nvSpPr>
        <p:spPr>
          <a:xfrm>
            <a:off x="5059050" y="4197925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B8A8217E-FCAE-FC28-86C2-3C06D92BAB59}"/>
              </a:ext>
            </a:extLst>
          </p:cNvPr>
          <p:cNvSpPr/>
          <p:nvPr/>
        </p:nvSpPr>
        <p:spPr>
          <a:xfrm>
            <a:off x="5059050" y="4759807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1ABFD89-A3C9-4171-DD1E-AF8931B45426}"/>
              </a:ext>
            </a:extLst>
          </p:cNvPr>
          <p:cNvSpPr/>
          <p:nvPr/>
        </p:nvSpPr>
        <p:spPr>
          <a:xfrm>
            <a:off x="5059050" y="4478866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3678096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4FE1F17-E425-EA5A-8ED0-AEE705F4E2F5}"/>
              </a:ext>
            </a:extLst>
          </p:cNvPr>
          <p:cNvSpPr txBox="1"/>
          <p:nvPr/>
        </p:nvSpPr>
        <p:spPr>
          <a:xfrm>
            <a:off x="2470150" y="2967335"/>
            <a:ext cx="725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>
                <a:solidFill>
                  <a:srgbClr val="FF0000"/>
                </a:solidFill>
              </a:rPr>
              <a:t>보스 몬스터</a:t>
            </a:r>
          </a:p>
        </p:txBody>
      </p:sp>
    </p:spTree>
    <p:extLst>
      <p:ext uri="{BB962C8B-B14F-4D97-AF65-F5344CB8AC3E}">
        <p14:creationId xmlns:p14="http://schemas.microsoft.com/office/powerpoint/2010/main" val="383766223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60080-4C55-ADC3-D778-C04777B359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952E842-EE42-F9DD-EDC5-D2AFF9393749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보스 몬스터</a:t>
            </a:r>
            <a:endParaRPr lang="en-US" altLang="ko-KR" sz="2400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63EF9-732A-C5B4-8F21-5DABA224B496}"/>
              </a:ext>
            </a:extLst>
          </p:cNvPr>
          <p:cNvSpPr txBox="1"/>
          <p:nvPr/>
        </p:nvSpPr>
        <p:spPr>
          <a:xfrm>
            <a:off x="641927" y="1569028"/>
            <a:ext cx="10908145" cy="44458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가장 강력한 몬스터이다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보스 몬스터는 플레이어가 회피와 공격을 끊임없이 하도록 유도한다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보스는 </a:t>
            </a:r>
            <a:r>
              <a:rPr lang="en-US" altLang="ko-KR" sz="1600" b="1" dirty="0">
                <a:solidFill>
                  <a:srgbClr val="FF0000"/>
                </a:solidFill>
              </a:rPr>
              <a:t>2</a:t>
            </a:r>
            <a:r>
              <a:rPr lang="ko-KR" altLang="en-US" sz="1600" b="1" dirty="0">
                <a:solidFill>
                  <a:srgbClr val="FF0000"/>
                </a:solidFill>
              </a:rPr>
              <a:t>개의 </a:t>
            </a:r>
            <a:r>
              <a:rPr lang="ko-KR" altLang="en-US" sz="1600" b="1" dirty="0" err="1">
                <a:solidFill>
                  <a:srgbClr val="FF0000"/>
                </a:solidFill>
              </a:rPr>
              <a:t>페이즈</a:t>
            </a:r>
            <a:r>
              <a:rPr lang="ko-KR" altLang="en-US" sz="1600" dirty="0" err="1"/>
              <a:t>를</a:t>
            </a:r>
            <a:r>
              <a:rPr lang="ko-KR" altLang="en-US" sz="1600" dirty="0"/>
              <a:t> 가지며 각 </a:t>
            </a:r>
            <a:r>
              <a:rPr lang="ko-KR" altLang="en-US" sz="1600" dirty="0" err="1"/>
              <a:t>페이즈는</a:t>
            </a:r>
            <a:r>
              <a:rPr lang="ko-KR" altLang="en-US" sz="1600" dirty="0"/>
              <a:t> 하나의 공격 유형과 움직임 패턴을 가진다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빠른 공격 속도와 공격 주기</a:t>
            </a:r>
            <a:r>
              <a:rPr lang="en-US" altLang="ko-KR" sz="1600" dirty="0"/>
              <a:t>, </a:t>
            </a:r>
            <a:r>
              <a:rPr lang="ko-KR" altLang="en-US" sz="1600" dirty="0"/>
              <a:t>패턴 변경을 통해 정신없는 상황을 연출한다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보스 몬스터의 탄막 발사는 </a:t>
            </a:r>
            <a:r>
              <a:rPr lang="en-US" altLang="ko-KR" sz="1600" dirty="0"/>
              <a:t>3 </a:t>
            </a:r>
            <a:r>
              <a:rPr lang="ko-KR" altLang="en-US" sz="1600" dirty="0"/>
              <a:t>곳에서 발사된다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/>
              <a:t>탄막은 </a:t>
            </a:r>
            <a:r>
              <a:rPr lang="en-US" altLang="ko-KR" sz="1600" dirty="0"/>
              <a:t>2</a:t>
            </a:r>
            <a:r>
              <a:rPr lang="ko-KR" altLang="en-US" sz="1600" dirty="0"/>
              <a:t>종류이다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확산탄</a:t>
            </a:r>
            <a:endParaRPr lang="en-US" altLang="ko-KR" sz="1600" dirty="0"/>
          </a:p>
          <a:p>
            <a:pPr marL="742950" lvl="1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/>
              <a:t>연발탄</a:t>
            </a:r>
            <a:endParaRPr lang="en-US" altLang="ko-KR" sz="1600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sz="1600" dirty="0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1080A42C-5317-2859-5039-F2001D970D39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92243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3A0745-0F0F-420E-38C5-DA8844EC0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직사각형 14">
            <a:extLst>
              <a:ext uri="{FF2B5EF4-FFF2-40B4-BE49-F238E27FC236}">
                <a16:creationId xmlns:a16="http://schemas.microsoft.com/office/drawing/2014/main" id="{DC1E6A18-BD04-AAD3-60FF-63D44CBA4154}"/>
              </a:ext>
            </a:extLst>
          </p:cNvPr>
          <p:cNvSpPr/>
          <p:nvPr/>
        </p:nvSpPr>
        <p:spPr>
          <a:xfrm>
            <a:off x="3179625" y="2302800"/>
            <a:ext cx="5832757" cy="1906155"/>
          </a:xfrm>
          <a:prstGeom prst="rect">
            <a:avLst/>
          </a:prstGeom>
          <a:solidFill>
            <a:schemeClr val="bg1">
              <a:alpha val="81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4A174A1F-7ED7-F8E4-A37C-C52A6D6CBDF0}"/>
              </a:ext>
            </a:extLst>
          </p:cNvPr>
          <p:cNvSpPr/>
          <p:nvPr/>
        </p:nvSpPr>
        <p:spPr>
          <a:xfrm>
            <a:off x="7670807" y="300592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B59E331-9D9A-AB9B-3DEF-6F05B075A6C9}"/>
              </a:ext>
            </a:extLst>
          </p:cNvPr>
          <p:cNvSpPr/>
          <p:nvPr/>
        </p:nvSpPr>
        <p:spPr>
          <a:xfrm>
            <a:off x="3671463" y="300592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22A0C37F-6FC1-078E-0097-35F08FFAC953}"/>
              </a:ext>
            </a:extLst>
          </p:cNvPr>
          <p:cNvSpPr/>
          <p:nvPr/>
        </p:nvSpPr>
        <p:spPr>
          <a:xfrm>
            <a:off x="5680918" y="3820892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ACDCB087-0727-91EE-F445-7414870EEB73}"/>
              </a:ext>
            </a:extLst>
          </p:cNvPr>
          <p:cNvCxnSpPr>
            <a:cxnSpLocks/>
            <a:endCxn id="8" idx="1"/>
          </p:cNvCxnSpPr>
          <p:nvPr/>
        </p:nvCxnSpPr>
        <p:spPr>
          <a:xfrm>
            <a:off x="8520552" y="3431309"/>
            <a:ext cx="1341575" cy="923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59A0D002-D5B6-950E-CDDB-FA187FA539CB}"/>
              </a:ext>
            </a:extLst>
          </p:cNvPr>
          <p:cNvSpPr txBox="1"/>
          <p:nvPr/>
        </p:nvSpPr>
        <p:spPr>
          <a:xfrm>
            <a:off x="9862127" y="3255878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 생성 위치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AE2E53F-9C56-02FF-F0A0-ED3EAD7178C6}"/>
              </a:ext>
            </a:extLst>
          </p:cNvPr>
          <p:cNvSpPr txBox="1"/>
          <p:nvPr/>
        </p:nvSpPr>
        <p:spPr>
          <a:xfrm>
            <a:off x="9862127" y="1582422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히트 박스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58C35D6-7875-923D-1E17-B06F44568197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보스 몬스터</a:t>
            </a:r>
            <a:endParaRPr lang="en-US" altLang="ko-KR" sz="2400" b="1" dirty="0"/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E1008189-D380-89B3-EF85-9AAD748EF42C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자유형: 도형 17">
            <a:extLst>
              <a:ext uri="{FF2B5EF4-FFF2-40B4-BE49-F238E27FC236}">
                <a16:creationId xmlns:a16="http://schemas.microsoft.com/office/drawing/2014/main" id="{C25161AF-7C03-12C7-8FC1-A9170FE6E9B6}"/>
              </a:ext>
            </a:extLst>
          </p:cNvPr>
          <p:cNvSpPr/>
          <p:nvPr/>
        </p:nvSpPr>
        <p:spPr>
          <a:xfrm>
            <a:off x="6070600" y="1739900"/>
            <a:ext cx="3454400" cy="1041400"/>
          </a:xfrm>
          <a:custGeom>
            <a:avLst/>
            <a:gdLst>
              <a:gd name="connsiteX0" fmla="*/ 3454400 w 3454400"/>
              <a:gd name="connsiteY0" fmla="*/ 0 h 1041400"/>
              <a:gd name="connsiteX1" fmla="*/ 0 w 3454400"/>
              <a:gd name="connsiteY1" fmla="*/ 0 h 1041400"/>
              <a:gd name="connsiteX2" fmla="*/ 0 w 3454400"/>
              <a:gd name="connsiteY2" fmla="*/ 1041400 h 1041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54400" h="1041400">
                <a:moveTo>
                  <a:pt x="3454400" y="0"/>
                </a:moveTo>
                <a:lnTo>
                  <a:pt x="0" y="0"/>
                </a:lnTo>
                <a:lnTo>
                  <a:pt x="0" y="1041400"/>
                </a:lnTo>
              </a:path>
            </a:pathLst>
          </a:custGeom>
          <a:ln>
            <a:headEnd type="triangle"/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8000631C-012A-FF74-50D3-299F43B593DD}"/>
              </a:ext>
            </a:extLst>
          </p:cNvPr>
          <p:cNvSpPr/>
          <p:nvPr/>
        </p:nvSpPr>
        <p:spPr>
          <a:xfrm>
            <a:off x="3507509" y="2409953"/>
            <a:ext cx="5176982" cy="1691847"/>
          </a:xfrm>
          <a:prstGeom prst="rect">
            <a:avLst/>
          </a:prstGeom>
          <a:noFill/>
          <a:ln w="12700">
            <a:solidFill>
              <a:schemeClr val="accent5"/>
            </a:solidFill>
            <a:prstDash val="sysDash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345762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97FDA-E62C-999A-A7B5-AF853F8C06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7" name="직선 화살표 연결선 76">
            <a:extLst>
              <a:ext uri="{FF2B5EF4-FFF2-40B4-BE49-F238E27FC236}">
                <a16:creationId xmlns:a16="http://schemas.microsoft.com/office/drawing/2014/main" id="{58B52E97-F4BB-40F9-B2BD-1F36835AA7C5}"/>
              </a:ext>
            </a:extLst>
          </p:cNvPr>
          <p:cNvCxnSpPr/>
          <p:nvPr/>
        </p:nvCxnSpPr>
        <p:spPr>
          <a:xfrm>
            <a:off x="1933575" y="2540000"/>
            <a:ext cx="8086725" cy="0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AD2156A-60B7-4994-F062-933316F87A4B}"/>
              </a:ext>
            </a:extLst>
          </p:cNvPr>
          <p:cNvSpPr/>
          <p:nvPr/>
        </p:nvSpPr>
        <p:spPr>
          <a:xfrm>
            <a:off x="3179618" y="2291770"/>
            <a:ext cx="5832757" cy="1906155"/>
          </a:xfrm>
          <a:prstGeom prst="rect">
            <a:avLst/>
          </a:prstGeom>
          <a:solidFill>
            <a:schemeClr val="bg1">
              <a:alpha val="81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AC508851-B61F-FDA4-BEFF-E5F21C3ADA70}"/>
              </a:ext>
            </a:extLst>
          </p:cNvPr>
          <p:cNvSpPr/>
          <p:nvPr/>
        </p:nvSpPr>
        <p:spPr>
          <a:xfrm>
            <a:off x="7890933" y="5308108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30AD0ADA-E716-9531-AA9B-2753D4321485}"/>
              </a:ext>
            </a:extLst>
          </p:cNvPr>
          <p:cNvSpPr/>
          <p:nvPr/>
        </p:nvSpPr>
        <p:spPr>
          <a:xfrm>
            <a:off x="7890933" y="5869990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2FA7451-3BDD-0D7D-88C4-66218F796660}"/>
              </a:ext>
            </a:extLst>
          </p:cNvPr>
          <p:cNvSpPr/>
          <p:nvPr/>
        </p:nvSpPr>
        <p:spPr>
          <a:xfrm>
            <a:off x="7890933" y="5589049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2685C4F1-8685-4914-3EE8-9A5D7EEC1F1A}"/>
              </a:ext>
            </a:extLst>
          </p:cNvPr>
          <p:cNvSpPr/>
          <p:nvPr/>
        </p:nvSpPr>
        <p:spPr>
          <a:xfrm>
            <a:off x="8076038" y="5308108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70C14C2-736D-E193-6D1E-8C472BE2ADD3}"/>
              </a:ext>
            </a:extLst>
          </p:cNvPr>
          <p:cNvSpPr/>
          <p:nvPr/>
        </p:nvSpPr>
        <p:spPr>
          <a:xfrm>
            <a:off x="8076038" y="5869990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CDE9BA7-B0E2-3F2A-3854-009386506B84}"/>
              </a:ext>
            </a:extLst>
          </p:cNvPr>
          <p:cNvSpPr/>
          <p:nvPr/>
        </p:nvSpPr>
        <p:spPr>
          <a:xfrm>
            <a:off x="8076038" y="5589049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06653F3B-1E8F-DF44-6288-B31C9BD18B3D}"/>
              </a:ext>
            </a:extLst>
          </p:cNvPr>
          <p:cNvCxnSpPr>
            <a:cxnSpLocks/>
            <a:stCxn id="33" idx="6"/>
            <a:endCxn id="13" idx="1"/>
          </p:cNvCxnSpPr>
          <p:nvPr/>
        </p:nvCxnSpPr>
        <p:spPr>
          <a:xfrm>
            <a:off x="8520545" y="3429000"/>
            <a:ext cx="12630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6C9F844-0455-E5C1-90ED-27C7E8C0FA07}"/>
              </a:ext>
            </a:extLst>
          </p:cNvPr>
          <p:cNvSpPr txBox="1"/>
          <p:nvPr/>
        </p:nvSpPr>
        <p:spPr>
          <a:xfrm>
            <a:off x="9783618" y="3244334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 생성 위치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6479732-81C0-5C0F-D6A4-94818D5A6F4C}"/>
              </a:ext>
            </a:extLst>
          </p:cNvPr>
          <p:cNvCxnSpPr>
            <a:cxnSpLocks/>
          </p:cNvCxnSpPr>
          <p:nvPr/>
        </p:nvCxnSpPr>
        <p:spPr>
          <a:xfrm>
            <a:off x="8661400" y="5205262"/>
            <a:ext cx="11753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4F50A17-FC34-2071-DB93-7A5256ADD866}"/>
              </a:ext>
            </a:extLst>
          </p:cNvPr>
          <p:cNvSpPr txBox="1"/>
          <p:nvPr/>
        </p:nvSpPr>
        <p:spPr>
          <a:xfrm>
            <a:off x="9862127" y="5020596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</a:t>
            </a:r>
            <a:r>
              <a:rPr lang="en-US" altLang="ko-KR" dirty="0"/>
              <a:t>(</a:t>
            </a:r>
            <a:r>
              <a:rPr lang="ko-KR" altLang="en-US" dirty="0" err="1"/>
              <a:t>연발탄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310A845-DF1E-0E87-22FC-0F791DE49B2E}"/>
              </a:ext>
            </a:extLst>
          </p:cNvPr>
          <p:cNvSpPr txBox="1"/>
          <p:nvPr/>
        </p:nvSpPr>
        <p:spPr>
          <a:xfrm>
            <a:off x="9862127" y="1440386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좌</a:t>
            </a:r>
            <a:r>
              <a:rPr lang="en-US" altLang="ko-KR" dirty="0"/>
              <a:t>/</a:t>
            </a:r>
            <a:r>
              <a:rPr lang="ko-KR" altLang="en-US" dirty="0"/>
              <a:t>우 이동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D99A4EC-A525-D2C8-8CB7-15D7881754B5}"/>
              </a:ext>
            </a:extLst>
          </p:cNvPr>
          <p:cNvSpPr/>
          <p:nvPr/>
        </p:nvSpPr>
        <p:spPr>
          <a:xfrm>
            <a:off x="8261143" y="5308108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3EF19C0-CE3F-8985-6DB8-C4FCF189E0F7}"/>
              </a:ext>
            </a:extLst>
          </p:cNvPr>
          <p:cNvSpPr/>
          <p:nvPr/>
        </p:nvSpPr>
        <p:spPr>
          <a:xfrm>
            <a:off x="8261143" y="5869990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16E51A34-643D-B87C-3A4C-280D897D4AA0}"/>
              </a:ext>
            </a:extLst>
          </p:cNvPr>
          <p:cNvSpPr/>
          <p:nvPr/>
        </p:nvSpPr>
        <p:spPr>
          <a:xfrm>
            <a:off x="8261143" y="5589049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EFA1199A-5574-93AC-A109-0E6A4FD6B12E}"/>
              </a:ext>
            </a:extLst>
          </p:cNvPr>
          <p:cNvSpPr/>
          <p:nvPr/>
        </p:nvSpPr>
        <p:spPr>
          <a:xfrm>
            <a:off x="7890933" y="4055194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8379C92E-E150-6952-47DF-7E1C0F32F0C8}"/>
              </a:ext>
            </a:extLst>
          </p:cNvPr>
          <p:cNvSpPr/>
          <p:nvPr/>
        </p:nvSpPr>
        <p:spPr>
          <a:xfrm>
            <a:off x="7890933" y="4617076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9499E5A5-35E6-57FC-2906-DB426E7E150B}"/>
              </a:ext>
            </a:extLst>
          </p:cNvPr>
          <p:cNvSpPr/>
          <p:nvPr/>
        </p:nvSpPr>
        <p:spPr>
          <a:xfrm>
            <a:off x="7890933" y="4336135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CB885CC7-D631-E8F4-A411-91E087625CE5}"/>
              </a:ext>
            </a:extLst>
          </p:cNvPr>
          <p:cNvSpPr/>
          <p:nvPr/>
        </p:nvSpPr>
        <p:spPr>
          <a:xfrm>
            <a:off x="8076038" y="4055194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2545FB3A-6EBD-E4FA-A61B-CFE22B2CDB83}"/>
              </a:ext>
            </a:extLst>
          </p:cNvPr>
          <p:cNvSpPr/>
          <p:nvPr/>
        </p:nvSpPr>
        <p:spPr>
          <a:xfrm>
            <a:off x="8076038" y="4617076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E547F21-02CC-A3FB-EDFA-292E784CEA32}"/>
              </a:ext>
            </a:extLst>
          </p:cNvPr>
          <p:cNvSpPr/>
          <p:nvPr/>
        </p:nvSpPr>
        <p:spPr>
          <a:xfrm>
            <a:off x="8076038" y="4336135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69440EE-7DC1-187B-0C14-5FB070F886AB}"/>
              </a:ext>
            </a:extLst>
          </p:cNvPr>
          <p:cNvSpPr/>
          <p:nvPr/>
        </p:nvSpPr>
        <p:spPr>
          <a:xfrm>
            <a:off x="8261143" y="4055194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A608655-D136-DCDA-306C-DB98DD7447FC}"/>
              </a:ext>
            </a:extLst>
          </p:cNvPr>
          <p:cNvSpPr/>
          <p:nvPr/>
        </p:nvSpPr>
        <p:spPr>
          <a:xfrm>
            <a:off x="8261143" y="4617076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CCC38C4B-9AC0-B186-6539-4EDAAE2C9FE3}"/>
              </a:ext>
            </a:extLst>
          </p:cNvPr>
          <p:cNvSpPr/>
          <p:nvPr/>
        </p:nvSpPr>
        <p:spPr>
          <a:xfrm>
            <a:off x="8261143" y="4336135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C02370E-4781-2852-1ED2-85392A4D18F6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보스 몬스터</a:t>
            </a:r>
            <a:endParaRPr lang="en-US" altLang="ko-KR" sz="2400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49D1D541-146E-AD54-2DA5-3F51AC314AA5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BFA2319F-09C8-5C09-4109-5C4F185880A3}"/>
              </a:ext>
            </a:extLst>
          </p:cNvPr>
          <p:cNvSpPr/>
          <p:nvPr/>
        </p:nvSpPr>
        <p:spPr>
          <a:xfrm>
            <a:off x="7670800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6295627C-C50C-4FCB-2534-DAF6C0C13DA1}"/>
              </a:ext>
            </a:extLst>
          </p:cNvPr>
          <p:cNvSpPr/>
          <p:nvPr/>
        </p:nvSpPr>
        <p:spPr>
          <a:xfrm>
            <a:off x="3671456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51A4B04A-364B-1164-0824-84B1048BE2BF}"/>
              </a:ext>
            </a:extLst>
          </p:cNvPr>
          <p:cNvSpPr/>
          <p:nvPr/>
        </p:nvSpPr>
        <p:spPr>
          <a:xfrm>
            <a:off x="3872118" y="5308108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7" name="직사각형 36">
            <a:extLst>
              <a:ext uri="{FF2B5EF4-FFF2-40B4-BE49-F238E27FC236}">
                <a16:creationId xmlns:a16="http://schemas.microsoft.com/office/drawing/2014/main" id="{5589CBAD-82A2-EE58-4ECA-EF7C7E96E251}"/>
              </a:ext>
            </a:extLst>
          </p:cNvPr>
          <p:cNvSpPr/>
          <p:nvPr/>
        </p:nvSpPr>
        <p:spPr>
          <a:xfrm>
            <a:off x="3872118" y="5869990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C1BCDB4F-6B53-295D-7374-6DE6B9E4D41A}"/>
              </a:ext>
            </a:extLst>
          </p:cNvPr>
          <p:cNvSpPr/>
          <p:nvPr/>
        </p:nvSpPr>
        <p:spPr>
          <a:xfrm>
            <a:off x="3872118" y="5589049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38A5FFB-E231-AB7D-6A99-BA78E2161D7D}"/>
              </a:ext>
            </a:extLst>
          </p:cNvPr>
          <p:cNvSpPr/>
          <p:nvPr/>
        </p:nvSpPr>
        <p:spPr>
          <a:xfrm>
            <a:off x="4057223" y="5308108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7C0E1C4-3E3E-8583-B6C1-CE5941A43679}"/>
              </a:ext>
            </a:extLst>
          </p:cNvPr>
          <p:cNvSpPr/>
          <p:nvPr/>
        </p:nvSpPr>
        <p:spPr>
          <a:xfrm>
            <a:off x="4057223" y="5869990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8D7BF7BD-8A9E-68A9-0BAF-DFD4EB09A12E}"/>
              </a:ext>
            </a:extLst>
          </p:cNvPr>
          <p:cNvSpPr/>
          <p:nvPr/>
        </p:nvSpPr>
        <p:spPr>
          <a:xfrm>
            <a:off x="4057223" y="5589049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72C862DA-950B-B1E4-DDC3-A98DD62A0B57}"/>
              </a:ext>
            </a:extLst>
          </p:cNvPr>
          <p:cNvSpPr/>
          <p:nvPr/>
        </p:nvSpPr>
        <p:spPr>
          <a:xfrm>
            <a:off x="4242328" y="5308108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9A88233B-2D72-816F-EC19-097CFE4556CC}"/>
              </a:ext>
            </a:extLst>
          </p:cNvPr>
          <p:cNvSpPr/>
          <p:nvPr/>
        </p:nvSpPr>
        <p:spPr>
          <a:xfrm>
            <a:off x="4242328" y="5869990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39E1B569-D78F-B16C-8AF5-B71C08E34408}"/>
              </a:ext>
            </a:extLst>
          </p:cNvPr>
          <p:cNvSpPr/>
          <p:nvPr/>
        </p:nvSpPr>
        <p:spPr>
          <a:xfrm>
            <a:off x="4242328" y="5589049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직사각형 44">
            <a:extLst>
              <a:ext uri="{FF2B5EF4-FFF2-40B4-BE49-F238E27FC236}">
                <a16:creationId xmlns:a16="http://schemas.microsoft.com/office/drawing/2014/main" id="{CF84223B-E9CB-7F79-2175-19909179F814}"/>
              </a:ext>
            </a:extLst>
          </p:cNvPr>
          <p:cNvSpPr/>
          <p:nvPr/>
        </p:nvSpPr>
        <p:spPr>
          <a:xfrm>
            <a:off x="3872118" y="4055194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E4E0D65C-6515-8E63-116E-204461B9268B}"/>
              </a:ext>
            </a:extLst>
          </p:cNvPr>
          <p:cNvSpPr/>
          <p:nvPr/>
        </p:nvSpPr>
        <p:spPr>
          <a:xfrm>
            <a:off x="3872118" y="4617076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258B2CE-AACF-598A-94F0-604D65AC2E81}"/>
              </a:ext>
            </a:extLst>
          </p:cNvPr>
          <p:cNvSpPr/>
          <p:nvPr/>
        </p:nvSpPr>
        <p:spPr>
          <a:xfrm>
            <a:off x="3872118" y="4336135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8" name="직사각형 47">
            <a:extLst>
              <a:ext uri="{FF2B5EF4-FFF2-40B4-BE49-F238E27FC236}">
                <a16:creationId xmlns:a16="http://schemas.microsoft.com/office/drawing/2014/main" id="{8536F95A-6451-0778-A571-78D3C5BDAA10}"/>
              </a:ext>
            </a:extLst>
          </p:cNvPr>
          <p:cNvSpPr/>
          <p:nvPr/>
        </p:nvSpPr>
        <p:spPr>
          <a:xfrm>
            <a:off x="4057223" y="4055194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1A16C43-B66E-D224-DE59-1EDD9ACC0EEC}"/>
              </a:ext>
            </a:extLst>
          </p:cNvPr>
          <p:cNvSpPr/>
          <p:nvPr/>
        </p:nvSpPr>
        <p:spPr>
          <a:xfrm>
            <a:off x="4057223" y="4617076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8E411716-4817-2200-7747-4FF1A125D1DD}"/>
              </a:ext>
            </a:extLst>
          </p:cNvPr>
          <p:cNvSpPr/>
          <p:nvPr/>
        </p:nvSpPr>
        <p:spPr>
          <a:xfrm>
            <a:off x="4057223" y="4336135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1" name="직사각형 50">
            <a:extLst>
              <a:ext uri="{FF2B5EF4-FFF2-40B4-BE49-F238E27FC236}">
                <a16:creationId xmlns:a16="http://schemas.microsoft.com/office/drawing/2014/main" id="{CB13608D-2326-0DCF-A516-8780C51A4135}"/>
              </a:ext>
            </a:extLst>
          </p:cNvPr>
          <p:cNvSpPr/>
          <p:nvPr/>
        </p:nvSpPr>
        <p:spPr>
          <a:xfrm>
            <a:off x="4242328" y="4055194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F0F80991-478D-0FCA-0834-1697F87957AC}"/>
              </a:ext>
            </a:extLst>
          </p:cNvPr>
          <p:cNvSpPr/>
          <p:nvPr/>
        </p:nvSpPr>
        <p:spPr>
          <a:xfrm>
            <a:off x="4242328" y="4617076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D6642778-0AB5-8781-9928-69BDA5E39DF8}"/>
              </a:ext>
            </a:extLst>
          </p:cNvPr>
          <p:cNvSpPr/>
          <p:nvPr/>
        </p:nvSpPr>
        <p:spPr>
          <a:xfrm>
            <a:off x="4242328" y="4336135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F244A5A3-DD6D-D208-C9AC-7D6FDE6FD349}"/>
              </a:ext>
            </a:extLst>
          </p:cNvPr>
          <p:cNvSpPr/>
          <p:nvPr/>
        </p:nvSpPr>
        <p:spPr>
          <a:xfrm>
            <a:off x="5680911" y="3809862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직사각형 62">
            <a:extLst>
              <a:ext uri="{FF2B5EF4-FFF2-40B4-BE49-F238E27FC236}">
                <a16:creationId xmlns:a16="http://schemas.microsoft.com/office/drawing/2014/main" id="{C90DE817-1474-2F2A-49ED-2BF9294BA947}"/>
              </a:ext>
            </a:extLst>
          </p:cNvPr>
          <p:cNvSpPr/>
          <p:nvPr/>
        </p:nvSpPr>
        <p:spPr>
          <a:xfrm>
            <a:off x="5897878" y="5491559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C5068106-374E-C345-F4EC-5B2DC30F38D9}"/>
              </a:ext>
            </a:extLst>
          </p:cNvPr>
          <p:cNvSpPr/>
          <p:nvPr/>
        </p:nvSpPr>
        <p:spPr>
          <a:xfrm>
            <a:off x="5897878" y="6053441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5" name="직사각형 64">
            <a:extLst>
              <a:ext uri="{FF2B5EF4-FFF2-40B4-BE49-F238E27FC236}">
                <a16:creationId xmlns:a16="http://schemas.microsoft.com/office/drawing/2014/main" id="{7B5CDD77-D8F0-9673-0B12-E77F788B4275}"/>
              </a:ext>
            </a:extLst>
          </p:cNvPr>
          <p:cNvSpPr/>
          <p:nvPr/>
        </p:nvSpPr>
        <p:spPr>
          <a:xfrm>
            <a:off x="5897878" y="5772500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66650F1B-CDE9-B07E-44D5-2F6ECD284085}"/>
              </a:ext>
            </a:extLst>
          </p:cNvPr>
          <p:cNvSpPr/>
          <p:nvPr/>
        </p:nvSpPr>
        <p:spPr>
          <a:xfrm>
            <a:off x="6082983" y="5491559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8554935E-CA3E-4C77-ECC2-E554D51361FC}"/>
              </a:ext>
            </a:extLst>
          </p:cNvPr>
          <p:cNvSpPr/>
          <p:nvPr/>
        </p:nvSpPr>
        <p:spPr>
          <a:xfrm>
            <a:off x="6082983" y="6053441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8" name="직사각형 67">
            <a:extLst>
              <a:ext uri="{FF2B5EF4-FFF2-40B4-BE49-F238E27FC236}">
                <a16:creationId xmlns:a16="http://schemas.microsoft.com/office/drawing/2014/main" id="{B5D6B9D5-C78D-EC1C-F6DE-11E2CC99BEF2}"/>
              </a:ext>
            </a:extLst>
          </p:cNvPr>
          <p:cNvSpPr/>
          <p:nvPr/>
        </p:nvSpPr>
        <p:spPr>
          <a:xfrm>
            <a:off x="6082983" y="5772500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367368F1-33A5-5456-F929-31AE3DAA1A73}"/>
              </a:ext>
            </a:extLst>
          </p:cNvPr>
          <p:cNvSpPr/>
          <p:nvPr/>
        </p:nvSpPr>
        <p:spPr>
          <a:xfrm>
            <a:off x="6268088" y="5491559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76ADD98-B027-8051-01A0-33D97C19011E}"/>
              </a:ext>
            </a:extLst>
          </p:cNvPr>
          <p:cNvSpPr/>
          <p:nvPr/>
        </p:nvSpPr>
        <p:spPr>
          <a:xfrm>
            <a:off x="6268088" y="6053441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06596CC-8B9B-8B54-581A-6DF8A9C5F2C5}"/>
              </a:ext>
            </a:extLst>
          </p:cNvPr>
          <p:cNvSpPr/>
          <p:nvPr/>
        </p:nvSpPr>
        <p:spPr>
          <a:xfrm>
            <a:off x="6268088" y="5772500"/>
            <a:ext cx="81912" cy="142731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8" name="자유형: 도형 77">
            <a:extLst>
              <a:ext uri="{FF2B5EF4-FFF2-40B4-BE49-F238E27FC236}">
                <a16:creationId xmlns:a16="http://schemas.microsoft.com/office/drawing/2014/main" id="{BC6FD8C0-E42B-5138-957B-AC281BBBB754}"/>
              </a:ext>
            </a:extLst>
          </p:cNvPr>
          <p:cNvSpPr/>
          <p:nvPr/>
        </p:nvSpPr>
        <p:spPr>
          <a:xfrm>
            <a:off x="9229725" y="1644648"/>
            <a:ext cx="581025" cy="847725"/>
          </a:xfrm>
          <a:custGeom>
            <a:avLst/>
            <a:gdLst>
              <a:gd name="connsiteX0" fmla="*/ 581025 w 581025"/>
              <a:gd name="connsiteY0" fmla="*/ 0 h 847725"/>
              <a:gd name="connsiteX1" fmla="*/ 0 w 581025"/>
              <a:gd name="connsiteY1" fmla="*/ 0 h 847725"/>
              <a:gd name="connsiteX2" fmla="*/ 0 w 581025"/>
              <a:gd name="connsiteY2" fmla="*/ 847725 h 847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81025" h="847725">
                <a:moveTo>
                  <a:pt x="581025" y="0"/>
                </a:moveTo>
                <a:lnTo>
                  <a:pt x="0" y="0"/>
                </a:lnTo>
                <a:lnTo>
                  <a:pt x="0" y="847725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96751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B009C5-FFB4-61D8-4603-966E4FC7F8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6" name="직선 화살표 연결선 75">
            <a:extLst>
              <a:ext uri="{FF2B5EF4-FFF2-40B4-BE49-F238E27FC236}">
                <a16:creationId xmlns:a16="http://schemas.microsoft.com/office/drawing/2014/main" id="{1B3B3248-693F-5468-48E7-33B483DF8DC2}"/>
              </a:ext>
            </a:extLst>
          </p:cNvPr>
          <p:cNvCxnSpPr>
            <a:cxnSpLocks/>
          </p:cNvCxnSpPr>
          <p:nvPr/>
        </p:nvCxnSpPr>
        <p:spPr>
          <a:xfrm>
            <a:off x="6096000" y="1314159"/>
            <a:ext cx="0" cy="3867441"/>
          </a:xfrm>
          <a:prstGeom prst="straightConnector1">
            <a:avLst/>
          </a:prstGeom>
          <a:ln w="63500">
            <a:prstDash val="dash"/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D57F4466-C6E8-427E-EF0E-7CA274B57336}"/>
              </a:ext>
            </a:extLst>
          </p:cNvPr>
          <p:cNvSpPr/>
          <p:nvPr/>
        </p:nvSpPr>
        <p:spPr>
          <a:xfrm>
            <a:off x="3179618" y="2291770"/>
            <a:ext cx="5832757" cy="1906155"/>
          </a:xfrm>
          <a:prstGeom prst="rect">
            <a:avLst/>
          </a:prstGeom>
          <a:solidFill>
            <a:schemeClr val="bg1">
              <a:alpha val="81000"/>
            </a:schemeClr>
          </a:solidFill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dk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270E5087-C85D-DA47-E2F8-ABD10A43E037}"/>
              </a:ext>
            </a:extLst>
          </p:cNvPr>
          <p:cNvCxnSpPr>
            <a:cxnSpLocks/>
            <a:stCxn id="33" idx="6"/>
            <a:endCxn id="13" idx="1"/>
          </p:cNvCxnSpPr>
          <p:nvPr/>
        </p:nvCxnSpPr>
        <p:spPr>
          <a:xfrm>
            <a:off x="8520545" y="3429000"/>
            <a:ext cx="126307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D6539ED3-C73A-8396-E6C8-FD7E6D2E5F9E}"/>
              </a:ext>
            </a:extLst>
          </p:cNvPr>
          <p:cNvSpPr txBox="1"/>
          <p:nvPr/>
        </p:nvSpPr>
        <p:spPr>
          <a:xfrm>
            <a:off x="9783618" y="3244334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 생성 위치</a:t>
            </a:r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194A1765-3CD9-4C1B-A4F1-F97591BAAC0C}"/>
              </a:ext>
            </a:extLst>
          </p:cNvPr>
          <p:cNvCxnSpPr>
            <a:cxnSpLocks/>
          </p:cNvCxnSpPr>
          <p:nvPr/>
        </p:nvCxnSpPr>
        <p:spPr>
          <a:xfrm>
            <a:off x="8661400" y="5655254"/>
            <a:ext cx="117532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F1F7ACD-EC54-DFCA-107D-E47B52ACCB76}"/>
              </a:ext>
            </a:extLst>
          </p:cNvPr>
          <p:cNvSpPr txBox="1"/>
          <p:nvPr/>
        </p:nvSpPr>
        <p:spPr>
          <a:xfrm>
            <a:off x="9862127" y="5470588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발사체</a:t>
            </a:r>
            <a:r>
              <a:rPr lang="en-US" altLang="ko-KR" dirty="0"/>
              <a:t>(</a:t>
            </a:r>
            <a:r>
              <a:rPr lang="ko-KR" altLang="en-US" dirty="0" err="1"/>
              <a:t>확산탄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293BC3-8D6F-868F-297B-2F3BD7AB841A}"/>
              </a:ext>
            </a:extLst>
          </p:cNvPr>
          <p:cNvSpPr txBox="1"/>
          <p:nvPr/>
        </p:nvSpPr>
        <p:spPr>
          <a:xfrm>
            <a:off x="9862127" y="1440386"/>
            <a:ext cx="214514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상</a:t>
            </a:r>
            <a:r>
              <a:rPr lang="en-US" altLang="ko-KR" dirty="0"/>
              <a:t>/</a:t>
            </a:r>
            <a:r>
              <a:rPr lang="ko-KR" altLang="en-US" dirty="0"/>
              <a:t>하 이동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958B2C6-0C4A-7BF4-364F-682C68496479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보스 몬스터</a:t>
            </a:r>
            <a:endParaRPr lang="en-US" altLang="ko-KR" sz="2400" b="1" dirty="0"/>
          </a:p>
        </p:txBody>
      </p:sp>
      <p:cxnSp>
        <p:nvCxnSpPr>
          <p:cNvPr id="32" name="직선 연결선 31">
            <a:extLst>
              <a:ext uri="{FF2B5EF4-FFF2-40B4-BE49-F238E27FC236}">
                <a16:creationId xmlns:a16="http://schemas.microsoft.com/office/drawing/2014/main" id="{91B7815F-A9AB-D71F-16EA-5F79AB8C98AA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타원 32">
            <a:extLst>
              <a:ext uri="{FF2B5EF4-FFF2-40B4-BE49-F238E27FC236}">
                <a16:creationId xmlns:a16="http://schemas.microsoft.com/office/drawing/2014/main" id="{6745CF52-0430-3673-006C-E1BBE3D1E319}"/>
              </a:ext>
            </a:extLst>
          </p:cNvPr>
          <p:cNvSpPr/>
          <p:nvPr/>
        </p:nvSpPr>
        <p:spPr>
          <a:xfrm>
            <a:off x="7670800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E24F1331-5B37-E511-1287-C3AD3D6326EC}"/>
              </a:ext>
            </a:extLst>
          </p:cNvPr>
          <p:cNvSpPr/>
          <p:nvPr/>
        </p:nvSpPr>
        <p:spPr>
          <a:xfrm>
            <a:off x="3671456" y="2994891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타원 34">
            <a:extLst>
              <a:ext uri="{FF2B5EF4-FFF2-40B4-BE49-F238E27FC236}">
                <a16:creationId xmlns:a16="http://schemas.microsoft.com/office/drawing/2014/main" id="{86A43B10-01B6-AF0F-1B40-FFA48FCF63DB}"/>
              </a:ext>
            </a:extLst>
          </p:cNvPr>
          <p:cNvSpPr/>
          <p:nvPr/>
        </p:nvSpPr>
        <p:spPr>
          <a:xfrm>
            <a:off x="5680911" y="3809862"/>
            <a:ext cx="849745" cy="868218"/>
          </a:xfrm>
          <a:prstGeom prst="ellipse">
            <a:avLst/>
          </a:prstGeom>
          <a:noFill/>
          <a:ln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A1C93B51-7075-07E8-D276-E93DC47EA6D9}"/>
              </a:ext>
            </a:extLst>
          </p:cNvPr>
          <p:cNvSpPr/>
          <p:nvPr/>
        </p:nvSpPr>
        <p:spPr>
          <a:xfrm>
            <a:off x="4000440" y="3985237"/>
            <a:ext cx="146688" cy="580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95CFD11-7C22-5670-3F12-29A0D9E2C90B}"/>
              </a:ext>
            </a:extLst>
          </p:cNvPr>
          <p:cNvSpPr/>
          <p:nvPr/>
        </p:nvSpPr>
        <p:spPr>
          <a:xfrm rot="1800000">
            <a:off x="3453185" y="3985237"/>
            <a:ext cx="146688" cy="580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61630E52-3A1E-89A3-B30E-37AB11C287D4}"/>
              </a:ext>
            </a:extLst>
          </p:cNvPr>
          <p:cNvSpPr/>
          <p:nvPr/>
        </p:nvSpPr>
        <p:spPr>
          <a:xfrm rot="-1800000">
            <a:off x="4543624" y="3985237"/>
            <a:ext cx="146688" cy="580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C0076DDD-59A2-C71E-9090-CDF989E9B0EF}"/>
              </a:ext>
            </a:extLst>
          </p:cNvPr>
          <p:cNvSpPr/>
          <p:nvPr/>
        </p:nvSpPr>
        <p:spPr>
          <a:xfrm>
            <a:off x="4000440" y="4730099"/>
            <a:ext cx="146688" cy="580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23B99C8-2FFA-F126-ABD2-FD51DEF03E73}"/>
              </a:ext>
            </a:extLst>
          </p:cNvPr>
          <p:cNvSpPr/>
          <p:nvPr/>
        </p:nvSpPr>
        <p:spPr>
          <a:xfrm rot="1800000">
            <a:off x="3035652" y="4730099"/>
            <a:ext cx="146688" cy="580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20582F96-753D-3062-88FF-74AD78AD8CBE}"/>
              </a:ext>
            </a:extLst>
          </p:cNvPr>
          <p:cNvSpPr/>
          <p:nvPr/>
        </p:nvSpPr>
        <p:spPr>
          <a:xfrm rot="-1800000">
            <a:off x="4961157" y="4730099"/>
            <a:ext cx="146688" cy="580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5" name="직사각형 54">
            <a:extLst>
              <a:ext uri="{FF2B5EF4-FFF2-40B4-BE49-F238E27FC236}">
                <a16:creationId xmlns:a16="http://schemas.microsoft.com/office/drawing/2014/main" id="{09CFFD49-A572-B2AC-FEFE-0BE45E01D405}"/>
              </a:ext>
            </a:extLst>
          </p:cNvPr>
          <p:cNvSpPr/>
          <p:nvPr/>
        </p:nvSpPr>
        <p:spPr>
          <a:xfrm>
            <a:off x="6040453" y="5342427"/>
            <a:ext cx="146688" cy="580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6" name="직사각형 55">
            <a:extLst>
              <a:ext uri="{FF2B5EF4-FFF2-40B4-BE49-F238E27FC236}">
                <a16:creationId xmlns:a16="http://schemas.microsoft.com/office/drawing/2014/main" id="{C4CCEAC5-EAF3-EACD-9F82-B700094E8C11}"/>
              </a:ext>
            </a:extLst>
          </p:cNvPr>
          <p:cNvSpPr/>
          <p:nvPr/>
        </p:nvSpPr>
        <p:spPr>
          <a:xfrm rot="1800000">
            <a:off x="5493198" y="5342427"/>
            <a:ext cx="146688" cy="580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F56A38DA-1438-DB04-B20E-72726893E0F5}"/>
              </a:ext>
            </a:extLst>
          </p:cNvPr>
          <p:cNvSpPr/>
          <p:nvPr/>
        </p:nvSpPr>
        <p:spPr>
          <a:xfrm rot="-1800000">
            <a:off x="6583637" y="5342427"/>
            <a:ext cx="146688" cy="580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8" name="직사각형 57">
            <a:extLst>
              <a:ext uri="{FF2B5EF4-FFF2-40B4-BE49-F238E27FC236}">
                <a16:creationId xmlns:a16="http://schemas.microsoft.com/office/drawing/2014/main" id="{C14988B0-F2E3-BF32-AD50-0DB22C77E7BF}"/>
              </a:ext>
            </a:extLst>
          </p:cNvPr>
          <p:cNvSpPr/>
          <p:nvPr/>
        </p:nvSpPr>
        <p:spPr>
          <a:xfrm>
            <a:off x="6040453" y="6087289"/>
            <a:ext cx="146688" cy="580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9" name="직사각형 58">
            <a:extLst>
              <a:ext uri="{FF2B5EF4-FFF2-40B4-BE49-F238E27FC236}">
                <a16:creationId xmlns:a16="http://schemas.microsoft.com/office/drawing/2014/main" id="{B52C601E-76AA-F88B-F0D7-42AC1B640D2D}"/>
              </a:ext>
            </a:extLst>
          </p:cNvPr>
          <p:cNvSpPr/>
          <p:nvPr/>
        </p:nvSpPr>
        <p:spPr>
          <a:xfrm rot="1800000">
            <a:off x="5075665" y="6087289"/>
            <a:ext cx="146688" cy="580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0" name="직사각형 59">
            <a:extLst>
              <a:ext uri="{FF2B5EF4-FFF2-40B4-BE49-F238E27FC236}">
                <a16:creationId xmlns:a16="http://schemas.microsoft.com/office/drawing/2014/main" id="{0FB24C1F-554D-5EA2-2F13-81BDF9853E02}"/>
              </a:ext>
            </a:extLst>
          </p:cNvPr>
          <p:cNvSpPr/>
          <p:nvPr/>
        </p:nvSpPr>
        <p:spPr>
          <a:xfrm rot="-1800000">
            <a:off x="7001170" y="6087289"/>
            <a:ext cx="146688" cy="580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직사각형 60">
            <a:extLst>
              <a:ext uri="{FF2B5EF4-FFF2-40B4-BE49-F238E27FC236}">
                <a16:creationId xmlns:a16="http://schemas.microsoft.com/office/drawing/2014/main" id="{68BC4F9C-49CB-83FD-668E-DAB7DDCCD455}"/>
              </a:ext>
            </a:extLst>
          </p:cNvPr>
          <p:cNvSpPr/>
          <p:nvPr/>
        </p:nvSpPr>
        <p:spPr>
          <a:xfrm>
            <a:off x="8079790" y="3982990"/>
            <a:ext cx="146688" cy="580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3D12239B-D849-2FDF-6325-96D08A103066}"/>
              </a:ext>
            </a:extLst>
          </p:cNvPr>
          <p:cNvSpPr/>
          <p:nvPr/>
        </p:nvSpPr>
        <p:spPr>
          <a:xfrm rot="1800000">
            <a:off x="7532535" y="3982990"/>
            <a:ext cx="146688" cy="580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2" name="직사각형 71">
            <a:extLst>
              <a:ext uri="{FF2B5EF4-FFF2-40B4-BE49-F238E27FC236}">
                <a16:creationId xmlns:a16="http://schemas.microsoft.com/office/drawing/2014/main" id="{5A4424F1-2DFB-FBCE-843B-E310C54DF46C}"/>
              </a:ext>
            </a:extLst>
          </p:cNvPr>
          <p:cNvSpPr/>
          <p:nvPr/>
        </p:nvSpPr>
        <p:spPr>
          <a:xfrm rot="-1800000">
            <a:off x="8622974" y="3982990"/>
            <a:ext cx="146688" cy="580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3" name="직사각형 72">
            <a:extLst>
              <a:ext uri="{FF2B5EF4-FFF2-40B4-BE49-F238E27FC236}">
                <a16:creationId xmlns:a16="http://schemas.microsoft.com/office/drawing/2014/main" id="{60FA998A-A0DD-367C-A58E-42E37B026565}"/>
              </a:ext>
            </a:extLst>
          </p:cNvPr>
          <p:cNvSpPr/>
          <p:nvPr/>
        </p:nvSpPr>
        <p:spPr>
          <a:xfrm>
            <a:off x="8079790" y="4727852"/>
            <a:ext cx="146688" cy="580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직사각형 73">
            <a:extLst>
              <a:ext uri="{FF2B5EF4-FFF2-40B4-BE49-F238E27FC236}">
                <a16:creationId xmlns:a16="http://schemas.microsoft.com/office/drawing/2014/main" id="{8B180DD4-7B91-36A4-A53C-B5995F64BD8A}"/>
              </a:ext>
            </a:extLst>
          </p:cNvPr>
          <p:cNvSpPr/>
          <p:nvPr/>
        </p:nvSpPr>
        <p:spPr>
          <a:xfrm rot="1800000">
            <a:off x="7115002" y="4727852"/>
            <a:ext cx="146688" cy="580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D060B9BE-C674-AC0E-A695-0EEBF5CE75D3}"/>
              </a:ext>
            </a:extLst>
          </p:cNvPr>
          <p:cNvSpPr/>
          <p:nvPr/>
        </p:nvSpPr>
        <p:spPr>
          <a:xfrm rot="-1800000">
            <a:off x="9040507" y="4727852"/>
            <a:ext cx="146688" cy="580993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80" name="직선 화살표 연결선 79">
            <a:extLst>
              <a:ext uri="{FF2B5EF4-FFF2-40B4-BE49-F238E27FC236}">
                <a16:creationId xmlns:a16="http://schemas.microsoft.com/office/drawing/2014/main" id="{53C68031-69F2-51F1-8775-A18EEF6F09DE}"/>
              </a:ext>
            </a:extLst>
          </p:cNvPr>
          <p:cNvCxnSpPr/>
          <p:nvPr/>
        </p:nvCxnSpPr>
        <p:spPr>
          <a:xfrm>
            <a:off x="6520872" y="1614337"/>
            <a:ext cx="331585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669235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AD5C60-2F62-7200-8747-F64AA917F4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CE060FD-46B5-31EC-862A-5C4CE1CB82E1}"/>
              </a:ext>
            </a:extLst>
          </p:cNvPr>
          <p:cNvSpPr txBox="1"/>
          <p:nvPr/>
        </p:nvSpPr>
        <p:spPr>
          <a:xfrm>
            <a:off x="2470150" y="2967335"/>
            <a:ext cx="72517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5400" dirty="0"/>
              <a:t>움직임 패턴</a:t>
            </a:r>
          </a:p>
        </p:txBody>
      </p:sp>
    </p:spTree>
    <p:extLst>
      <p:ext uri="{BB962C8B-B14F-4D97-AF65-F5344CB8AC3E}">
        <p14:creationId xmlns:p14="http://schemas.microsoft.com/office/powerpoint/2010/main" val="352974072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0DD494-B7E3-4F28-0E9C-9265196C74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그룹 2">
            <a:extLst>
              <a:ext uri="{FF2B5EF4-FFF2-40B4-BE49-F238E27FC236}">
                <a16:creationId xmlns:a16="http://schemas.microsoft.com/office/drawing/2014/main" id="{7C7D1472-31E1-7A00-9AFE-D749D042203A}"/>
              </a:ext>
            </a:extLst>
          </p:cNvPr>
          <p:cNvGrpSpPr/>
          <p:nvPr/>
        </p:nvGrpSpPr>
        <p:grpSpPr>
          <a:xfrm>
            <a:off x="2880852" y="1732935"/>
            <a:ext cx="6430296" cy="3392129"/>
            <a:chOff x="2880852" y="1710812"/>
            <a:chExt cx="6430296" cy="3392129"/>
          </a:xfrm>
        </p:grpSpPr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26D82D11-CE09-66CE-12C4-D08877AFAEFA}"/>
                </a:ext>
              </a:extLst>
            </p:cNvPr>
            <p:cNvSpPr/>
            <p:nvPr/>
          </p:nvSpPr>
          <p:spPr>
            <a:xfrm>
              <a:off x="2880852" y="1710812"/>
              <a:ext cx="6430296" cy="3392129"/>
            </a:xfrm>
            <a:prstGeom prst="rect">
              <a:avLst/>
            </a:prstGeom>
            <a:noFill/>
            <a:ln w="5080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34BEB2E1-60B9-CD8F-A379-FB6FF29BD51A}"/>
                </a:ext>
              </a:extLst>
            </p:cNvPr>
            <p:cNvGrpSpPr/>
            <p:nvPr/>
          </p:nvGrpSpPr>
          <p:grpSpPr>
            <a:xfrm>
              <a:off x="3164114" y="1872344"/>
              <a:ext cx="5863772" cy="812800"/>
              <a:chOff x="3164114" y="1872344"/>
              <a:chExt cx="5863772" cy="812800"/>
            </a:xfrm>
          </p:grpSpPr>
          <p:sp>
            <p:nvSpPr>
              <p:cNvPr id="14" name="타원 13">
                <a:extLst>
                  <a:ext uri="{FF2B5EF4-FFF2-40B4-BE49-F238E27FC236}">
                    <a16:creationId xmlns:a16="http://schemas.microsoft.com/office/drawing/2014/main" id="{AB4EF948-2C1F-E0BB-9B32-F93BDA24A6CE}"/>
                  </a:ext>
                </a:extLst>
              </p:cNvPr>
              <p:cNvSpPr/>
              <p:nvPr/>
            </p:nvSpPr>
            <p:spPr>
              <a:xfrm>
                <a:off x="3164114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1</a:t>
                </a:r>
                <a:endParaRPr lang="ko-KR" altLang="en-US" sz="4800" b="1" dirty="0"/>
              </a:p>
            </p:txBody>
          </p:sp>
          <p:sp>
            <p:nvSpPr>
              <p:cNvPr id="15" name="타원 14">
                <a:extLst>
                  <a:ext uri="{FF2B5EF4-FFF2-40B4-BE49-F238E27FC236}">
                    <a16:creationId xmlns:a16="http://schemas.microsoft.com/office/drawing/2014/main" id="{E7FB4AAD-E48A-FB2F-865D-EFA9DBEBBD36}"/>
                  </a:ext>
                </a:extLst>
              </p:cNvPr>
              <p:cNvSpPr/>
              <p:nvPr/>
            </p:nvSpPr>
            <p:spPr>
              <a:xfrm>
                <a:off x="5689600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2</a:t>
                </a:r>
                <a:endParaRPr lang="ko-KR" altLang="en-US" sz="4800" b="1" dirty="0"/>
              </a:p>
            </p:txBody>
          </p:sp>
          <p:sp>
            <p:nvSpPr>
              <p:cNvPr id="16" name="타원 15">
                <a:extLst>
                  <a:ext uri="{FF2B5EF4-FFF2-40B4-BE49-F238E27FC236}">
                    <a16:creationId xmlns:a16="http://schemas.microsoft.com/office/drawing/2014/main" id="{40CD1D37-F8FE-31D2-50F2-005222386813}"/>
                  </a:ext>
                </a:extLst>
              </p:cNvPr>
              <p:cNvSpPr/>
              <p:nvPr/>
            </p:nvSpPr>
            <p:spPr>
              <a:xfrm>
                <a:off x="8215086" y="1872344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3</a:t>
                </a:r>
                <a:endParaRPr lang="ko-KR" altLang="en-US" sz="4800" b="1" dirty="0"/>
              </a:p>
            </p:txBody>
          </p:sp>
        </p:grp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7E102D70-DBCF-BF5E-0087-A65C482C3210}"/>
                </a:ext>
              </a:extLst>
            </p:cNvPr>
            <p:cNvGrpSpPr/>
            <p:nvPr/>
          </p:nvGrpSpPr>
          <p:grpSpPr>
            <a:xfrm>
              <a:off x="3164114" y="3022601"/>
              <a:ext cx="5863772" cy="812800"/>
              <a:chOff x="3164114" y="3022600"/>
              <a:chExt cx="5863772" cy="812800"/>
            </a:xfrm>
          </p:grpSpPr>
          <p:sp>
            <p:nvSpPr>
              <p:cNvPr id="11" name="타원 10">
                <a:extLst>
                  <a:ext uri="{FF2B5EF4-FFF2-40B4-BE49-F238E27FC236}">
                    <a16:creationId xmlns:a16="http://schemas.microsoft.com/office/drawing/2014/main" id="{E71BB58F-7A61-282C-9045-EA7817F1F5A2}"/>
                  </a:ext>
                </a:extLst>
              </p:cNvPr>
              <p:cNvSpPr/>
              <p:nvPr/>
            </p:nvSpPr>
            <p:spPr>
              <a:xfrm>
                <a:off x="3164114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4</a:t>
                </a:r>
                <a:endParaRPr lang="ko-KR" altLang="en-US" sz="4800" b="1" dirty="0"/>
              </a:p>
            </p:txBody>
          </p:sp>
          <p:sp>
            <p:nvSpPr>
              <p:cNvPr id="12" name="타원 11">
                <a:extLst>
                  <a:ext uri="{FF2B5EF4-FFF2-40B4-BE49-F238E27FC236}">
                    <a16:creationId xmlns:a16="http://schemas.microsoft.com/office/drawing/2014/main" id="{C78D77AC-CA23-ADA9-7889-2079716BEE7B}"/>
                  </a:ext>
                </a:extLst>
              </p:cNvPr>
              <p:cNvSpPr/>
              <p:nvPr/>
            </p:nvSpPr>
            <p:spPr>
              <a:xfrm>
                <a:off x="5689600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5</a:t>
                </a:r>
                <a:endParaRPr lang="ko-KR" altLang="en-US" sz="4800" b="1" dirty="0"/>
              </a:p>
            </p:txBody>
          </p:sp>
          <p:sp>
            <p:nvSpPr>
              <p:cNvPr id="13" name="타원 12">
                <a:extLst>
                  <a:ext uri="{FF2B5EF4-FFF2-40B4-BE49-F238E27FC236}">
                    <a16:creationId xmlns:a16="http://schemas.microsoft.com/office/drawing/2014/main" id="{FF6BA5FB-24E3-4097-8CFE-70D2A5EB90D5}"/>
                  </a:ext>
                </a:extLst>
              </p:cNvPr>
              <p:cNvSpPr/>
              <p:nvPr/>
            </p:nvSpPr>
            <p:spPr>
              <a:xfrm>
                <a:off x="8215086" y="3022600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6</a:t>
                </a:r>
                <a:endParaRPr lang="ko-KR" altLang="en-US" sz="4800" b="1" dirty="0"/>
              </a:p>
            </p:txBody>
          </p:sp>
        </p:grpSp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08ED0F3E-D7C1-68C8-F6E1-A324787B8C99}"/>
                </a:ext>
              </a:extLst>
            </p:cNvPr>
            <p:cNvGrpSpPr/>
            <p:nvPr/>
          </p:nvGrpSpPr>
          <p:grpSpPr>
            <a:xfrm>
              <a:off x="3164114" y="4172857"/>
              <a:ext cx="5863772" cy="812800"/>
              <a:chOff x="3164114" y="4172857"/>
              <a:chExt cx="5863772" cy="812800"/>
            </a:xfrm>
          </p:grpSpPr>
          <p:sp>
            <p:nvSpPr>
              <p:cNvPr id="8" name="타원 7">
                <a:extLst>
                  <a:ext uri="{FF2B5EF4-FFF2-40B4-BE49-F238E27FC236}">
                    <a16:creationId xmlns:a16="http://schemas.microsoft.com/office/drawing/2014/main" id="{61338B99-5233-9128-8E7E-D2E12CEBE6BE}"/>
                  </a:ext>
                </a:extLst>
              </p:cNvPr>
              <p:cNvSpPr/>
              <p:nvPr/>
            </p:nvSpPr>
            <p:spPr>
              <a:xfrm>
                <a:off x="3164114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7</a:t>
                </a:r>
                <a:endParaRPr lang="ko-KR" altLang="en-US" sz="4800" b="1" dirty="0"/>
              </a:p>
            </p:txBody>
          </p:sp>
          <p:sp>
            <p:nvSpPr>
              <p:cNvPr id="9" name="타원 8">
                <a:extLst>
                  <a:ext uri="{FF2B5EF4-FFF2-40B4-BE49-F238E27FC236}">
                    <a16:creationId xmlns:a16="http://schemas.microsoft.com/office/drawing/2014/main" id="{975CACC1-4543-BA74-4799-8EE33D84BB60}"/>
                  </a:ext>
                </a:extLst>
              </p:cNvPr>
              <p:cNvSpPr/>
              <p:nvPr/>
            </p:nvSpPr>
            <p:spPr>
              <a:xfrm>
                <a:off x="5689600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8</a:t>
                </a:r>
                <a:endParaRPr lang="ko-KR" altLang="en-US" sz="4800" b="1" dirty="0"/>
              </a:p>
            </p:txBody>
          </p:sp>
          <p:sp>
            <p:nvSpPr>
              <p:cNvPr id="10" name="타원 9">
                <a:extLst>
                  <a:ext uri="{FF2B5EF4-FFF2-40B4-BE49-F238E27FC236}">
                    <a16:creationId xmlns:a16="http://schemas.microsoft.com/office/drawing/2014/main" id="{92355F75-A721-301F-F182-27291045C70D}"/>
                  </a:ext>
                </a:extLst>
              </p:cNvPr>
              <p:cNvSpPr/>
              <p:nvPr/>
            </p:nvSpPr>
            <p:spPr>
              <a:xfrm>
                <a:off x="8215086" y="4172857"/>
                <a:ext cx="812800" cy="812800"/>
              </a:xfrm>
              <a:prstGeom prst="ellipse">
                <a:avLst/>
              </a:prstGeom>
            </p:spPr>
            <p:style>
              <a:lnRef idx="2">
                <a:schemeClr val="dk1">
                  <a:shade val="15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4800" b="1" dirty="0"/>
                  <a:t>9</a:t>
                </a:r>
                <a:endParaRPr lang="ko-KR" altLang="en-US" sz="4800" b="1" dirty="0"/>
              </a:p>
            </p:txBody>
          </p:sp>
        </p:grp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67910D06-46EA-208E-C79A-59A80D513D44}"/>
              </a:ext>
            </a:extLst>
          </p:cNvPr>
          <p:cNvSpPr txBox="1"/>
          <p:nvPr/>
        </p:nvSpPr>
        <p:spPr>
          <a:xfrm>
            <a:off x="2206171" y="1289514"/>
            <a:ext cx="77796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설명을 위한 화면 위치 번호</a:t>
            </a:r>
            <a:endParaRPr lang="en-US" altLang="ko-KR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7453256-D75F-85D1-1083-98F977002578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3D3368B-E678-01B0-EEF5-130EBD801D62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1" name="자유형: 도형 20">
            <a:extLst>
              <a:ext uri="{FF2B5EF4-FFF2-40B4-BE49-F238E27FC236}">
                <a16:creationId xmlns:a16="http://schemas.microsoft.com/office/drawing/2014/main" id="{53D99DCF-AE21-1329-2A30-376396AE0729}"/>
              </a:ext>
            </a:extLst>
          </p:cNvPr>
          <p:cNvSpPr/>
          <p:nvPr/>
        </p:nvSpPr>
        <p:spPr>
          <a:xfrm>
            <a:off x="1587500" y="5613400"/>
            <a:ext cx="8902700" cy="0"/>
          </a:xfrm>
          <a:custGeom>
            <a:avLst/>
            <a:gdLst>
              <a:gd name="connsiteX0" fmla="*/ 0 w 8902700"/>
              <a:gd name="connsiteY0" fmla="*/ 0 h 0"/>
              <a:gd name="connsiteX1" fmla="*/ 8902700 w 89027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8902700">
                <a:moveTo>
                  <a:pt x="0" y="0"/>
                </a:moveTo>
                <a:lnTo>
                  <a:pt x="890270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018503D-6B68-0D6C-6531-B3BECC48E9E4}"/>
              </a:ext>
            </a:extLst>
          </p:cNvPr>
          <p:cNvSpPr txBox="1"/>
          <p:nvPr/>
        </p:nvSpPr>
        <p:spPr>
          <a:xfrm>
            <a:off x="855435" y="6006924"/>
            <a:ext cx="146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생성 위치</a:t>
            </a:r>
            <a:endParaRPr lang="en-US" altLang="ko-KR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1D280AB-8779-8981-5337-EA1D9558B053}"/>
              </a:ext>
            </a:extLst>
          </p:cNvPr>
          <p:cNvSpPr txBox="1"/>
          <p:nvPr/>
        </p:nvSpPr>
        <p:spPr>
          <a:xfrm>
            <a:off x="9554935" y="6006924"/>
            <a:ext cx="1464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/>
              <a:t>이동 방향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47425601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F80E40-E6E3-0A22-8629-E834C75BC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BCF199E-1979-3E9C-3370-376FDFCEB71E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FB9EDF83-F9B4-1D0C-2D30-36DB352279D9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53C6653D-00B8-D4A1-5999-46A1205AC61A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Pattern_01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768F378-0939-0591-108B-CB384B7357B0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34530A26-6CD3-E707-0978-EABAB1C8F406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BF8B0BB-0E74-6915-5809-D1969A41CA93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E9ABD83-26EE-861D-3545-BF329CBFEEF6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611D18-B6F5-061A-09A8-9F21984A70BD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076AAB1-16DC-5D89-EC12-A9965241EC72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4DFD3E3-BD35-5423-1D3E-E24429357E15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2C3E1B4-02AE-8DD2-4C07-0E20CDA9E48D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CFB7DD3-2BBB-D0FC-2278-932C85A2651C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003DEECA-FDED-870E-3C19-5AE31DFC6E50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51D885F-BEB5-073B-FCA8-A9771E71F859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FF8560E7-33C2-7975-B356-725500694384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151D014F-DEBF-4E09-DD5A-7A0847837B01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5D7E2060-CC8A-4716-96B6-FB6841FAD272}"/>
              </a:ext>
            </a:extLst>
          </p:cNvPr>
          <p:cNvSpPr/>
          <p:nvPr/>
        </p:nvSpPr>
        <p:spPr>
          <a:xfrm>
            <a:off x="2146300" y="2146300"/>
            <a:ext cx="6172725" cy="2387600"/>
          </a:xfrm>
          <a:custGeom>
            <a:avLst/>
            <a:gdLst>
              <a:gd name="connsiteX0" fmla="*/ 228600 w 6172725"/>
              <a:gd name="connsiteY0" fmla="*/ 0 h 2387600"/>
              <a:gd name="connsiteX1" fmla="*/ 800100 w 6172725"/>
              <a:gd name="connsiteY1" fmla="*/ 38100 h 2387600"/>
              <a:gd name="connsiteX2" fmla="*/ 1638300 w 6172725"/>
              <a:gd name="connsiteY2" fmla="*/ 101600 h 2387600"/>
              <a:gd name="connsiteX3" fmla="*/ 1968500 w 6172725"/>
              <a:gd name="connsiteY3" fmla="*/ 127000 h 2387600"/>
              <a:gd name="connsiteX4" fmla="*/ 2590800 w 6172725"/>
              <a:gd name="connsiteY4" fmla="*/ 241300 h 2387600"/>
              <a:gd name="connsiteX5" fmla="*/ 3556000 w 6172725"/>
              <a:gd name="connsiteY5" fmla="*/ 393700 h 2387600"/>
              <a:gd name="connsiteX6" fmla="*/ 3771900 w 6172725"/>
              <a:gd name="connsiteY6" fmla="*/ 444500 h 2387600"/>
              <a:gd name="connsiteX7" fmla="*/ 4000500 w 6172725"/>
              <a:gd name="connsiteY7" fmla="*/ 482600 h 2387600"/>
              <a:gd name="connsiteX8" fmla="*/ 4699000 w 6172725"/>
              <a:gd name="connsiteY8" fmla="*/ 660400 h 2387600"/>
              <a:gd name="connsiteX9" fmla="*/ 4965700 w 6172725"/>
              <a:gd name="connsiteY9" fmla="*/ 762000 h 2387600"/>
              <a:gd name="connsiteX10" fmla="*/ 5511800 w 6172725"/>
              <a:gd name="connsiteY10" fmla="*/ 939800 h 2387600"/>
              <a:gd name="connsiteX11" fmla="*/ 5715000 w 6172725"/>
              <a:gd name="connsiteY11" fmla="*/ 1041400 h 2387600"/>
              <a:gd name="connsiteX12" fmla="*/ 5892800 w 6172725"/>
              <a:gd name="connsiteY12" fmla="*/ 1117600 h 2387600"/>
              <a:gd name="connsiteX13" fmla="*/ 6096000 w 6172725"/>
              <a:gd name="connsiteY13" fmla="*/ 1257300 h 2387600"/>
              <a:gd name="connsiteX14" fmla="*/ 6146800 w 6172725"/>
              <a:gd name="connsiteY14" fmla="*/ 1295400 h 2387600"/>
              <a:gd name="connsiteX15" fmla="*/ 6172200 w 6172725"/>
              <a:gd name="connsiteY15" fmla="*/ 1346200 h 2387600"/>
              <a:gd name="connsiteX16" fmla="*/ 6121400 w 6172725"/>
              <a:gd name="connsiteY16" fmla="*/ 1409700 h 2387600"/>
              <a:gd name="connsiteX17" fmla="*/ 5765800 w 6172725"/>
              <a:gd name="connsiteY17" fmla="*/ 1562100 h 2387600"/>
              <a:gd name="connsiteX18" fmla="*/ 5003800 w 6172725"/>
              <a:gd name="connsiteY18" fmla="*/ 1892300 h 2387600"/>
              <a:gd name="connsiteX19" fmla="*/ 4584700 w 6172725"/>
              <a:gd name="connsiteY19" fmla="*/ 2095500 h 2387600"/>
              <a:gd name="connsiteX20" fmla="*/ 4241800 w 6172725"/>
              <a:gd name="connsiteY20" fmla="*/ 2235200 h 2387600"/>
              <a:gd name="connsiteX21" fmla="*/ 3606800 w 6172725"/>
              <a:gd name="connsiteY21" fmla="*/ 2324100 h 2387600"/>
              <a:gd name="connsiteX22" fmla="*/ 3225800 w 6172725"/>
              <a:gd name="connsiteY22" fmla="*/ 2349500 h 2387600"/>
              <a:gd name="connsiteX23" fmla="*/ 0 w 6172725"/>
              <a:gd name="connsiteY23" fmla="*/ 2387600 h 238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172725" h="2387600">
                <a:moveTo>
                  <a:pt x="228600" y="0"/>
                </a:moveTo>
                <a:lnTo>
                  <a:pt x="800100" y="38100"/>
                </a:lnTo>
                <a:cubicBezTo>
                  <a:pt x="1654986" y="111979"/>
                  <a:pt x="879145" y="76295"/>
                  <a:pt x="1638300" y="101600"/>
                </a:cubicBezTo>
                <a:cubicBezTo>
                  <a:pt x="1748367" y="110067"/>
                  <a:pt x="1858895" y="113847"/>
                  <a:pt x="1968500" y="127000"/>
                </a:cubicBezTo>
                <a:cubicBezTo>
                  <a:pt x="2253781" y="161234"/>
                  <a:pt x="2304306" y="193551"/>
                  <a:pt x="2590800" y="241300"/>
                </a:cubicBezTo>
                <a:cubicBezTo>
                  <a:pt x="2798660" y="275943"/>
                  <a:pt x="3285541" y="339608"/>
                  <a:pt x="3556000" y="393700"/>
                </a:cubicBezTo>
                <a:cubicBezTo>
                  <a:pt x="3628496" y="408199"/>
                  <a:pt x="3699404" y="430001"/>
                  <a:pt x="3771900" y="444500"/>
                </a:cubicBezTo>
                <a:cubicBezTo>
                  <a:pt x="3847651" y="459650"/>
                  <a:pt x="3924669" y="467855"/>
                  <a:pt x="4000500" y="482600"/>
                </a:cubicBezTo>
                <a:cubicBezTo>
                  <a:pt x="4174182" y="516371"/>
                  <a:pt x="4597127" y="621591"/>
                  <a:pt x="4699000" y="660400"/>
                </a:cubicBezTo>
                <a:cubicBezTo>
                  <a:pt x="4787900" y="694267"/>
                  <a:pt x="4875735" y="731074"/>
                  <a:pt x="4965700" y="762000"/>
                </a:cubicBezTo>
                <a:cubicBezTo>
                  <a:pt x="5146741" y="824233"/>
                  <a:pt x="5340572" y="854186"/>
                  <a:pt x="5511800" y="939800"/>
                </a:cubicBezTo>
                <a:cubicBezTo>
                  <a:pt x="5579533" y="973667"/>
                  <a:pt x="5646376" y="1009376"/>
                  <a:pt x="5715000" y="1041400"/>
                </a:cubicBezTo>
                <a:cubicBezTo>
                  <a:pt x="5773431" y="1068668"/>
                  <a:pt x="5836701" y="1085810"/>
                  <a:pt x="5892800" y="1117600"/>
                </a:cubicBezTo>
                <a:cubicBezTo>
                  <a:pt x="5964313" y="1158124"/>
                  <a:pt x="6028662" y="1210163"/>
                  <a:pt x="6096000" y="1257300"/>
                </a:cubicBezTo>
                <a:cubicBezTo>
                  <a:pt x="6113340" y="1269438"/>
                  <a:pt x="6146800" y="1295400"/>
                  <a:pt x="6146800" y="1295400"/>
                </a:cubicBezTo>
                <a:cubicBezTo>
                  <a:pt x="6155267" y="1312333"/>
                  <a:pt x="6176307" y="1327719"/>
                  <a:pt x="6172200" y="1346200"/>
                </a:cubicBezTo>
                <a:cubicBezTo>
                  <a:pt x="6166320" y="1372661"/>
                  <a:pt x="6145338" y="1396983"/>
                  <a:pt x="6121400" y="1409700"/>
                </a:cubicBezTo>
                <a:cubicBezTo>
                  <a:pt x="6007513" y="1470202"/>
                  <a:pt x="5886256" y="1516043"/>
                  <a:pt x="5765800" y="1562100"/>
                </a:cubicBezTo>
                <a:cubicBezTo>
                  <a:pt x="5488333" y="1668190"/>
                  <a:pt x="5256788" y="1740507"/>
                  <a:pt x="5003800" y="1892300"/>
                </a:cubicBezTo>
                <a:cubicBezTo>
                  <a:pt x="4662553" y="2097048"/>
                  <a:pt x="4971349" y="1926341"/>
                  <a:pt x="4584700" y="2095500"/>
                </a:cubicBezTo>
                <a:cubicBezTo>
                  <a:pt x="4433966" y="2161446"/>
                  <a:pt x="4401960" y="2207236"/>
                  <a:pt x="4241800" y="2235200"/>
                </a:cubicBezTo>
                <a:cubicBezTo>
                  <a:pt x="4031254" y="2271962"/>
                  <a:pt x="3820058" y="2309883"/>
                  <a:pt x="3606800" y="2324100"/>
                </a:cubicBezTo>
                <a:cubicBezTo>
                  <a:pt x="3479800" y="2332567"/>
                  <a:pt x="3353068" y="2347608"/>
                  <a:pt x="3225800" y="2349500"/>
                </a:cubicBezTo>
                <a:lnTo>
                  <a:pt x="0" y="238760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3778134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DB5DB7-60C7-11AC-4758-50E641845D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8B653DA-FF11-5035-7ACA-4F2E4B7A04E1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87308572-6D44-77D1-80F7-2BAFA0889757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506EF21-C812-876F-DBB0-191A282376F2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Pattern_02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38A08231-5C77-A6E0-CD48-2CFF61CC0007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D48A7635-0E39-A7FF-AB70-F652C5FDB35D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7965DCF-8287-DCF7-1564-F6197ABD39B0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BF5F029B-D30B-38DF-B11F-90FE4FCA35D7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2DCD3D92-BD92-52DD-E0AF-96C46D4BC666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FB57532-2880-13DE-3855-9A18E2C242CB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08F5D80-C026-F733-2B07-DA96A8193C65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819B140-C6D0-CE48-0FCF-4A476044849A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200E2B75-D785-11CD-069C-B416C379DF02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62783B5-02F5-2648-BA8D-803BC0F3A68F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432264C-3B4A-7120-B7C5-F01F4FF0C4D6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219579D-AA0E-5814-E996-F29A2040F4A3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1F748D41-613D-566F-4BCF-AAC1BD0F5349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384699E0-0E63-72FC-3BC5-BFEFC4508837}"/>
              </a:ext>
            </a:extLst>
          </p:cNvPr>
          <p:cNvSpPr/>
          <p:nvPr/>
        </p:nvSpPr>
        <p:spPr>
          <a:xfrm flipH="1">
            <a:off x="3708400" y="2146300"/>
            <a:ext cx="6172725" cy="2387600"/>
          </a:xfrm>
          <a:custGeom>
            <a:avLst/>
            <a:gdLst>
              <a:gd name="connsiteX0" fmla="*/ 228600 w 6172725"/>
              <a:gd name="connsiteY0" fmla="*/ 0 h 2387600"/>
              <a:gd name="connsiteX1" fmla="*/ 800100 w 6172725"/>
              <a:gd name="connsiteY1" fmla="*/ 38100 h 2387600"/>
              <a:gd name="connsiteX2" fmla="*/ 1638300 w 6172725"/>
              <a:gd name="connsiteY2" fmla="*/ 101600 h 2387600"/>
              <a:gd name="connsiteX3" fmla="*/ 1968500 w 6172725"/>
              <a:gd name="connsiteY3" fmla="*/ 127000 h 2387600"/>
              <a:gd name="connsiteX4" fmla="*/ 2590800 w 6172725"/>
              <a:gd name="connsiteY4" fmla="*/ 241300 h 2387600"/>
              <a:gd name="connsiteX5" fmla="*/ 3556000 w 6172725"/>
              <a:gd name="connsiteY5" fmla="*/ 393700 h 2387600"/>
              <a:gd name="connsiteX6" fmla="*/ 3771900 w 6172725"/>
              <a:gd name="connsiteY6" fmla="*/ 444500 h 2387600"/>
              <a:gd name="connsiteX7" fmla="*/ 4000500 w 6172725"/>
              <a:gd name="connsiteY7" fmla="*/ 482600 h 2387600"/>
              <a:gd name="connsiteX8" fmla="*/ 4699000 w 6172725"/>
              <a:gd name="connsiteY8" fmla="*/ 660400 h 2387600"/>
              <a:gd name="connsiteX9" fmla="*/ 4965700 w 6172725"/>
              <a:gd name="connsiteY9" fmla="*/ 762000 h 2387600"/>
              <a:gd name="connsiteX10" fmla="*/ 5511800 w 6172725"/>
              <a:gd name="connsiteY10" fmla="*/ 939800 h 2387600"/>
              <a:gd name="connsiteX11" fmla="*/ 5715000 w 6172725"/>
              <a:gd name="connsiteY11" fmla="*/ 1041400 h 2387600"/>
              <a:gd name="connsiteX12" fmla="*/ 5892800 w 6172725"/>
              <a:gd name="connsiteY12" fmla="*/ 1117600 h 2387600"/>
              <a:gd name="connsiteX13" fmla="*/ 6096000 w 6172725"/>
              <a:gd name="connsiteY13" fmla="*/ 1257300 h 2387600"/>
              <a:gd name="connsiteX14" fmla="*/ 6146800 w 6172725"/>
              <a:gd name="connsiteY14" fmla="*/ 1295400 h 2387600"/>
              <a:gd name="connsiteX15" fmla="*/ 6172200 w 6172725"/>
              <a:gd name="connsiteY15" fmla="*/ 1346200 h 2387600"/>
              <a:gd name="connsiteX16" fmla="*/ 6121400 w 6172725"/>
              <a:gd name="connsiteY16" fmla="*/ 1409700 h 2387600"/>
              <a:gd name="connsiteX17" fmla="*/ 5765800 w 6172725"/>
              <a:gd name="connsiteY17" fmla="*/ 1562100 h 2387600"/>
              <a:gd name="connsiteX18" fmla="*/ 5003800 w 6172725"/>
              <a:gd name="connsiteY18" fmla="*/ 1892300 h 2387600"/>
              <a:gd name="connsiteX19" fmla="*/ 4584700 w 6172725"/>
              <a:gd name="connsiteY19" fmla="*/ 2095500 h 2387600"/>
              <a:gd name="connsiteX20" fmla="*/ 4241800 w 6172725"/>
              <a:gd name="connsiteY20" fmla="*/ 2235200 h 2387600"/>
              <a:gd name="connsiteX21" fmla="*/ 3606800 w 6172725"/>
              <a:gd name="connsiteY21" fmla="*/ 2324100 h 2387600"/>
              <a:gd name="connsiteX22" fmla="*/ 3225800 w 6172725"/>
              <a:gd name="connsiteY22" fmla="*/ 2349500 h 2387600"/>
              <a:gd name="connsiteX23" fmla="*/ 0 w 6172725"/>
              <a:gd name="connsiteY23" fmla="*/ 2387600 h 2387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</a:cxnLst>
            <a:rect l="l" t="t" r="r" b="b"/>
            <a:pathLst>
              <a:path w="6172725" h="2387600">
                <a:moveTo>
                  <a:pt x="228600" y="0"/>
                </a:moveTo>
                <a:lnTo>
                  <a:pt x="800100" y="38100"/>
                </a:lnTo>
                <a:cubicBezTo>
                  <a:pt x="1654986" y="111979"/>
                  <a:pt x="879145" y="76295"/>
                  <a:pt x="1638300" y="101600"/>
                </a:cubicBezTo>
                <a:cubicBezTo>
                  <a:pt x="1748367" y="110067"/>
                  <a:pt x="1858895" y="113847"/>
                  <a:pt x="1968500" y="127000"/>
                </a:cubicBezTo>
                <a:cubicBezTo>
                  <a:pt x="2253781" y="161234"/>
                  <a:pt x="2304306" y="193551"/>
                  <a:pt x="2590800" y="241300"/>
                </a:cubicBezTo>
                <a:cubicBezTo>
                  <a:pt x="2798660" y="275943"/>
                  <a:pt x="3285541" y="339608"/>
                  <a:pt x="3556000" y="393700"/>
                </a:cubicBezTo>
                <a:cubicBezTo>
                  <a:pt x="3628496" y="408199"/>
                  <a:pt x="3699404" y="430001"/>
                  <a:pt x="3771900" y="444500"/>
                </a:cubicBezTo>
                <a:cubicBezTo>
                  <a:pt x="3847651" y="459650"/>
                  <a:pt x="3924669" y="467855"/>
                  <a:pt x="4000500" y="482600"/>
                </a:cubicBezTo>
                <a:cubicBezTo>
                  <a:pt x="4174182" y="516371"/>
                  <a:pt x="4597127" y="621591"/>
                  <a:pt x="4699000" y="660400"/>
                </a:cubicBezTo>
                <a:cubicBezTo>
                  <a:pt x="4787900" y="694267"/>
                  <a:pt x="4875735" y="731074"/>
                  <a:pt x="4965700" y="762000"/>
                </a:cubicBezTo>
                <a:cubicBezTo>
                  <a:pt x="5146741" y="824233"/>
                  <a:pt x="5340572" y="854186"/>
                  <a:pt x="5511800" y="939800"/>
                </a:cubicBezTo>
                <a:cubicBezTo>
                  <a:pt x="5579533" y="973667"/>
                  <a:pt x="5646376" y="1009376"/>
                  <a:pt x="5715000" y="1041400"/>
                </a:cubicBezTo>
                <a:cubicBezTo>
                  <a:pt x="5773431" y="1068668"/>
                  <a:pt x="5836701" y="1085810"/>
                  <a:pt x="5892800" y="1117600"/>
                </a:cubicBezTo>
                <a:cubicBezTo>
                  <a:pt x="5964313" y="1158124"/>
                  <a:pt x="6028662" y="1210163"/>
                  <a:pt x="6096000" y="1257300"/>
                </a:cubicBezTo>
                <a:cubicBezTo>
                  <a:pt x="6113340" y="1269438"/>
                  <a:pt x="6146800" y="1295400"/>
                  <a:pt x="6146800" y="1295400"/>
                </a:cubicBezTo>
                <a:cubicBezTo>
                  <a:pt x="6155267" y="1312333"/>
                  <a:pt x="6176307" y="1327719"/>
                  <a:pt x="6172200" y="1346200"/>
                </a:cubicBezTo>
                <a:cubicBezTo>
                  <a:pt x="6166320" y="1372661"/>
                  <a:pt x="6145338" y="1396983"/>
                  <a:pt x="6121400" y="1409700"/>
                </a:cubicBezTo>
                <a:cubicBezTo>
                  <a:pt x="6007513" y="1470202"/>
                  <a:pt x="5886256" y="1516043"/>
                  <a:pt x="5765800" y="1562100"/>
                </a:cubicBezTo>
                <a:cubicBezTo>
                  <a:pt x="5488333" y="1668190"/>
                  <a:pt x="5256788" y="1740507"/>
                  <a:pt x="5003800" y="1892300"/>
                </a:cubicBezTo>
                <a:cubicBezTo>
                  <a:pt x="4662553" y="2097048"/>
                  <a:pt x="4971349" y="1926341"/>
                  <a:pt x="4584700" y="2095500"/>
                </a:cubicBezTo>
                <a:cubicBezTo>
                  <a:pt x="4433966" y="2161446"/>
                  <a:pt x="4401960" y="2207236"/>
                  <a:pt x="4241800" y="2235200"/>
                </a:cubicBezTo>
                <a:cubicBezTo>
                  <a:pt x="4031254" y="2271962"/>
                  <a:pt x="3820058" y="2309883"/>
                  <a:pt x="3606800" y="2324100"/>
                </a:cubicBezTo>
                <a:cubicBezTo>
                  <a:pt x="3479800" y="2332567"/>
                  <a:pt x="3353068" y="2347608"/>
                  <a:pt x="3225800" y="2349500"/>
                </a:cubicBezTo>
                <a:lnTo>
                  <a:pt x="0" y="238760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24884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FE1F91-6358-119E-7F92-3B550E58C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D3E64323-99D8-6A83-008E-1F3E1C1DF338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449188C-15C3-4708-B0D9-874A6F858E59}"/>
              </a:ext>
            </a:extLst>
          </p:cNvPr>
          <p:cNvSpPr txBox="1"/>
          <p:nvPr/>
        </p:nvSpPr>
        <p:spPr>
          <a:xfrm>
            <a:off x="1181100" y="3429000"/>
            <a:ext cx="998220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1</a:t>
            </a:r>
            <a:r>
              <a:rPr lang="ko-KR" altLang="en-US" dirty="0"/>
              <a:t>의 스테이지는 튜토리얼과 같은 난이도로 조절한다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웨이브의 난이도는 동일하도록 설정하여 플레이어가 적을 할 수 있도록 유도한다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5C34B89-FA27-C3DB-49C1-A9E6BE642FF8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1 - 1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965999-BAF3-0DDA-CA06-8123ADE0029A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7588D986-C322-86D2-CBF7-77428AFCFCB2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47F591A7-9A19-E283-4EEB-43A795330B20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9D540787-8AE1-0F4D-621A-9C3E4827CA5B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2F8A21B-B4F5-109F-AA0A-8933A47211EE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AD62BACC-B19B-B0DE-8ADE-111D31B64C43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5B1D20AD-E4D4-F632-4BA2-649C44C0D200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1A9E3D4-E3C2-21B7-7D7F-058113210524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F484441C-2433-791D-1891-4A1810B22B65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C20C6F68-31D5-AFC3-9533-652766BDB9EA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9C6A5090-20F9-55B8-3C9F-58BD22C8F30B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41E5F9E4-E47E-6322-1943-A8207215D64B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568DBE7-E45B-9857-3B0B-A07B3B40AF4C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1724002B-9D7E-9B1C-519C-2F3301C8C3F4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27844A-4190-1DBF-2D61-C1F883755353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4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5B614C-D089-CB6C-3B45-04018268150C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CE9B3E-29D0-988B-F990-F29E1740E01B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1CDC96A-E042-4419-152E-448D52257EA9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60</a:t>
            </a:r>
            <a:r>
              <a:rPr lang="ko-KR" altLang="en-US" dirty="0">
                <a:solidFill>
                  <a:schemeClr val="tx1"/>
                </a:solidFill>
              </a:rPr>
              <a:t>마리 처치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6AE8410-87E5-15AA-78AB-F675E0BCD4B4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C2B20CE-5DF4-1A9D-CC04-D47785C125A6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EF19ED-CC33-D7A2-423B-E69CE65C0A16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02627145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8B2BA2-0ADD-7816-645B-FFB45712D1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F0EB777-6C45-0A74-D308-F85B52825CBB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C347A9D-9A2F-1457-61AF-43C473477071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6AF9D4D2-4F8D-53BA-457E-DEA964909F61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Pattern_03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4197A2C-9E95-58E0-BD52-B2E6DC45FEFF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8021117-A6AB-5D57-CB0B-CB71DF5B3A4E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BD20B86-0A5D-3501-CEDB-5F8BE59A041E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0305FCB-6C69-21C9-0409-9F472F54A8F9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690480D3-0A57-3F28-AF57-2963EBFABE64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58258660-496C-11B6-AD0A-CEBA469C2992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C549DD6-9ACE-0D51-C893-3D022019F868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5C6FAAE4-64E7-9FE3-790D-2488564CE981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414BC86A-46D7-DF09-E301-0260DDF0DD24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9454B17-C755-A04F-6D13-144926FB56CC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F951F6C-F59D-F079-0BCC-D6DA137A5C27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B9A01A3-4844-8EFE-717E-9D0C55466019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6625EB93-F8FF-2D79-D5DB-7714A48C7615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29E1B66F-7422-0086-8D2D-D1064D5FC5B6}"/>
              </a:ext>
            </a:extLst>
          </p:cNvPr>
          <p:cNvSpPr/>
          <p:nvPr/>
        </p:nvSpPr>
        <p:spPr>
          <a:xfrm>
            <a:off x="2324100" y="2197100"/>
            <a:ext cx="7734300" cy="0"/>
          </a:xfrm>
          <a:custGeom>
            <a:avLst/>
            <a:gdLst>
              <a:gd name="connsiteX0" fmla="*/ 0 w 7734300"/>
              <a:gd name="connsiteY0" fmla="*/ 0 h 0"/>
              <a:gd name="connsiteX1" fmla="*/ 7734300 w 7734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34300">
                <a:moveTo>
                  <a:pt x="0" y="0"/>
                </a:moveTo>
                <a:lnTo>
                  <a:pt x="773430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1079582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A70B8B-5A60-0D3C-7691-328529E2F6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3D117D5-192C-0140-D673-C19001850A6A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42F389C8-FC0D-11D9-D40D-B101AF5430BF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2F695874-ED84-95FD-89B1-49DA773648AE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Pattern_04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56C61732-DDB2-9683-2A07-B2D18B7951D0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4419D8A-C824-9D54-463A-207AA1FF74E8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A0CFE47-2010-D245-8D30-328F1C318D56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81D494E-7D78-85DE-312C-21E66D89EF2A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56780FC6-8FE5-46EE-9945-88C4FFEC2D26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BD2E26DC-3C9D-55E5-9CFA-6C7B1E076BB1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0B289D47-427B-4FA7-2F95-920503DD4BA0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220DE032-DFE5-3181-BF53-2F2C4D988A0F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68960513-99D1-9E20-309B-43C22A63DB60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E78D451-F46A-5BFA-2E85-D92B18BAADB9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A403E044-F501-0627-1D16-6ACBFEA24A02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7D755F84-E3C4-BC0D-1150-31DC1A21191C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2AD1667C-73F9-0205-CB47-721E43CD5E82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0A44F079-9982-0D08-D2A0-EFD66E2D2AA0}"/>
              </a:ext>
            </a:extLst>
          </p:cNvPr>
          <p:cNvSpPr/>
          <p:nvPr/>
        </p:nvSpPr>
        <p:spPr>
          <a:xfrm flipH="1">
            <a:off x="2324100" y="2197100"/>
            <a:ext cx="7734300" cy="0"/>
          </a:xfrm>
          <a:custGeom>
            <a:avLst/>
            <a:gdLst>
              <a:gd name="connsiteX0" fmla="*/ 0 w 7734300"/>
              <a:gd name="connsiteY0" fmla="*/ 0 h 0"/>
              <a:gd name="connsiteX1" fmla="*/ 7734300 w 7734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34300">
                <a:moveTo>
                  <a:pt x="0" y="0"/>
                </a:moveTo>
                <a:lnTo>
                  <a:pt x="773430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73373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1C302-9744-5739-95DB-53C71177B3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7E72A6B6-5991-497B-40BF-49F4DBE50981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D6BA96C8-8258-CDD7-126D-98E08878D7B0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A947A7AB-B1E5-FDCD-12A7-B6C291AF2CAA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Pattern_05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BF85D8AC-BC1B-3395-D480-B38C46A49623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04EA8D06-C512-F072-BF86-A81AFD61831D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F40B151-1FB1-CFC8-8303-8F69BD745E3D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38297D1A-B3F5-96EE-F422-1517867BFC81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80E7D6E-297E-A302-E8DE-5378F42FCD5E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D31308DE-AA24-7AC0-234B-2752979BBACE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03A446F-311F-614A-E658-5608B5287F8D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9EA11320-2B96-3FDA-0326-1E889DA241FA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A88BE27F-74B0-E514-22AC-DDEBBE44C5F5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AB4B4B87-ACCE-57F1-4B5C-D23B01B93BEB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C346B55B-D825-D27A-A6DA-FD0A08E3C90B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1724E5B6-55D7-2EC3-FEBD-58096E791349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3F239E6-B074-D04B-2635-C7226714E2B1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65BC5A56-DC45-1022-7D04-974D8C1F0560}"/>
              </a:ext>
            </a:extLst>
          </p:cNvPr>
          <p:cNvSpPr/>
          <p:nvPr/>
        </p:nvSpPr>
        <p:spPr>
          <a:xfrm rot="20357872" flipH="1">
            <a:off x="2044700" y="3451124"/>
            <a:ext cx="7734300" cy="0"/>
          </a:xfrm>
          <a:custGeom>
            <a:avLst/>
            <a:gdLst>
              <a:gd name="connsiteX0" fmla="*/ 0 w 7734300"/>
              <a:gd name="connsiteY0" fmla="*/ 0 h 0"/>
              <a:gd name="connsiteX1" fmla="*/ 7734300 w 7734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34300">
                <a:moveTo>
                  <a:pt x="0" y="0"/>
                </a:moveTo>
                <a:lnTo>
                  <a:pt x="773430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60550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48B086-A43F-54C6-95F2-226F4FFA20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8A9CB94-A9E3-9E16-15ED-4486BB52ABC2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7149E5FC-A226-BFC8-2B73-8BD646DB5FF5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83BCB5D1-9AC9-C7B9-407C-55FD0DFCD43E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Pattern_06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B7862C9-2473-6B25-3B11-191DCF1783BA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EF0694C1-9A6A-D3D2-08F4-A2667B5CFB54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FC35807-B136-A17B-C210-BD2783631987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BEC9A79-E60D-8A01-DA45-7FDA70869440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E0DA53DC-3132-E0B4-C073-AAEE7A09A11C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0256755-8B78-C13D-58EF-60FC5299CDE0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C683E97E-4A65-2A71-E45F-23A01EEBA873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C95A7C9-4C26-6DFF-8DA1-48723A45B039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59F02982-EB81-F87E-239D-E32469C80B5A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456602C4-E5F6-4690-6C85-38061F7809E0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744523D-B056-38D8-86D5-B4FD71FC9B2A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32022948-8D44-DE3D-7005-BC46C46AF577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825F7DCC-BAB6-0DF4-4892-4032F2F0C8CA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DB9F99F8-4743-7F17-5110-5DA2E515BEEC}"/>
              </a:ext>
            </a:extLst>
          </p:cNvPr>
          <p:cNvSpPr/>
          <p:nvPr/>
        </p:nvSpPr>
        <p:spPr>
          <a:xfrm>
            <a:off x="2603500" y="2006600"/>
            <a:ext cx="6985000" cy="2768600"/>
          </a:xfrm>
          <a:custGeom>
            <a:avLst/>
            <a:gdLst>
              <a:gd name="connsiteX0" fmla="*/ 6985000 w 6985000"/>
              <a:gd name="connsiteY0" fmla="*/ 2768600 h 2768600"/>
              <a:gd name="connsiteX1" fmla="*/ 0 w 6985000"/>
              <a:gd name="connsiteY1" fmla="*/ 0 h 276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6985000" h="2768600">
                <a:moveTo>
                  <a:pt x="6985000" y="2768600"/>
                </a:moveTo>
                <a:lnTo>
                  <a:pt x="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6631581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CBD8E-0262-6F7C-70A9-8AB739FA74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D05FD8D7-D4F7-2211-3EDF-3A988FFC4DCF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11BCCE4-FA1B-496F-15C0-7A57875A7A7E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7A5999CC-A35A-D5DB-DBF6-CA3B831AA9B4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Pattern_07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6E1AB7D-B32C-57DA-AC47-DBA06A8DA1ED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3C755C9-5CEA-3C6F-146A-83C8EFC90190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5C30574-DB22-B9C7-C612-AB79C768CFB5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A682C0FA-2F17-9E68-CC33-B05397C6A6A5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DA7C038A-B1F1-AD21-9751-45FC74410237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19B44BC7-B673-2B38-9815-23FB3985199C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7ADFEA0-91F3-EF2F-4165-4B6F0F6D9E28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0A759E6-403A-5B8B-FCFB-9B374CC7F0F4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E74C2CBE-10E3-EA36-EBF2-357C60AB35C9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8384B051-F18B-2AB4-924C-BC367733D662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44BA2ACE-60D2-68DD-397E-0700687D6671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D9C0FA6E-CDC4-FE53-5E3B-8644D326F1DD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AAEA76-BE9F-0055-FA16-E42074725FAD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2A17A891-5B49-D44F-4F3D-E7715B999CFE}"/>
              </a:ext>
            </a:extLst>
          </p:cNvPr>
          <p:cNvSpPr/>
          <p:nvPr/>
        </p:nvSpPr>
        <p:spPr>
          <a:xfrm>
            <a:off x="2527300" y="1993900"/>
            <a:ext cx="7340600" cy="2959100"/>
          </a:xfrm>
          <a:custGeom>
            <a:avLst/>
            <a:gdLst>
              <a:gd name="connsiteX0" fmla="*/ 0 w 7340600"/>
              <a:gd name="connsiteY0" fmla="*/ 0 h 2959100"/>
              <a:gd name="connsiteX1" fmla="*/ 7340600 w 7340600"/>
              <a:gd name="connsiteY1" fmla="*/ 2959100 h 295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340600" h="2959100">
                <a:moveTo>
                  <a:pt x="0" y="0"/>
                </a:moveTo>
                <a:lnTo>
                  <a:pt x="7340600" y="295910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677812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7BD5FA-EC3F-F497-FFA2-DDC8D31EAB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99B4371F-CA1D-DF3C-6559-7234672BDBC8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B50E178-43E2-5FC8-EAAC-436EFD27F421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92940C3-B164-C9B0-B0A1-50796480A111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Pattern_08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C60F639F-B83C-664B-7412-8942C8AC872C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592B2BB4-68C1-13C0-5B49-1AA7F8B51277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8269855F-7B03-8C8A-9142-2652903D06F0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765F9FDA-1D72-74FA-2333-5EFCC329FD99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CD00D723-CEE8-22C5-4E21-A6CE40E0A18E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5E2400A-C68B-90EB-4AA1-B51F5FAD084E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EE789052-78DA-114D-188F-691F19B750AB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F74DDAF-D5A9-218A-9B0D-D723EFE31C71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4E00162-58F2-5DC3-3A3A-1F198F798817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6AFABBEC-0052-E616-9762-D422636CB924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B9EF6B01-9494-185E-BA6E-AEDCEF8F70D7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3B7B57A-B1CB-3EB2-53B8-CF1A8F514E3E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919E980B-4D84-8F7A-EBA6-AFA239923B22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자유형: 도형 2">
            <a:extLst>
              <a:ext uri="{FF2B5EF4-FFF2-40B4-BE49-F238E27FC236}">
                <a16:creationId xmlns:a16="http://schemas.microsoft.com/office/drawing/2014/main" id="{5C0C7E58-7CB7-F04B-B1B0-174E593BEA39}"/>
              </a:ext>
            </a:extLst>
          </p:cNvPr>
          <p:cNvSpPr/>
          <p:nvPr/>
        </p:nvSpPr>
        <p:spPr>
          <a:xfrm rot="20357872" flipV="1">
            <a:off x="2362201" y="3359546"/>
            <a:ext cx="7734300" cy="0"/>
          </a:xfrm>
          <a:custGeom>
            <a:avLst/>
            <a:gdLst>
              <a:gd name="connsiteX0" fmla="*/ 0 w 7734300"/>
              <a:gd name="connsiteY0" fmla="*/ 0 h 0"/>
              <a:gd name="connsiteX1" fmla="*/ 7734300 w 773430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7734300">
                <a:moveTo>
                  <a:pt x="0" y="0"/>
                </a:moveTo>
                <a:lnTo>
                  <a:pt x="7734300" y="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4261111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AB88C6-E470-F9A7-EF94-0BEA63D9C6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4EAE9834-26CF-A73D-FCE6-E8F5C83C83FE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ED09918-BE41-6D6F-34B8-E2643B29A901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268D8A6-E252-DCD3-2A1A-0A2BD00A0A98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Pattern_09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0F23DA1-9753-F2BE-04AB-A6E54B251599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67E224A-3707-BD0C-1225-757CBAA067E1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115EBA7-D546-A5FD-8EBA-0E6BBEEEA847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06597D0-AECC-ED04-01BD-5FABC924DB98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D03EDD0-B55F-BAE2-8A9B-AF3C76A8E63C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8CCE36BE-6230-E289-13D9-3FA039142249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1B0E7E5-AC97-7F6B-4C58-F2B3E9DE4247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1D92F9E2-3E51-9921-2ED3-53376752F545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C568EF88-4613-FA83-930B-9A7A1067D598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F2246A4D-75A1-FEC0-EA4F-5AFAF482DAFA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357B9635-7B78-9998-DDCA-DC4B35C8A505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DC0AF6F-BA2F-2771-E29F-3FF6B462AD49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CF59DB3D-F82A-ECB4-DFEE-397C5214E6BB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6D3EF041-37BA-E977-EB0A-0012C091BC95}"/>
              </a:ext>
            </a:extLst>
          </p:cNvPr>
          <p:cNvSpPr/>
          <p:nvPr/>
        </p:nvSpPr>
        <p:spPr>
          <a:xfrm>
            <a:off x="2565400" y="2349500"/>
            <a:ext cx="7048500" cy="2667000"/>
          </a:xfrm>
          <a:custGeom>
            <a:avLst/>
            <a:gdLst>
              <a:gd name="connsiteX0" fmla="*/ 0 w 7048500"/>
              <a:gd name="connsiteY0" fmla="*/ 2476500 h 2667000"/>
              <a:gd name="connsiteX1" fmla="*/ 3479800 w 7048500"/>
              <a:gd name="connsiteY1" fmla="*/ 0 h 2667000"/>
              <a:gd name="connsiteX2" fmla="*/ 7048500 w 7048500"/>
              <a:gd name="connsiteY2" fmla="*/ 266700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500" h="2667000">
                <a:moveTo>
                  <a:pt x="0" y="2476500"/>
                </a:moveTo>
                <a:lnTo>
                  <a:pt x="3479800" y="0"/>
                </a:lnTo>
                <a:lnTo>
                  <a:pt x="7048500" y="266700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37802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9AB419-4A5B-E041-BB90-E036C403F3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6CAAF89-2B89-1E43-A8F5-A3CFDC4F0732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9C3E5EDC-CB0D-3C39-FE08-7FAFB5E031B3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3E055996-7189-9E34-917C-664EB5A28097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Pattern_10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8B9A752-BE79-E672-A6EE-5351E0BEBCA3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7B6CC11F-2CC4-5DF6-6FF7-1AE6B4674A42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B7234E7F-3D09-EFCC-C5CE-F16D955443A8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7D6C953-32E5-043D-0D8E-62E53FEA27F7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BF9744FF-3312-26E9-4FA7-4A58D3742A58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6DD83C28-78AC-E08E-9E89-0C36CB34784D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A9C746C0-FC71-2CF0-F023-F43FC892C178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63B51669-67EC-7C5A-B7EA-B4E7A3912F35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DFDE340E-CBB7-5DCC-AC15-60F83BF19BFD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B3B5081-D1C7-B23E-9D6F-0D90691D862C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14B185DA-5287-2000-E8FF-E7B656B92725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A6E2DB83-0669-B439-4DC8-FFE159124CC3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F47E433B-4F5D-2A09-536A-F73A6CF3217C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37219BE6-3D55-6A83-1A34-5EEC3503CB63}"/>
              </a:ext>
            </a:extLst>
          </p:cNvPr>
          <p:cNvSpPr/>
          <p:nvPr/>
        </p:nvSpPr>
        <p:spPr>
          <a:xfrm flipH="1">
            <a:off x="2565400" y="2349500"/>
            <a:ext cx="7048500" cy="2667000"/>
          </a:xfrm>
          <a:custGeom>
            <a:avLst/>
            <a:gdLst>
              <a:gd name="connsiteX0" fmla="*/ 0 w 7048500"/>
              <a:gd name="connsiteY0" fmla="*/ 2476500 h 2667000"/>
              <a:gd name="connsiteX1" fmla="*/ 3479800 w 7048500"/>
              <a:gd name="connsiteY1" fmla="*/ 0 h 2667000"/>
              <a:gd name="connsiteX2" fmla="*/ 7048500 w 7048500"/>
              <a:gd name="connsiteY2" fmla="*/ 266700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500" h="2667000">
                <a:moveTo>
                  <a:pt x="0" y="2476500"/>
                </a:moveTo>
                <a:lnTo>
                  <a:pt x="3479800" y="0"/>
                </a:lnTo>
                <a:lnTo>
                  <a:pt x="7048500" y="266700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1008759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7FC2FD-DD0E-8CC5-1802-56D62E163E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81FD1202-AC22-0B9B-0B56-D6D42AD51D9E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1C95E356-85FF-4D02-8BD6-64B090B0AFAF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EA90C9B4-5CDD-DF46-9579-EB8BFE6D4A0C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Pattern_11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237E2BB0-3CB4-234D-06B6-3FFD61F6AAA4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BD93FB3A-C570-123C-0496-14E5670172A4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7076B432-B193-375D-9A3C-880F7090ECE9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BC3D7E8-1162-BD64-70CD-5657B1F83F40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33E11D6-5B9F-D947-879F-2BE8189685DD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3920BA27-EC1E-BA75-775D-33CEF7DC38FD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94E53E8A-E73C-6805-F08A-A88C5CD8D4CF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8C018408-A539-D9B0-EEDB-386B7B8C4F47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370B30A0-6323-2159-24FA-1FEC71667F60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3015A9D4-6D62-4473-F3AB-2729FDDE4E2D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D83C258D-756F-C198-1B8F-EA08BCA333B1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5CE34990-232B-86BB-3446-70EB2875B967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BEA6181-E962-4227-1D0E-13AEAA5DBF29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39602823-45EA-6B31-D3E1-98EE97F4C43B}"/>
              </a:ext>
            </a:extLst>
          </p:cNvPr>
          <p:cNvSpPr/>
          <p:nvPr/>
        </p:nvSpPr>
        <p:spPr>
          <a:xfrm flipV="1">
            <a:off x="2603500" y="2026046"/>
            <a:ext cx="7162800" cy="2667000"/>
          </a:xfrm>
          <a:custGeom>
            <a:avLst/>
            <a:gdLst>
              <a:gd name="connsiteX0" fmla="*/ 0 w 7048500"/>
              <a:gd name="connsiteY0" fmla="*/ 2476500 h 2667000"/>
              <a:gd name="connsiteX1" fmla="*/ 3479800 w 7048500"/>
              <a:gd name="connsiteY1" fmla="*/ 0 h 2667000"/>
              <a:gd name="connsiteX2" fmla="*/ 7048500 w 7048500"/>
              <a:gd name="connsiteY2" fmla="*/ 266700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500" h="2667000">
                <a:moveTo>
                  <a:pt x="0" y="2476500"/>
                </a:moveTo>
                <a:lnTo>
                  <a:pt x="3479800" y="0"/>
                </a:lnTo>
                <a:lnTo>
                  <a:pt x="7048500" y="266700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7018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18E457-3224-0F8D-CED8-C4C7E13F3A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547E1E0E-F1AB-CB76-A5C8-AE4661ABCDDC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531236E2-DA77-5A1D-1224-CC219EAF2734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7193FA5-96F1-E040-D4CC-F43206026C07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Pattern_12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65442836-2676-85DD-8658-3806166DB4C9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62E03A69-D50D-0B71-8029-FAC44D32FA68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C09CB28-2526-A7EF-4DCD-FEFA5733DA17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11BE3096-3B6A-589F-C791-5BFA89E13772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A999D83A-5E2F-97F4-6B9A-969FEF817D6B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B09B81C-E227-453B-0D65-41DC58B16808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B3F707C8-418D-E051-61AF-BBC530C58F95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A0C1A547-F964-3DC1-AB9E-283B3899D2D0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769CA6B5-940B-7A32-851F-295AD4784984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58CD9771-F43E-0CC2-439E-6AB6F268B9C6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B4DAB19-70C4-8300-0C3D-7B5156835536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973023EC-370A-4B9F-F6DF-975544A0C5A6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BC0B4401-EAF1-41FD-BC8D-4DC0EBC8C83C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id="{CD5C18B3-0E0A-98E1-49E2-AE067156FD5F}"/>
              </a:ext>
            </a:extLst>
          </p:cNvPr>
          <p:cNvSpPr/>
          <p:nvPr/>
        </p:nvSpPr>
        <p:spPr>
          <a:xfrm flipH="1" flipV="1">
            <a:off x="2603500" y="1787842"/>
            <a:ext cx="6883400" cy="2905204"/>
          </a:xfrm>
          <a:custGeom>
            <a:avLst/>
            <a:gdLst>
              <a:gd name="connsiteX0" fmla="*/ 0 w 7048500"/>
              <a:gd name="connsiteY0" fmla="*/ 2476500 h 2667000"/>
              <a:gd name="connsiteX1" fmla="*/ 3479800 w 7048500"/>
              <a:gd name="connsiteY1" fmla="*/ 0 h 2667000"/>
              <a:gd name="connsiteX2" fmla="*/ 7048500 w 7048500"/>
              <a:gd name="connsiteY2" fmla="*/ 2667000 h 2667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048500" h="2667000">
                <a:moveTo>
                  <a:pt x="0" y="2476500"/>
                </a:moveTo>
                <a:lnTo>
                  <a:pt x="3479800" y="0"/>
                </a:lnTo>
                <a:lnTo>
                  <a:pt x="7048500" y="266700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8120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F5B32F-408B-4C96-261B-8660BCE10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B2D5C4CA-9114-E649-92DE-1022F47B534B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2242313-84EA-5B0E-77D0-851F9B2AA9C0}"/>
              </a:ext>
            </a:extLst>
          </p:cNvPr>
          <p:cNvSpPr txBox="1"/>
          <p:nvPr/>
        </p:nvSpPr>
        <p:spPr>
          <a:xfrm>
            <a:off x="1181100" y="3429000"/>
            <a:ext cx="9982200" cy="16661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1</a:t>
            </a:r>
            <a:r>
              <a:rPr lang="ko-KR" altLang="en-US" dirty="0"/>
              <a:t>의 스테이지는 튜토리얼과 같은 난이도로 조절한다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차 웨이브의 난이도는 점차 상승하여 </a:t>
            </a:r>
            <a:r>
              <a:rPr lang="en-US" altLang="ko-KR" dirty="0"/>
              <a:t>1 – 2</a:t>
            </a:r>
            <a:r>
              <a:rPr lang="ko-KR" altLang="en-US" dirty="0"/>
              <a:t>의 진입을 위한 실력을 향상시킨다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7B3DF6C8-19E2-4FB1-3E07-8DE0FD989F9C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1 -1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E1F92BB-47D5-A6CC-D507-8C9ADA6692BA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31093A7F-B8FF-300C-DEC3-1E4C50D610C7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E5D9FDC-861E-B013-886D-819A92D2F71F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530080DD-2BF7-A07E-5599-2FA0FFC8F431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A37B53C6-0B96-D424-B8AA-9F7FF8934C79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DB369FBF-FB61-C2AD-2370-3561EE618639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705B2E61-59E7-2FE3-B770-5FA4C2E383D1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37C5A144-A1F5-4805-449B-16B6120EAAF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161C067-9A24-40BC-E3AF-DEB118F23A36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AC34100E-DE45-6716-5540-A3886DE50AD9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A08CA760-8BF2-8CF1-FD2C-F4004D1D7388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8B4942C-2CB4-FECA-F459-F31FA0D89658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5912BA7-B584-8ECB-D09E-F7E75EAC2917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 20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83F731-C819-E615-C750-1BF16DFE3DE3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</a:t>
            </a:r>
            <a:r>
              <a:rPr lang="ko-KR" altLang="en-US" dirty="0">
                <a:solidFill>
                  <a:schemeClr val="tx1"/>
                </a:solidFill>
              </a:rPr>
              <a:t>초 </a:t>
            </a:r>
            <a:r>
              <a:rPr lang="en-US" altLang="ko-KR" dirty="0">
                <a:solidFill>
                  <a:schemeClr val="tx1"/>
                </a:solidFill>
              </a:rPr>
              <a:t>~ 30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ADEB6C2C-25D0-11B5-F699-1C39790F92C1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3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99CB21A-77A1-F22D-2B9B-0EAE6F03E74E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 마다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262512FD-1D0E-FE7B-301B-82F181C1657E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 마다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1521658-5D84-8320-845E-CDA271AE2987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30</a:t>
            </a:r>
            <a:r>
              <a:rPr lang="ko-KR" altLang="en-US" dirty="0">
                <a:solidFill>
                  <a:schemeClr val="tx1"/>
                </a:solidFill>
              </a:rPr>
              <a:t>마리 처치 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DC40D140-DCF1-694E-072A-CD30CC8CA8DF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50</a:t>
            </a:r>
            <a:r>
              <a:rPr lang="ko-KR" altLang="en-US" dirty="0">
                <a:solidFill>
                  <a:schemeClr val="tx1"/>
                </a:solidFill>
              </a:rPr>
              <a:t>마리 처치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EB8C21E6-C1ED-22EE-5D1B-79692FD40836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70</a:t>
            </a:r>
            <a:r>
              <a:rPr lang="ko-KR" altLang="en-US" dirty="0">
                <a:solidFill>
                  <a:schemeClr val="tx1"/>
                </a:solidFill>
              </a:rPr>
              <a:t>마리 처치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C98610F-B01F-9675-280C-E90711B57F30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7482331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98E576-595F-5562-3413-7DFD81A21F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03A00C58-D394-C2DD-A263-47CDAB4EBFD7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0DCFA6B6-DE36-86EA-E22E-53E64FCA2F0E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98D885B0-75A0-0AE0-4568-F900EF0A449C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Pattern_13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0874EEF8-7381-0D2C-B985-9538DFD31A0A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0958E4B-A9AF-36C2-259B-1C675B0F0F03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0C8037F3-D2F2-2652-D08F-6CF7C2C4F39F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2676FA01-B031-D2A8-B361-141109BD5864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428B518A-264A-59E0-E6A7-BA67867108D9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2988AC84-8BB4-EB90-8008-218EE8DD7A9A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460D8AB1-079C-B182-D443-5165550A4B0D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363B919-9318-E5BB-8B55-37916D23FF1F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986A697D-2B44-8556-F065-2AAE533415A0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73C1283-4C52-5BA0-B5B9-9E3C88CC597E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F7ED323F-0AE1-6847-DEBA-229BD7C4B2BE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A2CECD6-32CE-4B37-8617-F072BCA25C05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503BA3F9-BA44-C242-0E69-0063BA224C91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E0548113-B2B7-24DB-BC7F-3526C86FCFE3}"/>
              </a:ext>
            </a:extLst>
          </p:cNvPr>
          <p:cNvSpPr/>
          <p:nvPr/>
        </p:nvSpPr>
        <p:spPr>
          <a:xfrm>
            <a:off x="2247900" y="1917700"/>
            <a:ext cx="3860800" cy="3136900"/>
          </a:xfrm>
          <a:custGeom>
            <a:avLst/>
            <a:gdLst>
              <a:gd name="connsiteX0" fmla="*/ 101600 w 3860800"/>
              <a:gd name="connsiteY0" fmla="*/ 0 h 3136900"/>
              <a:gd name="connsiteX1" fmla="*/ 3860800 w 3860800"/>
              <a:gd name="connsiteY1" fmla="*/ 381000 h 3136900"/>
              <a:gd name="connsiteX2" fmla="*/ 1346200 w 3860800"/>
              <a:gd name="connsiteY2" fmla="*/ 1397000 h 3136900"/>
              <a:gd name="connsiteX3" fmla="*/ 3632200 w 3860800"/>
              <a:gd name="connsiteY3" fmla="*/ 1549400 h 3136900"/>
              <a:gd name="connsiteX4" fmla="*/ 3759200 w 3860800"/>
              <a:gd name="connsiteY4" fmla="*/ 1562100 h 3136900"/>
              <a:gd name="connsiteX5" fmla="*/ 0 w 3860800"/>
              <a:gd name="connsiteY5" fmla="*/ 3136900 h 31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0800" h="3136900">
                <a:moveTo>
                  <a:pt x="101600" y="0"/>
                </a:moveTo>
                <a:lnTo>
                  <a:pt x="3860800" y="381000"/>
                </a:lnTo>
                <a:lnTo>
                  <a:pt x="1346200" y="1397000"/>
                </a:lnTo>
                <a:lnTo>
                  <a:pt x="3632200" y="1549400"/>
                </a:lnTo>
                <a:lnTo>
                  <a:pt x="3759200" y="1562100"/>
                </a:lnTo>
                <a:lnTo>
                  <a:pt x="0" y="313690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3514545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CD84E-F121-F30B-AF77-F3AB55072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>
            <a:extLst>
              <a:ext uri="{FF2B5EF4-FFF2-40B4-BE49-F238E27FC236}">
                <a16:creationId xmlns:a16="http://schemas.microsoft.com/office/drawing/2014/main" id="{CD200D7F-3CA6-946C-D3BC-409675138FD7}"/>
              </a:ext>
            </a:extLst>
          </p:cNvPr>
          <p:cNvSpPr txBox="1"/>
          <p:nvPr/>
        </p:nvSpPr>
        <p:spPr>
          <a:xfrm>
            <a:off x="581891" y="480291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일반 몬스터 패턴</a:t>
            </a:r>
            <a:endParaRPr lang="en-US" altLang="ko-KR" sz="2400" b="1" dirty="0"/>
          </a:p>
        </p:txBody>
      </p: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2FC3F719-422A-D302-EC6C-4BF289A32569}"/>
              </a:ext>
            </a:extLst>
          </p:cNvPr>
          <p:cNvCxnSpPr>
            <a:cxnSpLocks/>
          </p:cNvCxnSpPr>
          <p:nvPr/>
        </p:nvCxnSpPr>
        <p:spPr>
          <a:xfrm>
            <a:off x="563418" y="1080655"/>
            <a:ext cx="11065164" cy="0"/>
          </a:xfrm>
          <a:prstGeom prst="line">
            <a:avLst/>
          </a:prstGeom>
          <a:ln w="3492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48DAF3-0961-5A70-78BB-8BD2C5D5BFBB}"/>
              </a:ext>
            </a:extLst>
          </p:cNvPr>
          <p:cNvSpPr txBox="1"/>
          <p:nvPr/>
        </p:nvSpPr>
        <p:spPr>
          <a:xfrm>
            <a:off x="581891" y="1164645"/>
            <a:ext cx="57681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Pattern_14</a:t>
            </a:r>
          </a:p>
        </p:txBody>
      </p:sp>
      <p:grpSp>
        <p:nvGrpSpPr>
          <p:cNvPr id="5" name="그룹 4">
            <a:extLst>
              <a:ext uri="{FF2B5EF4-FFF2-40B4-BE49-F238E27FC236}">
                <a16:creationId xmlns:a16="http://schemas.microsoft.com/office/drawing/2014/main" id="{D7109D1C-B391-DA95-D4D7-C1BE604F9985}"/>
              </a:ext>
            </a:extLst>
          </p:cNvPr>
          <p:cNvGrpSpPr/>
          <p:nvPr/>
        </p:nvGrpSpPr>
        <p:grpSpPr>
          <a:xfrm>
            <a:off x="3164114" y="1894467"/>
            <a:ext cx="5863772" cy="812800"/>
            <a:chOff x="3164114" y="1872344"/>
            <a:chExt cx="5863772" cy="812800"/>
          </a:xfrm>
        </p:grpSpPr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83BDA2E0-B18C-93E2-921B-8AA3F283F71A}"/>
                </a:ext>
              </a:extLst>
            </p:cNvPr>
            <p:cNvSpPr/>
            <p:nvPr/>
          </p:nvSpPr>
          <p:spPr>
            <a:xfrm>
              <a:off x="3164114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1</a:t>
              </a:r>
              <a:endParaRPr lang="ko-KR" altLang="en-US" sz="4800" b="1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E49F89A1-0945-69A3-8E73-7AD41D673449}"/>
                </a:ext>
              </a:extLst>
            </p:cNvPr>
            <p:cNvSpPr/>
            <p:nvPr/>
          </p:nvSpPr>
          <p:spPr>
            <a:xfrm>
              <a:off x="5689600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2</a:t>
              </a:r>
              <a:endParaRPr lang="ko-KR" altLang="en-US" sz="4800" b="1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4D622797-4FB8-6161-C6C9-8BD60E5AC279}"/>
                </a:ext>
              </a:extLst>
            </p:cNvPr>
            <p:cNvSpPr/>
            <p:nvPr/>
          </p:nvSpPr>
          <p:spPr>
            <a:xfrm>
              <a:off x="8215086" y="1872344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3</a:t>
              </a:r>
              <a:endParaRPr lang="ko-KR" altLang="en-US" sz="4800" b="1" dirty="0"/>
            </a:p>
          </p:txBody>
        </p:sp>
      </p:grpSp>
      <p:grpSp>
        <p:nvGrpSpPr>
          <p:cNvPr id="6" name="그룹 5">
            <a:extLst>
              <a:ext uri="{FF2B5EF4-FFF2-40B4-BE49-F238E27FC236}">
                <a16:creationId xmlns:a16="http://schemas.microsoft.com/office/drawing/2014/main" id="{FB626AF4-5271-D20B-C770-F15C768003F6}"/>
              </a:ext>
            </a:extLst>
          </p:cNvPr>
          <p:cNvGrpSpPr/>
          <p:nvPr/>
        </p:nvGrpSpPr>
        <p:grpSpPr>
          <a:xfrm>
            <a:off x="3164114" y="3044724"/>
            <a:ext cx="5863772" cy="812800"/>
            <a:chOff x="3164114" y="3022600"/>
            <a:chExt cx="5863772" cy="812800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9B3800D5-6F8C-B3B2-7E8D-A0CE953A7EA5}"/>
                </a:ext>
              </a:extLst>
            </p:cNvPr>
            <p:cNvSpPr/>
            <p:nvPr/>
          </p:nvSpPr>
          <p:spPr>
            <a:xfrm>
              <a:off x="3164114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4</a:t>
              </a:r>
              <a:endParaRPr lang="ko-KR" altLang="en-US" sz="4800" b="1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9EA1AB1-3AF8-4BF7-64A4-78DA5AFD2B48}"/>
                </a:ext>
              </a:extLst>
            </p:cNvPr>
            <p:cNvSpPr/>
            <p:nvPr/>
          </p:nvSpPr>
          <p:spPr>
            <a:xfrm>
              <a:off x="5689600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5</a:t>
              </a:r>
              <a:endParaRPr lang="ko-KR" altLang="en-US" sz="4800" b="1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78939F36-CF08-D469-6C8F-575307C725C8}"/>
                </a:ext>
              </a:extLst>
            </p:cNvPr>
            <p:cNvSpPr/>
            <p:nvPr/>
          </p:nvSpPr>
          <p:spPr>
            <a:xfrm>
              <a:off x="8215086" y="3022600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6</a:t>
              </a:r>
              <a:endParaRPr lang="ko-KR" altLang="en-US" sz="4800" b="1" dirty="0"/>
            </a:p>
          </p:txBody>
        </p:sp>
      </p:grpSp>
      <p:grpSp>
        <p:nvGrpSpPr>
          <p:cNvPr id="7" name="그룹 6">
            <a:extLst>
              <a:ext uri="{FF2B5EF4-FFF2-40B4-BE49-F238E27FC236}">
                <a16:creationId xmlns:a16="http://schemas.microsoft.com/office/drawing/2014/main" id="{BE18EB81-B140-620D-D7D2-D4B659B45CCB}"/>
              </a:ext>
            </a:extLst>
          </p:cNvPr>
          <p:cNvGrpSpPr/>
          <p:nvPr/>
        </p:nvGrpSpPr>
        <p:grpSpPr>
          <a:xfrm>
            <a:off x="3164114" y="4194980"/>
            <a:ext cx="5863772" cy="812800"/>
            <a:chOff x="3164114" y="4172857"/>
            <a:chExt cx="5863772" cy="812800"/>
          </a:xfrm>
        </p:grpSpPr>
        <p:sp>
          <p:nvSpPr>
            <p:cNvPr id="8" name="타원 7">
              <a:extLst>
                <a:ext uri="{FF2B5EF4-FFF2-40B4-BE49-F238E27FC236}">
                  <a16:creationId xmlns:a16="http://schemas.microsoft.com/office/drawing/2014/main" id="{DF9C5767-1ECB-C12B-937C-780ED2F8D6BE}"/>
                </a:ext>
              </a:extLst>
            </p:cNvPr>
            <p:cNvSpPr/>
            <p:nvPr/>
          </p:nvSpPr>
          <p:spPr>
            <a:xfrm>
              <a:off x="3164114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7</a:t>
              </a:r>
              <a:endParaRPr lang="ko-KR" altLang="en-US" sz="4800" b="1" dirty="0"/>
            </a:p>
          </p:txBody>
        </p:sp>
        <p:sp>
          <p:nvSpPr>
            <p:cNvPr id="9" name="타원 8">
              <a:extLst>
                <a:ext uri="{FF2B5EF4-FFF2-40B4-BE49-F238E27FC236}">
                  <a16:creationId xmlns:a16="http://schemas.microsoft.com/office/drawing/2014/main" id="{7419191C-2A82-752C-3463-8192BF235BAB}"/>
                </a:ext>
              </a:extLst>
            </p:cNvPr>
            <p:cNvSpPr/>
            <p:nvPr/>
          </p:nvSpPr>
          <p:spPr>
            <a:xfrm>
              <a:off x="5689600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8</a:t>
              </a:r>
              <a:endParaRPr lang="ko-KR" altLang="en-US" sz="4800" b="1" dirty="0"/>
            </a:p>
          </p:txBody>
        </p:sp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86548E97-4D59-A8B4-27DB-25266EB23D0F}"/>
                </a:ext>
              </a:extLst>
            </p:cNvPr>
            <p:cNvSpPr/>
            <p:nvPr/>
          </p:nvSpPr>
          <p:spPr>
            <a:xfrm>
              <a:off x="8215086" y="4172857"/>
              <a:ext cx="812800" cy="812800"/>
            </a:xfrm>
            <a:prstGeom prst="ellipse">
              <a:avLst/>
            </a:prstGeom>
          </p:spPr>
          <p:style>
            <a:lnRef idx="2">
              <a:schemeClr val="dk1">
                <a:shade val="15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4800" b="1" dirty="0"/>
                <a:t>9</a:t>
              </a:r>
              <a:endParaRPr lang="ko-KR" altLang="en-US" sz="4800" b="1" dirty="0"/>
            </a:p>
          </p:txBody>
        </p:sp>
      </p:grpSp>
      <p:sp>
        <p:nvSpPr>
          <p:cNvPr id="4" name="직사각형 3">
            <a:extLst>
              <a:ext uri="{FF2B5EF4-FFF2-40B4-BE49-F238E27FC236}">
                <a16:creationId xmlns:a16="http://schemas.microsoft.com/office/drawing/2014/main" id="{046582D0-0654-5B8C-5577-A7FB6014F9A5}"/>
              </a:ext>
            </a:extLst>
          </p:cNvPr>
          <p:cNvSpPr/>
          <p:nvPr/>
        </p:nvSpPr>
        <p:spPr>
          <a:xfrm>
            <a:off x="2880852" y="1732935"/>
            <a:ext cx="6430296" cy="3392129"/>
          </a:xfrm>
          <a:prstGeom prst="rect">
            <a:avLst/>
          </a:prstGeom>
          <a:solidFill>
            <a:schemeClr val="bg1">
              <a:alpha val="75000"/>
            </a:schemeClr>
          </a:solidFill>
          <a:ln w="508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자유형: 도형 19">
            <a:extLst>
              <a:ext uri="{FF2B5EF4-FFF2-40B4-BE49-F238E27FC236}">
                <a16:creationId xmlns:a16="http://schemas.microsoft.com/office/drawing/2014/main" id="{B245F343-1414-3749-F617-B40EDA4A08A7}"/>
              </a:ext>
            </a:extLst>
          </p:cNvPr>
          <p:cNvSpPr/>
          <p:nvPr/>
        </p:nvSpPr>
        <p:spPr>
          <a:xfrm flipH="1">
            <a:off x="6284686" y="1917700"/>
            <a:ext cx="3860800" cy="3136900"/>
          </a:xfrm>
          <a:custGeom>
            <a:avLst/>
            <a:gdLst>
              <a:gd name="connsiteX0" fmla="*/ 101600 w 3860800"/>
              <a:gd name="connsiteY0" fmla="*/ 0 h 3136900"/>
              <a:gd name="connsiteX1" fmla="*/ 3860800 w 3860800"/>
              <a:gd name="connsiteY1" fmla="*/ 381000 h 3136900"/>
              <a:gd name="connsiteX2" fmla="*/ 1346200 w 3860800"/>
              <a:gd name="connsiteY2" fmla="*/ 1397000 h 3136900"/>
              <a:gd name="connsiteX3" fmla="*/ 3632200 w 3860800"/>
              <a:gd name="connsiteY3" fmla="*/ 1549400 h 3136900"/>
              <a:gd name="connsiteX4" fmla="*/ 3759200 w 3860800"/>
              <a:gd name="connsiteY4" fmla="*/ 1562100 h 3136900"/>
              <a:gd name="connsiteX5" fmla="*/ 0 w 3860800"/>
              <a:gd name="connsiteY5" fmla="*/ 3136900 h 31369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3860800" h="3136900">
                <a:moveTo>
                  <a:pt x="101600" y="0"/>
                </a:moveTo>
                <a:lnTo>
                  <a:pt x="3860800" y="381000"/>
                </a:lnTo>
                <a:lnTo>
                  <a:pt x="1346200" y="1397000"/>
                </a:lnTo>
                <a:lnTo>
                  <a:pt x="3632200" y="1549400"/>
                </a:lnTo>
                <a:lnTo>
                  <a:pt x="3759200" y="1562100"/>
                </a:lnTo>
                <a:lnTo>
                  <a:pt x="0" y="3136900"/>
                </a:lnTo>
              </a:path>
            </a:pathLst>
          </a:custGeom>
          <a:noFill/>
          <a:ln w="50800">
            <a:solidFill>
              <a:srgbClr val="FF0000"/>
            </a:solidFill>
            <a:headEnd type="oval" w="lg" len="lg"/>
            <a:tailEnd type="triangle" w="lg" len="lg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064295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BCA97F-9D5D-6A79-89AB-5CC662B76C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0C259487-4A20-19D3-A8EF-7CECD929F721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EFBFD9C-840E-D4D3-28DF-2D52863A32CC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초 동안 다음 스테이지 진입을 위한 준비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추가적인 몬스터 생성 없음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508644D3-5DDC-8993-AEBF-034377CEAA23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1 - 1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369DBEA-5F83-936A-513C-592B6CCB1A90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5E0DB30-15A1-14A9-E173-7C6168DC9F36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B94E27E9-6CEE-B62B-3198-5BF4822E81D9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1E5ABD43-26D5-D43A-E3D0-774013B644BB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80C89656-1681-FF27-1325-827404A0880B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0B5A4270-9889-8C41-8CF5-EECAAA9FA6BE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230EB01A-4BBB-DB7E-8410-A2E85CA62AFE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BECC098-9D50-E046-B617-652602A5C82D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0C916CF1-4B60-7ABA-C590-DEFE8E61DE45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F55F907C-FF12-91CF-E66C-066A7D1734F6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516DF852-C330-EA9A-D6D9-F279CF12BDBC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E726ED06-A52C-08B7-C97D-E9D855578863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E299E72-0770-DAEE-92D9-0441413A12F2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4F23131-9366-CE94-98DC-ADD52CCAD447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E5692EB4-2705-6127-FF4E-A02939E33F6D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남은 몬스터 제거</a:t>
            </a:r>
            <a:r>
              <a:rPr lang="en-US" altLang="ko-KR" dirty="0">
                <a:solidFill>
                  <a:schemeClr val="tx1"/>
                </a:solidFill>
              </a:rPr>
              <a:t> </a:t>
            </a:r>
            <a:r>
              <a:rPr lang="ko-KR" altLang="en-US" dirty="0">
                <a:solidFill>
                  <a:schemeClr val="tx1"/>
                </a:solidFill>
              </a:rPr>
              <a:t>및 대기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EAE8A17E-B1F3-6A9B-5BAA-6F6A79F3F684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F8FEBF97-265C-0548-5A7B-9C5D8A7D3254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3C2AB46-6A0A-4160-7E3F-25FCE787A300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추가 몬스터 없음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BB8CF439-14E2-0190-7555-72B0F0A74A3D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7D9211B-6B39-9280-6CD1-5ABE8DFBD835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-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BC0C419-A321-472E-2B92-8A24AF2C5993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3834822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32B334-E603-3512-AA33-ADEFF085A1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EB8A653-F3CA-62D9-A1AE-399805C0A704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9F42111-A38D-3836-E5E1-00040F38DD6E}"/>
              </a:ext>
            </a:extLst>
          </p:cNvPr>
          <p:cNvSpPr txBox="1"/>
          <p:nvPr/>
        </p:nvSpPr>
        <p:spPr>
          <a:xfrm>
            <a:off x="1181100" y="3429000"/>
            <a:ext cx="9982200" cy="2774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dirty="0"/>
              <a:t>스테이지 진입 후 </a:t>
            </a:r>
            <a:r>
              <a:rPr lang="en-US" altLang="ko-KR" dirty="0"/>
              <a:t>2</a:t>
            </a:r>
            <a:r>
              <a:rPr lang="ko-KR" altLang="en-US" dirty="0"/>
              <a:t>초 딜레이 타임 이후 </a:t>
            </a:r>
            <a:r>
              <a:rPr lang="en-US" altLang="ko-KR" dirty="0"/>
              <a:t>1</a:t>
            </a:r>
            <a:r>
              <a:rPr lang="ko-KR" altLang="en-US" dirty="0"/>
              <a:t>차 웨이브 시작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2</a:t>
            </a:r>
            <a:r>
              <a:rPr lang="ko-KR" altLang="en-US" dirty="0"/>
              <a:t> 에서는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가 등장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</a:t>
            </a:r>
            <a:r>
              <a:rPr lang="ko-KR" altLang="en-US" dirty="0"/>
              <a:t>차 웨이브는 난이도가 수직 상승하여 엘리트 몬스터의 등장을 암시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2</a:t>
            </a:r>
            <a:r>
              <a:rPr lang="ko-KR" altLang="en-US" dirty="0"/>
              <a:t>차 웨이브는 일반 몬스터 등장하지 않음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3</a:t>
            </a:r>
            <a:r>
              <a:rPr lang="ko-KR" altLang="en-US" dirty="0"/>
              <a:t>차 웨이브는 난이도 하락으로 휴식을 제공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28958E2-F7A4-25BF-C7DA-3038AC1E8095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1 - 2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C292568-2AA3-90C6-6FCB-40E138454063}"/>
              </a:ext>
            </a:extLst>
          </p:cNvPr>
          <p:cNvGrpSpPr/>
          <p:nvPr/>
        </p:nvGrpSpPr>
        <p:grpSpPr>
          <a:xfrm>
            <a:off x="239579" y="2660196"/>
            <a:ext cx="11712842" cy="369332"/>
            <a:chOff x="0" y="2263854"/>
            <a:chExt cx="12192000" cy="369332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102D97A3-2024-0DE4-44C9-76BB649AF4C6}"/>
                </a:ext>
              </a:extLst>
            </p:cNvPr>
            <p:cNvSpPr txBox="1"/>
            <p:nvPr/>
          </p:nvSpPr>
          <p:spPr>
            <a:xfrm>
              <a:off x="0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C07AEDD0-564B-C00E-3520-1FF1C4C92855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>
              <a:off x="1800043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5C77F0E-E26C-F5ED-5B04-D56E32074185}"/>
                </a:ext>
              </a:extLst>
            </p:cNvPr>
            <p:cNvSpPr txBox="1"/>
            <p:nvPr/>
          </p:nvSpPr>
          <p:spPr>
            <a:xfrm>
              <a:off x="2078391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1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1F6375EE-2B02-9500-DE52-87A600B3B712}"/>
                </a:ext>
              </a:extLst>
            </p:cNvPr>
            <p:cNvCxnSpPr>
              <a:cxnSpLocks/>
              <a:stCxn id="29" idx="3"/>
            </p:cNvCxnSpPr>
            <p:nvPr/>
          </p:nvCxnSpPr>
          <p:spPr>
            <a:xfrm>
              <a:off x="3878434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B44ED74-B125-7D9B-BBD7-86E02D2B9937}"/>
                </a:ext>
              </a:extLst>
            </p:cNvPr>
            <p:cNvSpPr txBox="1"/>
            <p:nvPr/>
          </p:nvSpPr>
          <p:spPr>
            <a:xfrm>
              <a:off x="4156783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2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A63E686E-9E45-D4C8-8F0A-9719BF221BD2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5956826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94703E36-DA7A-2328-D84E-03BE0394D5F4}"/>
                </a:ext>
              </a:extLst>
            </p:cNvPr>
            <p:cNvSpPr txBox="1"/>
            <p:nvPr/>
          </p:nvSpPr>
          <p:spPr>
            <a:xfrm>
              <a:off x="6235174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3</a:t>
              </a:r>
              <a:r>
                <a:rPr lang="ko-KR" altLang="en-US" dirty="0"/>
                <a:t>차 웨이브</a:t>
              </a:r>
              <a:endParaRPr lang="en-US" altLang="ko-KR" dirty="0"/>
            </a:p>
          </p:txBody>
        </p: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937D7BDB-3141-3ADC-3CBC-0DED8723CA3E}"/>
                </a:ext>
              </a:extLst>
            </p:cNvPr>
            <p:cNvCxnSpPr>
              <a:cxnSpLocks/>
              <a:stCxn id="33" idx="3"/>
            </p:cNvCxnSpPr>
            <p:nvPr/>
          </p:nvCxnSpPr>
          <p:spPr>
            <a:xfrm>
              <a:off x="8035217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D6F2E60B-7D75-E844-790F-D05ED849A142}"/>
                </a:ext>
              </a:extLst>
            </p:cNvPr>
            <p:cNvSpPr txBox="1"/>
            <p:nvPr/>
          </p:nvSpPr>
          <p:spPr>
            <a:xfrm>
              <a:off x="8313566" y="2263854"/>
              <a:ext cx="1800043" cy="369332"/>
            </a:xfrm>
            <a:prstGeom prst="rect">
              <a:avLst/>
            </a:prstGeom>
            <a:noFill/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종료</a:t>
              </a:r>
              <a:endParaRPr lang="en-US" altLang="ko-KR" dirty="0"/>
            </a:p>
          </p:txBody>
        </p: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AB4AD099-DA22-7F85-A9F7-4EDAD946EF44}"/>
                </a:ext>
              </a:extLst>
            </p:cNvPr>
            <p:cNvCxnSpPr>
              <a:cxnSpLocks/>
              <a:stCxn id="35" idx="3"/>
            </p:cNvCxnSpPr>
            <p:nvPr/>
          </p:nvCxnSpPr>
          <p:spPr>
            <a:xfrm>
              <a:off x="10113609" y="2448520"/>
              <a:ext cx="278349" cy="0"/>
            </a:xfrm>
            <a:prstGeom prst="straightConnector1">
              <a:avLst/>
            </a:prstGeom>
            <a:ln w="38100">
              <a:solidFill>
                <a:schemeClr val="dk1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0CA56A39-C0D8-C92E-F956-C77D6D18C93F}"/>
                </a:ext>
              </a:extLst>
            </p:cNvPr>
            <p:cNvSpPr txBox="1"/>
            <p:nvPr/>
          </p:nvSpPr>
          <p:spPr>
            <a:xfrm>
              <a:off x="10391957" y="2263854"/>
              <a:ext cx="1800043" cy="369332"/>
            </a:xfrm>
            <a:prstGeom prst="rect">
              <a:avLst/>
            </a:prstGeom>
            <a:solidFill>
              <a:srgbClr val="FFFF00"/>
            </a:solidFill>
            <a:ln>
              <a:solidFill>
                <a:schemeClr val="dk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dirty="0"/>
                <a:t>스테이지 진입</a:t>
              </a:r>
              <a:endParaRPr lang="en-US" altLang="ko-KR" dirty="0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8EF82DAD-074F-2923-1DAD-5EE9EB932110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8621241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ED50EE-3825-BB17-42E3-2B877DC048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6C314AB9-F088-5539-CC88-CDAE9E33D40C}"/>
              </a:ext>
            </a:extLst>
          </p:cNvPr>
          <p:cNvSpPr/>
          <p:nvPr/>
        </p:nvSpPr>
        <p:spPr>
          <a:xfrm>
            <a:off x="136259" y="503562"/>
            <a:ext cx="2214996" cy="862113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1Stage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6FB909-F77A-7ECA-4322-FC527C190D92}"/>
              </a:ext>
            </a:extLst>
          </p:cNvPr>
          <p:cNvSpPr txBox="1"/>
          <p:nvPr/>
        </p:nvSpPr>
        <p:spPr>
          <a:xfrm>
            <a:off x="1181100" y="3429000"/>
            <a:ext cx="9982200" cy="1112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1 – 2</a:t>
            </a:r>
            <a:r>
              <a:rPr lang="ko-KR" altLang="en-US" dirty="0"/>
              <a:t>의 스테이지는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 </a:t>
            </a:r>
            <a:r>
              <a:rPr lang="ko-KR" altLang="en-US" dirty="0"/>
              <a:t>등장을 암시하는 난이도 상승</a:t>
            </a:r>
            <a:endParaRPr lang="en-US" altLang="ko-KR" dirty="0"/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를 맞이하기 위한 </a:t>
            </a:r>
            <a:r>
              <a:rPr lang="ko-KR" altLang="en-US" dirty="0">
                <a:solidFill>
                  <a:srgbClr val="FF0000"/>
                </a:solidFill>
              </a:rPr>
              <a:t>준비 단계</a:t>
            </a:r>
            <a:r>
              <a:rPr lang="ko-KR" altLang="en-US" dirty="0"/>
              <a:t>와 </a:t>
            </a:r>
            <a:r>
              <a:rPr lang="ko-KR" altLang="en-US" b="1" dirty="0">
                <a:solidFill>
                  <a:schemeClr val="accent5"/>
                </a:solidFill>
              </a:rPr>
              <a:t>엘리트 몬스터</a:t>
            </a:r>
            <a:r>
              <a:rPr lang="ko-KR" altLang="en-US" dirty="0"/>
              <a:t> 처치 후 </a:t>
            </a:r>
            <a:r>
              <a:rPr lang="ko-KR" altLang="en-US" dirty="0">
                <a:solidFill>
                  <a:srgbClr val="FF0000"/>
                </a:solidFill>
              </a:rPr>
              <a:t>휴식 단계</a:t>
            </a:r>
            <a:r>
              <a:rPr lang="ko-KR" altLang="en-US" dirty="0"/>
              <a:t>가 존재</a:t>
            </a:r>
            <a:endParaRPr lang="en-US" altLang="ko-KR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E17E3D4-0788-E794-4DAC-7C6B2C77C9BE}"/>
              </a:ext>
            </a:extLst>
          </p:cNvPr>
          <p:cNvSpPr/>
          <p:nvPr/>
        </p:nvSpPr>
        <p:spPr>
          <a:xfrm>
            <a:off x="136259" y="1613325"/>
            <a:ext cx="2214996" cy="5334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2800" b="1" dirty="0">
                <a:solidFill>
                  <a:schemeClr val="tx1"/>
                </a:solidFill>
              </a:rPr>
              <a:t>1 -2 </a:t>
            </a:r>
            <a:endParaRPr lang="ko-KR" altLang="en-US" sz="2800" b="1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BC91B0A-810C-62C0-98F8-91B4C3B4E057}"/>
              </a:ext>
            </a:extLst>
          </p:cNvPr>
          <p:cNvSpPr txBox="1"/>
          <p:nvPr/>
        </p:nvSpPr>
        <p:spPr>
          <a:xfrm>
            <a:off x="239579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E39E38AF-6B66-37FD-5C54-5C0D2965FA05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1968878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AC58D402-D82C-1FD9-ADED-E32B25115082}"/>
              </a:ext>
            </a:extLst>
          </p:cNvPr>
          <p:cNvSpPr txBox="1"/>
          <p:nvPr/>
        </p:nvSpPr>
        <p:spPr>
          <a:xfrm>
            <a:off x="2236287" y="2660196"/>
            <a:ext cx="1729299" cy="369332"/>
          </a:xfrm>
          <a:prstGeom prst="rect">
            <a:avLst/>
          </a:prstGeom>
          <a:solidFill>
            <a:srgbClr val="FFFF00"/>
          </a:solidFill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2FA52F5E-BF18-74BD-3123-06CFB57CAB45}"/>
              </a:ext>
            </a:extLst>
          </p:cNvPr>
          <p:cNvCxnSpPr>
            <a:cxnSpLocks/>
            <a:stCxn id="29" idx="3"/>
          </p:cNvCxnSpPr>
          <p:nvPr/>
        </p:nvCxnSpPr>
        <p:spPr>
          <a:xfrm>
            <a:off x="3965587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1CB820DD-C64A-0AED-767A-D7D9EEA8C011}"/>
              </a:ext>
            </a:extLst>
          </p:cNvPr>
          <p:cNvSpPr txBox="1"/>
          <p:nvPr/>
        </p:nvSpPr>
        <p:spPr>
          <a:xfrm>
            <a:off x="4232996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61ABF05-B06C-7578-3FF0-975FD0D307A2}"/>
              </a:ext>
            </a:extLst>
          </p:cNvPr>
          <p:cNvCxnSpPr>
            <a:cxnSpLocks/>
            <a:stCxn id="31" idx="3"/>
          </p:cNvCxnSpPr>
          <p:nvPr/>
        </p:nvCxnSpPr>
        <p:spPr>
          <a:xfrm>
            <a:off x="5962296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08E1F4B-554F-69FF-CC8A-5E0029B70F9D}"/>
              </a:ext>
            </a:extLst>
          </p:cNvPr>
          <p:cNvSpPr txBox="1"/>
          <p:nvPr/>
        </p:nvSpPr>
        <p:spPr>
          <a:xfrm>
            <a:off x="6229704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3</a:t>
            </a:r>
            <a:r>
              <a:rPr lang="ko-KR" altLang="en-US" dirty="0"/>
              <a:t>차 웨이브</a:t>
            </a:r>
            <a:endParaRPr lang="en-US" altLang="ko-KR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B043CDC5-D627-C17E-3874-123027F18F03}"/>
              </a:ext>
            </a:extLst>
          </p:cNvPr>
          <p:cNvCxnSpPr>
            <a:cxnSpLocks/>
            <a:stCxn id="33" idx="3"/>
          </p:cNvCxnSpPr>
          <p:nvPr/>
        </p:nvCxnSpPr>
        <p:spPr>
          <a:xfrm>
            <a:off x="7959004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658040EC-975E-5531-2E47-63BE107701D0}"/>
              </a:ext>
            </a:extLst>
          </p:cNvPr>
          <p:cNvSpPr txBox="1"/>
          <p:nvPr/>
        </p:nvSpPr>
        <p:spPr>
          <a:xfrm>
            <a:off x="8226413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종료</a:t>
            </a:r>
            <a:endParaRPr lang="en-US" altLang="ko-KR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A2AB2B5-E239-AAA1-B9C0-96E601363B16}"/>
              </a:ext>
            </a:extLst>
          </p:cNvPr>
          <p:cNvCxnSpPr>
            <a:cxnSpLocks/>
            <a:stCxn id="35" idx="3"/>
          </p:cNvCxnSpPr>
          <p:nvPr/>
        </p:nvCxnSpPr>
        <p:spPr>
          <a:xfrm>
            <a:off x="9955713" y="2844862"/>
            <a:ext cx="267410" cy="0"/>
          </a:xfrm>
          <a:prstGeom prst="straightConnector1">
            <a:avLst/>
          </a:prstGeom>
          <a:ln w="38100">
            <a:solidFill>
              <a:schemeClr val="dk1"/>
            </a:solidFill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2DCD52E-28AB-E56C-D83C-167F0AAB364B}"/>
              </a:ext>
            </a:extLst>
          </p:cNvPr>
          <p:cNvSpPr txBox="1"/>
          <p:nvPr/>
        </p:nvSpPr>
        <p:spPr>
          <a:xfrm>
            <a:off x="10223122" y="2660196"/>
            <a:ext cx="1729299" cy="369332"/>
          </a:xfrm>
          <a:prstGeom prst="rect">
            <a:avLst/>
          </a:prstGeom>
          <a:noFill/>
          <a:ln>
            <a:solidFill>
              <a:schemeClr val="dk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/>
              <a:t>스테이지 진입</a:t>
            </a:r>
            <a:endParaRPr lang="en-US" altLang="ko-KR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43F09AC-9D0A-5F66-D236-A95E08BDAC65}"/>
              </a:ext>
            </a:extLst>
          </p:cNvPr>
          <p:cNvSpPr/>
          <p:nvPr/>
        </p:nvSpPr>
        <p:spPr>
          <a:xfrm>
            <a:off x="1285753" y="4851529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10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5969225C-5CE5-91D9-DA18-DB6CB83F9E5C}"/>
              </a:ext>
            </a:extLst>
          </p:cNvPr>
          <p:cNvSpPr/>
          <p:nvPr/>
        </p:nvSpPr>
        <p:spPr>
          <a:xfrm>
            <a:off x="1285753" y="5450828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20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1CF240B-2222-A516-3A5E-81E5EDDEE1C3}"/>
              </a:ext>
            </a:extLst>
          </p:cNvPr>
          <p:cNvSpPr/>
          <p:nvPr/>
        </p:nvSpPr>
        <p:spPr>
          <a:xfrm>
            <a:off x="1285753" y="6047987"/>
            <a:ext cx="1660891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20 ~</a:t>
            </a:r>
            <a:r>
              <a:rPr lang="ko-KR" altLang="en-US" dirty="0">
                <a:solidFill>
                  <a:schemeClr val="tx1"/>
                </a:solidFill>
              </a:rPr>
              <a:t> </a:t>
            </a:r>
            <a:r>
              <a:rPr lang="en-US" altLang="ko-KR" dirty="0">
                <a:solidFill>
                  <a:schemeClr val="tx1"/>
                </a:solidFill>
              </a:rPr>
              <a:t>30 </a:t>
            </a:r>
            <a:r>
              <a:rPr lang="ko-KR" altLang="en-US" dirty="0">
                <a:solidFill>
                  <a:schemeClr val="tx1"/>
                </a:solidFill>
              </a:rPr>
              <a:t>초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D794DDA0-7C05-A030-4285-3C1089CB93DA}"/>
              </a:ext>
            </a:extLst>
          </p:cNvPr>
          <p:cNvSpPr/>
          <p:nvPr/>
        </p:nvSpPr>
        <p:spPr>
          <a:xfrm>
            <a:off x="3177380" y="4851529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5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084AE88-5AF6-C792-F114-55E8F13799A9}"/>
              </a:ext>
            </a:extLst>
          </p:cNvPr>
          <p:cNvSpPr/>
          <p:nvPr/>
        </p:nvSpPr>
        <p:spPr>
          <a:xfrm>
            <a:off x="3177380" y="5450827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7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1BF9B634-9906-2B23-4819-807A78FCD551}"/>
              </a:ext>
            </a:extLst>
          </p:cNvPr>
          <p:cNvSpPr/>
          <p:nvPr/>
        </p:nvSpPr>
        <p:spPr>
          <a:xfrm>
            <a:off x="3177380" y="6047986"/>
            <a:ext cx="4087020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/>
                </a:solidFill>
              </a:rPr>
              <a:t>1</a:t>
            </a:r>
            <a:r>
              <a:rPr lang="ko-KR" altLang="en-US" dirty="0">
                <a:solidFill>
                  <a:schemeClr val="tx1"/>
                </a:solidFill>
              </a:rPr>
              <a:t>초마다 </a:t>
            </a:r>
            <a:r>
              <a:rPr lang="en-US" altLang="ko-KR" dirty="0">
                <a:solidFill>
                  <a:schemeClr val="tx1"/>
                </a:solidFill>
              </a:rPr>
              <a:t>8</a:t>
            </a:r>
            <a:r>
              <a:rPr lang="ko-KR" altLang="en-US" dirty="0">
                <a:solidFill>
                  <a:schemeClr val="tx1"/>
                </a:solidFill>
              </a:rPr>
              <a:t>마리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1CE63A7D-01CA-DCEF-EE25-D4466B56E287}"/>
              </a:ext>
            </a:extLst>
          </p:cNvPr>
          <p:cNvSpPr/>
          <p:nvPr/>
        </p:nvSpPr>
        <p:spPr>
          <a:xfrm>
            <a:off x="7495136" y="4851529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50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EAEA3BA-76F8-A6E9-CE6D-7F5A1A795B6E}"/>
              </a:ext>
            </a:extLst>
          </p:cNvPr>
          <p:cNvSpPr/>
          <p:nvPr/>
        </p:nvSpPr>
        <p:spPr>
          <a:xfrm>
            <a:off x="7495136" y="5450827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70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9B1BBFA4-2BC7-7386-529A-1BB0D9315644}"/>
              </a:ext>
            </a:extLst>
          </p:cNvPr>
          <p:cNvSpPr/>
          <p:nvPr/>
        </p:nvSpPr>
        <p:spPr>
          <a:xfrm>
            <a:off x="7495136" y="6047985"/>
            <a:ext cx="3772817" cy="4872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>
                <a:solidFill>
                  <a:schemeClr val="tx1"/>
                </a:solidFill>
              </a:rPr>
              <a:t>총 </a:t>
            </a:r>
            <a:r>
              <a:rPr lang="en-US" altLang="ko-KR" dirty="0">
                <a:solidFill>
                  <a:schemeClr val="tx1"/>
                </a:solidFill>
              </a:rPr>
              <a:t>80</a:t>
            </a:r>
            <a:r>
              <a:rPr lang="ko-KR" altLang="en-US" dirty="0">
                <a:solidFill>
                  <a:schemeClr val="tx1"/>
                </a:solidFill>
              </a:rPr>
              <a:t>마리만 처치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D4B9361-D39A-7BDD-59CC-305A8E0F9993}"/>
              </a:ext>
            </a:extLst>
          </p:cNvPr>
          <p:cNvSpPr txBox="1"/>
          <p:nvPr/>
        </p:nvSpPr>
        <p:spPr>
          <a:xfrm>
            <a:off x="4610100" y="660400"/>
            <a:ext cx="72777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b="1" dirty="0"/>
              <a:t>스테이지 클리어 조건</a:t>
            </a:r>
            <a:r>
              <a:rPr lang="en-US" altLang="ko-KR" b="1" dirty="0"/>
              <a:t>: </a:t>
            </a:r>
            <a:r>
              <a:rPr lang="ko-KR" altLang="en-US" b="1" dirty="0">
                <a:solidFill>
                  <a:srgbClr val="FF0000"/>
                </a:solidFill>
              </a:rPr>
              <a:t>처치 수 도달 시 </a:t>
            </a:r>
            <a:r>
              <a:rPr lang="ko-KR" altLang="en-US" b="1" dirty="0"/>
              <a:t>다음 스테이지로 넘어간다</a:t>
            </a:r>
            <a:r>
              <a:rPr lang="en-US" altLang="ko-KR" b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90326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154</TotalTime>
  <Words>2439</Words>
  <Application>Microsoft Office PowerPoint</Application>
  <PresentationFormat>와이드스크린</PresentationFormat>
  <Paragraphs>731</Paragraphs>
  <Slides>61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61</vt:i4>
      </vt:variant>
    </vt:vector>
  </HeadingPairs>
  <TitlesOfParts>
    <vt:vector size="64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승헌 백</dc:creator>
  <cp:lastModifiedBy>승헌 백</cp:lastModifiedBy>
  <cp:revision>1</cp:revision>
  <dcterms:created xsi:type="dcterms:W3CDTF">2025-06-25T01:38:28Z</dcterms:created>
  <dcterms:modified xsi:type="dcterms:W3CDTF">2025-06-26T01:35:27Z</dcterms:modified>
</cp:coreProperties>
</file>