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58" r:id="rId7"/>
    <p:sldId id="263" r:id="rId8"/>
    <p:sldId id="264" r:id="rId9"/>
    <p:sldId id="265" r:id="rId10"/>
    <p:sldId id="266" r:id="rId11"/>
    <p:sldId id="267" r:id="rId12"/>
    <p:sldId id="274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F84260-645C-4A2F-953E-0AB4E532312D}" v="128" dt="2025-06-22T10:58:17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10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헌 백" userId="931022ae5b107afa" providerId="LiveId" clId="{70F84260-645C-4A2F-953E-0AB4E532312D}"/>
    <pc:docChg chg="undo custSel addSld delSld modSld sldOrd">
      <pc:chgData name="승헌 백" userId="931022ae5b107afa" providerId="LiveId" clId="{70F84260-645C-4A2F-953E-0AB4E532312D}" dt="2025-06-22T10:58:17.061" v="1186" actId="1076"/>
      <pc:docMkLst>
        <pc:docMk/>
      </pc:docMkLst>
      <pc:sldChg chg="addSp modSp mod">
        <pc:chgData name="승헌 백" userId="931022ae5b107afa" providerId="LiveId" clId="{70F84260-645C-4A2F-953E-0AB4E532312D}" dt="2025-06-22T10:56:42.615" v="1144" actId="34136"/>
        <pc:sldMkLst>
          <pc:docMk/>
          <pc:sldMk cId="2204844256" sldId="256"/>
        </pc:sldMkLst>
        <pc:spChg chg="add mod ord">
          <ac:chgData name="승헌 백" userId="931022ae5b107afa" providerId="LiveId" clId="{70F84260-645C-4A2F-953E-0AB4E532312D}" dt="2025-06-22T06:31:09.909" v="153" actId="20577"/>
          <ac:spMkLst>
            <pc:docMk/>
            <pc:sldMk cId="2204844256" sldId="256"/>
            <ac:spMk id="2" creationId="{092A943E-D432-1D5C-0C57-66A88C706792}"/>
          </ac:spMkLst>
        </pc:spChg>
        <pc:spChg chg="mod">
          <ac:chgData name="승헌 백" userId="931022ae5b107afa" providerId="LiveId" clId="{70F84260-645C-4A2F-953E-0AB4E532312D}" dt="2025-06-22T10:56:42.615" v="1144" actId="34136"/>
          <ac:spMkLst>
            <pc:docMk/>
            <pc:sldMk cId="2204844256" sldId="256"/>
            <ac:spMk id="7" creationId="{8DF6617B-2D10-5E94-0B04-2CEE842F86C4}"/>
          </ac:spMkLst>
        </pc:spChg>
      </pc:sldChg>
      <pc:sldChg chg="addSp modSp mod">
        <pc:chgData name="승헌 백" userId="931022ae5b107afa" providerId="LiveId" clId="{70F84260-645C-4A2F-953E-0AB4E532312D}" dt="2025-06-22T10:56:48.412" v="1145" actId="34136"/>
        <pc:sldMkLst>
          <pc:docMk/>
          <pc:sldMk cId="1877764524" sldId="257"/>
        </pc:sldMkLst>
        <pc:spChg chg="add mod ord">
          <ac:chgData name="승헌 백" userId="931022ae5b107afa" providerId="LiveId" clId="{70F84260-645C-4A2F-953E-0AB4E532312D}" dt="2025-06-22T06:31:28.841" v="180" actId="20577"/>
          <ac:spMkLst>
            <pc:docMk/>
            <pc:sldMk cId="1877764524" sldId="257"/>
            <ac:spMk id="3" creationId="{67F41B7A-6DE6-42D4-B52C-321B24CB533E}"/>
          </ac:spMkLst>
        </pc:spChg>
        <pc:spChg chg="mod">
          <ac:chgData name="승헌 백" userId="931022ae5b107afa" providerId="LiveId" clId="{70F84260-645C-4A2F-953E-0AB4E532312D}" dt="2025-06-22T10:56:48.412" v="1145" actId="34136"/>
          <ac:spMkLst>
            <pc:docMk/>
            <pc:sldMk cId="1877764524" sldId="257"/>
            <ac:spMk id="7" creationId="{FDEC4DC2-C3A9-B109-BD5C-44FB2205FD2F}"/>
          </ac:spMkLst>
        </pc:spChg>
      </pc:sldChg>
      <pc:sldChg chg="addSp modSp mod">
        <pc:chgData name="승헌 백" userId="931022ae5b107afa" providerId="LiveId" clId="{70F84260-645C-4A2F-953E-0AB4E532312D}" dt="2025-06-22T10:57:13.015" v="1158" actId="34136"/>
        <pc:sldMkLst>
          <pc:docMk/>
          <pc:sldMk cId="808472852" sldId="258"/>
        </pc:sldMkLst>
        <pc:spChg chg="add mod ord">
          <ac:chgData name="승헌 백" userId="931022ae5b107afa" providerId="LiveId" clId="{70F84260-645C-4A2F-953E-0AB4E532312D}" dt="2025-06-22T06:38:07.780" v="283" actId="20577"/>
          <ac:spMkLst>
            <pc:docMk/>
            <pc:sldMk cId="808472852" sldId="258"/>
            <ac:spMk id="2" creationId="{436B3F0A-08A4-1609-B242-764A5DEA6E2F}"/>
          </ac:spMkLst>
        </pc:spChg>
        <pc:spChg chg="mod">
          <ac:chgData name="승헌 백" userId="931022ae5b107afa" providerId="LiveId" clId="{70F84260-645C-4A2F-953E-0AB4E532312D}" dt="2025-06-22T10:57:13.015" v="1158" actId="34136"/>
          <ac:spMkLst>
            <pc:docMk/>
            <pc:sldMk cId="808472852" sldId="258"/>
            <ac:spMk id="7" creationId="{4EA74FB4-D955-1234-D9DA-4D612A47DCDC}"/>
          </ac:spMkLst>
        </pc:spChg>
      </pc:sldChg>
      <pc:sldChg chg="addSp modSp mod">
        <pc:chgData name="승헌 백" userId="931022ae5b107afa" providerId="LiveId" clId="{70F84260-645C-4A2F-953E-0AB4E532312D}" dt="2025-06-22T10:56:53.315" v="1147" actId="34136"/>
        <pc:sldMkLst>
          <pc:docMk/>
          <pc:sldMk cId="3626500641" sldId="259"/>
        </pc:sldMkLst>
        <pc:spChg chg="mod">
          <ac:chgData name="승헌 백" userId="931022ae5b107afa" providerId="LiveId" clId="{70F84260-645C-4A2F-953E-0AB4E532312D}" dt="2025-06-22T10:56:53.315" v="1147" actId="34136"/>
          <ac:spMkLst>
            <pc:docMk/>
            <pc:sldMk cId="3626500641" sldId="259"/>
            <ac:spMk id="7" creationId="{5AC9B9E3-EBF4-2CF7-0641-872CC9000897}"/>
          </ac:spMkLst>
        </pc:spChg>
        <pc:spChg chg="add mod ord">
          <ac:chgData name="승헌 백" userId="931022ae5b107afa" providerId="LiveId" clId="{70F84260-645C-4A2F-953E-0AB4E532312D}" dt="2025-06-22T06:36:53.155" v="229" actId="20577"/>
          <ac:spMkLst>
            <pc:docMk/>
            <pc:sldMk cId="3626500641" sldId="259"/>
            <ac:spMk id="8" creationId="{52164F84-CE3A-E971-3C08-0D1774963EB7}"/>
          </ac:spMkLst>
        </pc:spChg>
      </pc:sldChg>
      <pc:sldChg chg="addSp modSp del mod ord">
        <pc:chgData name="승헌 백" userId="931022ae5b107afa" providerId="LiveId" clId="{70F84260-645C-4A2F-953E-0AB4E532312D}" dt="2025-06-22T06:38:30.434" v="286" actId="47"/>
        <pc:sldMkLst>
          <pc:docMk/>
          <pc:sldMk cId="2111304481" sldId="260"/>
        </pc:sldMkLst>
        <pc:spChg chg="add mod ord">
          <ac:chgData name="승헌 백" userId="931022ae5b107afa" providerId="LiveId" clId="{70F84260-645C-4A2F-953E-0AB4E532312D}" dt="2025-06-22T06:29:57.937" v="95" actId="167"/>
          <ac:spMkLst>
            <pc:docMk/>
            <pc:sldMk cId="2111304481" sldId="260"/>
            <ac:spMk id="2" creationId="{AEE85F2B-CC3D-740F-9FDA-790E53804B05}"/>
          </ac:spMkLst>
        </pc:spChg>
      </pc:sldChg>
      <pc:sldChg chg="addSp modSp mod">
        <pc:chgData name="승헌 백" userId="931022ae5b107afa" providerId="LiveId" clId="{70F84260-645C-4A2F-953E-0AB4E532312D}" dt="2025-06-22T10:56:51.201" v="1146" actId="34136"/>
        <pc:sldMkLst>
          <pc:docMk/>
          <pc:sldMk cId="3107315598" sldId="261"/>
        </pc:sldMkLst>
        <pc:spChg chg="add mod ord">
          <ac:chgData name="승헌 백" userId="931022ae5b107afa" providerId="LiveId" clId="{70F84260-645C-4A2F-953E-0AB4E532312D}" dt="2025-06-22T06:31:40.620" v="201" actId="20577"/>
          <ac:spMkLst>
            <pc:docMk/>
            <pc:sldMk cId="3107315598" sldId="261"/>
            <ac:spMk id="2" creationId="{97C611D7-7AD5-A326-0E43-1C7BC1858331}"/>
          </ac:spMkLst>
        </pc:spChg>
        <pc:spChg chg="mod">
          <ac:chgData name="승헌 백" userId="931022ae5b107afa" providerId="LiveId" clId="{70F84260-645C-4A2F-953E-0AB4E532312D}" dt="2025-06-22T10:56:51.201" v="1146" actId="34136"/>
          <ac:spMkLst>
            <pc:docMk/>
            <pc:sldMk cId="3107315598" sldId="261"/>
            <ac:spMk id="7" creationId="{384AFA6C-AAE6-C1D4-9491-94B703097A88}"/>
          </ac:spMkLst>
        </pc:spChg>
      </pc:sldChg>
      <pc:sldChg chg="addSp delSp modSp add mod ord">
        <pc:chgData name="승헌 백" userId="931022ae5b107afa" providerId="LiveId" clId="{70F84260-645C-4A2F-953E-0AB4E532312D}" dt="2025-06-22T10:56:55.479" v="1148" actId="34136"/>
        <pc:sldMkLst>
          <pc:docMk/>
          <pc:sldMk cId="2924974350" sldId="262"/>
        </pc:sldMkLst>
        <pc:spChg chg="mod">
          <ac:chgData name="승헌 백" userId="931022ae5b107afa" providerId="LiveId" clId="{70F84260-645C-4A2F-953E-0AB4E532312D}" dt="2025-06-22T10:56:55.479" v="1148" actId="34136"/>
          <ac:spMkLst>
            <pc:docMk/>
            <pc:sldMk cId="2924974350" sldId="262"/>
            <ac:spMk id="7" creationId="{767ED81B-AE1C-42C1-A0D1-B3795C4F38CA}"/>
          </ac:spMkLst>
        </pc:spChg>
        <pc:spChg chg="del mod topLvl">
          <ac:chgData name="승헌 백" userId="931022ae5b107afa" providerId="LiveId" clId="{70F84260-645C-4A2F-953E-0AB4E532312D}" dt="2025-06-22T06:25:07.460" v="16" actId="478"/>
          <ac:spMkLst>
            <pc:docMk/>
            <pc:sldMk cId="2924974350" sldId="262"/>
            <ac:spMk id="9" creationId="{F566FFEE-E1E0-48E7-EBB9-3DA517D9FE49}"/>
          </ac:spMkLst>
        </pc:spChg>
        <pc:spChg chg="mod topLvl">
          <ac:chgData name="승헌 백" userId="931022ae5b107afa" providerId="LiveId" clId="{70F84260-645C-4A2F-953E-0AB4E532312D}" dt="2025-06-22T06:27:14.494" v="59" actId="1076"/>
          <ac:spMkLst>
            <pc:docMk/>
            <pc:sldMk cId="2924974350" sldId="262"/>
            <ac:spMk id="10" creationId="{95207FF8-F0C3-3810-D41F-40D85B13F5FF}"/>
          </ac:spMkLst>
        </pc:spChg>
        <pc:spChg chg="mod topLvl">
          <ac:chgData name="승헌 백" userId="931022ae5b107afa" providerId="LiveId" clId="{70F84260-645C-4A2F-953E-0AB4E532312D}" dt="2025-06-22T06:27:21.586" v="62" actId="408"/>
          <ac:spMkLst>
            <pc:docMk/>
            <pc:sldMk cId="2924974350" sldId="262"/>
            <ac:spMk id="11" creationId="{683B41E4-141E-4F1B-67B1-8F413513CD8C}"/>
          </ac:spMkLst>
        </pc:spChg>
        <pc:spChg chg="del mod topLvl">
          <ac:chgData name="승헌 백" userId="931022ae5b107afa" providerId="LiveId" clId="{70F84260-645C-4A2F-953E-0AB4E532312D}" dt="2025-06-22T06:25:33.716" v="31" actId="478"/>
          <ac:spMkLst>
            <pc:docMk/>
            <pc:sldMk cId="2924974350" sldId="262"/>
            <ac:spMk id="12" creationId="{76C5456A-FD86-E601-5A0E-6956523D9C7B}"/>
          </ac:spMkLst>
        </pc:spChg>
        <pc:spChg chg="mod topLvl">
          <ac:chgData name="승헌 백" userId="931022ae5b107afa" providerId="LiveId" clId="{70F84260-645C-4A2F-953E-0AB4E532312D}" dt="2025-06-22T06:27:16.321" v="60" actId="1076"/>
          <ac:spMkLst>
            <pc:docMk/>
            <pc:sldMk cId="2924974350" sldId="262"/>
            <ac:spMk id="13" creationId="{DCBC439A-5D5A-DC60-C5CD-6043EC0AD1E8}"/>
          </ac:spMkLst>
        </pc:spChg>
        <pc:spChg chg="add mod">
          <ac:chgData name="승헌 백" userId="931022ae5b107afa" providerId="LiveId" clId="{70F84260-645C-4A2F-953E-0AB4E532312D}" dt="2025-06-22T06:27:17.746" v="61" actId="1076"/>
          <ac:spMkLst>
            <pc:docMk/>
            <pc:sldMk cId="2924974350" sldId="262"/>
            <ac:spMk id="15" creationId="{04CB0AE5-A3B6-7A3D-88CA-88E08605762A}"/>
          </ac:spMkLst>
        </pc:spChg>
        <pc:spChg chg="add mod">
          <ac:chgData name="승헌 백" userId="931022ae5b107afa" providerId="LiveId" clId="{70F84260-645C-4A2F-953E-0AB4E532312D}" dt="2025-06-22T06:25:27.175" v="28" actId="571"/>
          <ac:spMkLst>
            <pc:docMk/>
            <pc:sldMk cId="2924974350" sldId="262"/>
            <ac:spMk id="30" creationId="{FEAC4255-C3F3-CBEB-FFE7-B0ADF736E05E}"/>
          </ac:spMkLst>
        </pc:spChg>
        <pc:spChg chg="add mod">
          <ac:chgData name="승헌 백" userId="931022ae5b107afa" providerId="LiveId" clId="{70F84260-645C-4A2F-953E-0AB4E532312D}" dt="2025-06-22T06:27:43.587" v="63" actId="12789"/>
          <ac:spMkLst>
            <pc:docMk/>
            <pc:sldMk cId="2924974350" sldId="262"/>
            <ac:spMk id="32" creationId="{147DEFD8-634F-15F8-DADD-476DE432A731}"/>
          </ac:spMkLst>
        </pc:spChg>
        <pc:spChg chg="add mod">
          <ac:chgData name="승헌 백" userId="931022ae5b107afa" providerId="LiveId" clId="{70F84260-645C-4A2F-953E-0AB4E532312D}" dt="2025-06-22T06:27:43.587" v="63" actId="12789"/>
          <ac:spMkLst>
            <pc:docMk/>
            <pc:sldMk cId="2924974350" sldId="262"/>
            <ac:spMk id="33" creationId="{C183E895-45E2-6498-82A1-8DE585AFB98E}"/>
          </ac:spMkLst>
        </pc:spChg>
        <pc:spChg chg="add mod">
          <ac:chgData name="승헌 백" userId="931022ae5b107afa" providerId="LiveId" clId="{70F84260-645C-4A2F-953E-0AB4E532312D}" dt="2025-06-22T06:27:43.587" v="63" actId="12789"/>
          <ac:spMkLst>
            <pc:docMk/>
            <pc:sldMk cId="2924974350" sldId="262"/>
            <ac:spMk id="34" creationId="{6F4318F0-C974-4EDD-991A-5D95EFAA9193}"/>
          </ac:spMkLst>
        </pc:spChg>
        <pc:spChg chg="add mod">
          <ac:chgData name="승헌 백" userId="931022ae5b107afa" providerId="LiveId" clId="{70F84260-645C-4A2F-953E-0AB4E532312D}" dt="2025-06-22T06:26:24.223" v="44" actId="1076"/>
          <ac:spMkLst>
            <pc:docMk/>
            <pc:sldMk cId="2924974350" sldId="262"/>
            <ac:spMk id="35" creationId="{1E70F9DE-E180-9585-A33B-D714EDC5E211}"/>
          </ac:spMkLst>
        </pc:spChg>
        <pc:spChg chg="add mod">
          <ac:chgData name="승헌 백" userId="931022ae5b107afa" providerId="LiveId" clId="{70F84260-645C-4A2F-953E-0AB4E532312D}" dt="2025-06-22T06:26:24.223" v="44" actId="1076"/>
          <ac:spMkLst>
            <pc:docMk/>
            <pc:sldMk cId="2924974350" sldId="262"/>
            <ac:spMk id="36" creationId="{6B7FE0C3-4BBC-CA7E-55C4-95DA53657DA2}"/>
          </ac:spMkLst>
        </pc:spChg>
        <pc:spChg chg="add mod">
          <ac:chgData name="승헌 백" userId="931022ae5b107afa" providerId="LiveId" clId="{70F84260-645C-4A2F-953E-0AB4E532312D}" dt="2025-06-22T06:26:24.223" v="44" actId="1076"/>
          <ac:spMkLst>
            <pc:docMk/>
            <pc:sldMk cId="2924974350" sldId="262"/>
            <ac:spMk id="37" creationId="{ABF848EA-55BD-3777-13A2-9612217071C4}"/>
          </ac:spMkLst>
        </pc:spChg>
        <pc:spChg chg="add mod">
          <ac:chgData name="승헌 백" userId="931022ae5b107afa" providerId="LiveId" clId="{70F84260-645C-4A2F-953E-0AB4E532312D}" dt="2025-06-22T06:27:43.587" v="63" actId="12789"/>
          <ac:spMkLst>
            <pc:docMk/>
            <pc:sldMk cId="2924974350" sldId="262"/>
            <ac:spMk id="38" creationId="{86E1BCC9-357D-39FD-981D-A570C5772E29}"/>
          </ac:spMkLst>
        </pc:spChg>
        <pc:spChg chg="add mod">
          <ac:chgData name="승헌 백" userId="931022ae5b107afa" providerId="LiveId" clId="{70F84260-645C-4A2F-953E-0AB4E532312D}" dt="2025-06-22T06:26:24.223" v="44" actId="1076"/>
          <ac:spMkLst>
            <pc:docMk/>
            <pc:sldMk cId="2924974350" sldId="262"/>
            <ac:spMk id="39" creationId="{4F464C0B-3516-9556-315B-FC5567BD7009}"/>
          </ac:spMkLst>
        </pc:spChg>
        <pc:spChg chg="add mod">
          <ac:chgData name="승헌 백" userId="931022ae5b107afa" providerId="LiveId" clId="{70F84260-645C-4A2F-953E-0AB4E532312D}" dt="2025-06-22T06:27:43.587" v="63" actId="12789"/>
          <ac:spMkLst>
            <pc:docMk/>
            <pc:sldMk cId="2924974350" sldId="262"/>
            <ac:spMk id="40" creationId="{A0031C20-6724-4D77-FD26-30F597780236}"/>
          </ac:spMkLst>
        </pc:spChg>
        <pc:spChg chg="add mod">
          <ac:chgData name="승헌 백" userId="931022ae5b107afa" providerId="LiveId" clId="{70F84260-645C-4A2F-953E-0AB4E532312D}" dt="2025-06-22T06:26:24.223" v="44" actId="1076"/>
          <ac:spMkLst>
            <pc:docMk/>
            <pc:sldMk cId="2924974350" sldId="262"/>
            <ac:spMk id="41" creationId="{84E250CE-1D99-5F83-3EBA-46D56B5E4626}"/>
          </ac:spMkLst>
        </pc:spChg>
        <pc:spChg chg="add mod">
          <ac:chgData name="승헌 백" userId="931022ae5b107afa" providerId="LiveId" clId="{70F84260-645C-4A2F-953E-0AB4E532312D}" dt="2025-06-22T06:26:24.223" v="44" actId="1076"/>
          <ac:spMkLst>
            <pc:docMk/>
            <pc:sldMk cId="2924974350" sldId="262"/>
            <ac:spMk id="42" creationId="{6B887CAA-C6D2-838E-5B29-64572E27C746}"/>
          </ac:spMkLst>
        </pc:spChg>
        <pc:spChg chg="add mod">
          <ac:chgData name="승헌 백" userId="931022ae5b107afa" providerId="LiveId" clId="{70F84260-645C-4A2F-953E-0AB4E532312D}" dt="2025-06-22T06:26:24.223" v="44" actId="1076"/>
          <ac:spMkLst>
            <pc:docMk/>
            <pc:sldMk cId="2924974350" sldId="262"/>
            <ac:spMk id="43" creationId="{159DFB5A-64A0-F481-E85E-7AEA01F302FB}"/>
          </ac:spMkLst>
        </pc:spChg>
        <pc:spChg chg="add del mod">
          <ac:chgData name="승헌 백" userId="931022ae5b107afa" providerId="LiveId" clId="{70F84260-645C-4A2F-953E-0AB4E532312D}" dt="2025-06-22T06:29:07.896" v="73" actId="478"/>
          <ac:spMkLst>
            <pc:docMk/>
            <pc:sldMk cId="2924974350" sldId="262"/>
            <ac:spMk id="47" creationId="{68298255-4D5A-C5AF-9841-3E5E786A5DB1}"/>
          </ac:spMkLst>
        </pc:spChg>
        <pc:spChg chg="add mod ord">
          <ac:chgData name="승헌 백" userId="931022ae5b107afa" providerId="LiveId" clId="{70F84260-645C-4A2F-953E-0AB4E532312D}" dt="2025-06-22T06:37:28.211" v="266" actId="20577"/>
          <ac:spMkLst>
            <pc:docMk/>
            <pc:sldMk cId="2924974350" sldId="262"/>
            <ac:spMk id="48" creationId="{66E671D0-96B5-17B0-E607-C57E1315CA2E}"/>
          </ac:spMkLst>
        </pc:spChg>
        <pc:grpChg chg="del">
          <ac:chgData name="승헌 백" userId="931022ae5b107afa" providerId="LiveId" clId="{70F84260-645C-4A2F-953E-0AB4E532312D}" dt="2025-06-22T06:23:29.453" v="1" actId="165"/>
          <ac:grpSpMkLst>
            <pc:docMk/>
            <pc:sldMk cId="2924974350" sldId="262"/>
            <ac:grpSpMk id="31" creationId="{2CF2452B-EF08-535B-FE34-1A324C4D8BC6}"/>
          </ac:grpSpMkLst>
        </pc:grpChg>
        <pc:graphicFrameChg chg="add mod">
          <ac:chgData name="승헌 백" userId="931022ae5b107afa" providerId="LiveId" clId="{70F84260-645C-4A2F-953E-0AB4E532312D}" dt="2025-06-22T06:37:10.831" v="232"/>
          <ac:graphicFrameMkLst>
            <pc:docMk/>
            <pc:sldMk cId="2924974350" sldId="262"/>
            <ac:graphicFrameMk id="49" creationId="{B867404D-B6FC-6AD8-04FE-5C4472862D19}"/>
          </ac:graphicFrameMkLst>
        </pc:graphicFrameChg>
        <pc:cxnChg chg="add del mod">
          <ac:chgData name="승헌 백" userId="931022ae5b107afa" providerId="LiveId" clId="{70F84260-645C-4A2F-953E-0AB4E532312D}" dt="2025-06-22T06:25:10.389" v="20" actId="478"/>
          <ac:cxnSpMkLst>
            <pc:docMk/>
            <pc:sldMk cId="2924974350" sldId="262"/>
            <ac:cxnSpMk id="5" creationId="{DEF80016-FE37-31E1-00EF-78BFBB26C956}"/>
          </ac:cxnSpMkLst>
        </pc:cxnChg>
        <pc:cxnChg chg="del mod topLvl">
          <ac:chgData name="승헌 백" userId="931022ae5b107afa" providerId="LiveId" clId="{70F84260-645C-4A2F-953E-0AB4E532312D}" dt="2025-06-22T06:25:09.668" v="18" actId="478"/>
          <ac:cxnSpMkLst>
            <pc:docMk/>
            <pc:sldMk cId="2924974350" sldId="262"/>
            <ac:cxnSpMk id="16" creationId="{03FD1892-55F6-E3F9-7E60-399C460BEBD2}"/>
          </ac:cxnSpMkLst>
        </pc:cxnChg>
        <pc:cxnChg chg="del mod topLvl">
          <ac:chgData name="승헌 백" userId="931022ae5b107afa" providerId="LiveId" clId="{70F84260-645C-4A2F-953E-0AB4E532312D}" dt="2025-06-22T06:25:11.037" v="21" actId="478"/>
          <ac:cxnSpMkLst>
            <pc:docMk/>
            <pc:sldMk cId="2924974350" sldId="262"/>
            <ac:cxnSpMk id="17" creationId="{16172D99-C7DC-C9CC-8956-B5A198DDB294}"/>
          </ac:cxnSpMkLst>
        </pc:cxnChg>
        <pc:cxnChg chg="del mod topLvl">
          <ac:chgData name="승헌 백" userId="931022ae5b107afa" providerId="LiveId" clId="{70F84260-645C-4A2F-953E-0AB4E532312D}" dt="2025-06-22T06:25:09.303" v="17" actId="478"/>
          <ac:cxnSpMkLst>
            <pc:docMk/>
            <pc:sldMk cId="2924974350" sldId="262"/>
            <ac:cxnSpMk id="23" creationId="{9A3E0935-CC70-0B8D-85B4-71811DC96C59}"/>
          </ac:cxnSpMkLst>
        </pc:cxnChg>
        <pc:cxnChg chg="del mod topLvl">
          <ac:chgData name="승헌 백" userId="931022ae5b107afa" providerId="LiveId" clId="{70F84260-645C-4A2F-953E-0AB4E532312D}" dt="2025-06-22T06:25:09.982" v="19" actId="478"/>
          <ac:cxnSpMkLst>
            <pc:docMk/>
            <pc:sldMk cId="2924974350" sldId="262"/>
            <ac:cxnSpMk id="26" creationId="{F9D36E9B-F63A-8558-745B-9CA869DD7C47}"/>
          </ac:cxnSpMkLst>
        </pc:cxnChg>
        <pc:cxnChg chg="add mod ord">
          <ac:chgData name="승헌 백" userId="931022ae5b107afa" providerId="LiveId" clId="{70F84260-645C-4A2F-953E-0AB4E532312D}" dt="2025-06-22T06:27:58.436" v="66" actId="167"/>
          <ac:cxnSpMkLst>
            <pc:docMk/>
            <pc:sldMk cId="2924974350" sldId="262"/>
            <ac:cxnSpMk id="45" creationId="{55A62BF8-20ED-FD27-21C8-AFB1359B152D}"/>
          </ac:cxnSpMkLst>
        </pc:cxnChg>
        <pc:cxnChg chg="add mod ord">
          <ac:chgData name="승헌 백" userId="931022ae5b107afa" providerId="LiveId" clId="{70F84260-645C-4A2F-953E-0AB4E532312D}" dt="2025-06-22T06:28:08.168" v="70" actId="167"/>
          <ac:cxnSpMkLst>
            <pc:docMk/>
            <pc:sldMk cId="2924974350" sldId="262"/>
            <ac:cxnSpMk id="46" creationId="{C2A215AB-8CE9-EF5D-D63D-6DB25DDE111A}"/>
          </ac:cxnSpMkLst>
        </pc:cxnChg>
      </pc:sldChg>
      <pc:sldChg chg="addSp delSp modSp add mod">
        <pc:chgData name="승헌 백" userId="931022ae5b107afa" providerId="LiveId" clId="{70F84260-645C-4A2F-953E-0AB4E532312D}" dt="2025-06-22T10:57:06.433" v="1156" actId="20577"/>
        <pc:sldMkLst>
          <pc:docMk/>
          <pc:sldMk cId="3303667822" sldId="263"/>
        </pc:sldMkLst>
        <pc:spChg chg="mod">
          <ac:chgData name="승헌 백" userId="931022ae5b107afa" providerId="LiveId" clId="{70F84260-645C-4A2F-953E-0AB4E532312D}" dt="2025-06-22T06:41:22.459" v="333" actId="20577"/>
          <ac:spMkLst>
            <pc:docMk/>
            <pc:sldMk cId="3303667822" sldId="263"/>
            <ac:spMk id="2" creationId="{30F1592C-5C59-1717-69E6-823B1641EF5D}"/>
          </ac:spMkLst>
        </pc:spChg>
        <pc:spChg chg="add del">
          <ac:chgData name="승헌 백" userId="931022ae5b107afa" providerId="LiveId" clId="{70F84260-645C-4A2F-953E-0AB4E532312D}" dt="2025-06-22T06:39:40.501" v="298" actId="478"/>
          <ac:spMkLst>
            <pc:docMk/>
            <pc:sldMk cId="3303667822" sldId="263"/>
            <ac:spMk id="3" creationId="{6116980A-CB71-10A5-625E-DDBED8F56F9B}"/>
          </ac:spMkLst>
        </pc:spChg>
        <pc:spChg chg="del">
          <ac:chgData name="승헌 백" userId="931022ae5b107afa" providerId="LiveId" clId="{70F84260-645C-4A2F-953E-0AB4E532312D}" dt="2025-06-22T06:38:46.710" v="291" actId="478"/>
          <ac:spMkLst>
            <pc:docMk/>
            <pc:sldMk cId="3303667822" sldId="263"/>
            <ac:spMk id="4" creationId="{46A92D4A-E163-E8E9-2BD0-30A19FEF93FA}"/>
          </ac:spMkLst>
        </pc:spChg>
        <pc:spChg chg="del mod">
          <ac:chgData name="승헌 백" userId="931022ae5b107afa" providerId="LiveId" clId="{70F84260-645C-4A2F-953E-0AB4E532312D}" dt="2025-06-22T06:39:23.221" v="294" actId="478"/>
          <ac:spMkLst>
            <pc:docMk/>
            <pc:sldMk cId="3303667822" sldId="263"/>
            <ac:spMk id="5" creationId="{DADFD661-6086-E97A-D5BE-21D19F333F65}"/>
          </ac:spMkLst>
        </pc:spChg>
        <pc:spChg chg="mod">
          <ac:chgData name="승헌 백" userId="931022ae5b107afa" providerId="LiveId" clId="{70F84260-645C-4A2F-953E-0AB4E532312D}" dt="2025-06-22T06:38:39.673" v="288" actId="1076"/>
          <ac:spMkLst>
            <pc:docMk/>
            <pc:sldMk cId="3303667822" sldId="263"/>
            <ac:spMk id="6" creationId="{6F5E3382-7373-D1D9-007A-D4002C7B7055}"/>
          </ac:spMkLst>
        </pc:spChg>
        <pc:spChg chg="mod">
          <ac:chgData name="승헌 백" userId="931022ae5b107afa" providerId="LiveId" clId="{70F84260-645C-4A2F-953E-0AB4E532312D}" dt="2025-06-22T10:57:06.433" v="1156" actId="20577"/>
          <ac:spMkLst>
            <pc:docMk/>
            <pc:sldMk cId="3303667822" sldId="263"/>
            <ac:spMk id="7" creationId="{2169F092-2FCE-E64C-BA4C-D5FEE6CFE806}"/>
          </ac:spMkLst>
        </pc:spChg>
        <pc:spChg chg="add del">
          <ac:chgData name="승헌 백" userId="931022ae5b107afa" providerId="LiveId" clId="{70F84260-645C-4A2F-953E-0AB4E532312D}" dt="2025-06-22T06:39:44.604" v="300" actId="478"/>
          <ac:spMkLst>
            <pc:docMk/>
            <pc:sldMk cId="3303667822" sldId="263"/>
            <ac:spMk id="8" creationId="{3D070FCE-28AC-812E-05C5-F5BCD6A1BACD}"/>
          </ac:spMkLst>
        </pc:spChg>
        <pc:spChg chg="add mod">
          <ac:chgData name="승헌 백" userId="931022ae5b107afa" providerId="LiveId" clId="{70F84260-645C-4A2F-953E-0AB4E532312D}" dt="2025-06-22T06:40:16.439" v="319" actId="692"/>
          <ac:spMkLst>
            <pc:docMk/>
            <pc:sldMk cId="3303667822" sldId="263"/>
            <ac:spMk id="9" creationId="{8510CC20-6CC0-C9EE-AAE0-E6A2D6239A86}"/>
          </ac:spMkLst>
        </pc:spChg>
        <pc:spChg chg="del mod">
          <ac:chgData name="승헌 백" userId="931022ae5b107afa" providerId="LiveId" clId="{70F84260-645C-4A2F-953E-0AB4E532312D}" dt="2025-06-22T06:40:22.479" v="320" actId="478"/>
          <ac:spMkLst>
            <pc:docMk/>
            <pc:sldMk cId="3303667822" sldId="263"/>
            <ac:spMk id="10" creationId="{1F6CE355-953B-B55E-F936-C32B309EA9A5}"/>
          </ac:spMkLst>
        </pc:spChg>
        <pc:spChg chg="mod">
          <ac:chgData name="승헌 백" userId="931022ae5b107afa" providerId="LiveId" clId="{70F84260-645C-4A2F-953E-0AB4E532312D}" dt="2025-06-22T06:38:48.962" v="293" actId="1076"/>
          <ac:spMkLst>
            <pc:docMk/>
            <pc:sldMk cId="3303667822" sldId="263"/>
            <ac:spMk id="11" creationId="{7AA80922-1870-6911-DA39-59D0D652C16B}"/>
          </ac:spMkLst>
        </pc:spChg>
        <pc:cxnChg chg="del">
          <ac:chgData name="승헌 백" userId="931022ae5b107afa" providerId="LiveId" clId="{70F84260-645C-4A2F-953E-0AB4E532312D}" dt="2025-06-22T06:38:47.007" v="292" actId="478"/>
          <ac:cxnSpMkLst>
            <pc:docMk/>
            <pc:sldMk cId="3303667822" sldId="263"/>
            <ac:cxnSpMk id="13" creationId="{C815C423-B87E-8BC3-5327-59EE34A39AEA}"/>
          </ac:cxnSpMkLst>
        </pc:cxnChg>
      </pc:sldChg>
      <pc:sldChg chg="addSp delSp modSp add mod">
        <pc:chgData name="승헌 백" userId="931022ae5b107afa" providerId="LiveId" clId="{70F84260-645C-4A2F-953E-0AB4E532312D}" dt="2025-06-22T10:57:09.767" v="1157" actId="34136"/>
        <pc:sldMkLst>
          <pc:docMk/>
          <pc:sldMk cId="2367338676" sldId="264"/>
        </pc:sldMkLst>
        <pc:spChg chg="mod">
          <ac:chgData name="승헌 백" userId="931022ae5b107afa" providerId="LiveId" clId="{70F84260-645C-4A2F-953E-0AB4E532312D}" dt="2025-06-22T06:43:00.891" v="372" actId="20577"/>
          <ac:spMkLst>
            <pc:docMk/>
            <pc:sldMk cId="2367338676" sldId="264"/>
            <ac:spMk id="2" creationId="{1DAE81E1-E593-1F1D-CE5E-F1CCB4F3DC6B}"/>
          </ac:spMkLst>
        </pc:spChg>
        <pc:spChg chg="del">
          <ac:chgData name="승헌 백" userId="931022ae5b107afa" providerId="LiveId" clId="{70F84260-645C-4A2F-953E-0AB4E532312D}" dt="2025-06-22T06:41:47.885" v="351" actId="478"/>
          <ac:spMkLst>
            <pc:docMk/>
            <pc:sldMk cId="2367338676" sldId="264"/>
            <ac:spMk id="3" creationId="{D8EF2BD5-3280-EC64-D76F-C25F6BAD04FC}"/>
          </ac:spMkLst>
        </pc:spChg>
        <pc:spChg chg="mod">
          <ac:chgData name="승헌 백" userId="931022ae5b107afa" providerId="LiveId" clId="{70F84260-645C-4A2F-953E-0AB4E532312D}" dt="2025-06-22T06:42:14.128" v="361" actId="1076"/>
          <ac:spMkLst>
            <pc:docMk/>
            <pc:sldMk cId="2367338676" sldId="264"/>
            <ac:spMk id="4" creationId="{CFDD5C00-BC8C-635A-ED17-AAFC7373106C}"/>
          </ac:spMkLst>
        </pc:spChg>
        <pc:spChg chg="del">
          <ac:chgData name="승헌 백" userId="931022ae5b107afa" providerId="LiveId" clId="{70F84260-645C-4A2F-953E-0AB4E532312D}" dt="2025-06-22T06:41:47.885" v="351" actId="478"/>
          <ac:spMkLst>
            <pc:docMk/>
            <pc:sldMk cId="2367338676" sldId="264"/>
            <ac:spMk id="5" creationId="{43744977-236B-4108-F0B9-336048A403AA}"/>
          </ac:spMkLst>
        </pc:spChg>
        <pc:spChg chg="mod">
          <ac:chgData name="승헌 백" userId="931022ae5b107afa" providerId="LiveId" clId="{70F84260-645C-4A2F-953E-0AB4E532312D}" dt="2025-06-22T06:41:51.830" v="352" actId="1076"/>
          <ac:spMkLst>
            <pc:docMk/>
            <pc:sldMk cId="2367338676" sldId="264"/>
            <ac:spMk id="6" creationId="{E0B28900-FE5E-155A-CF56-D92EA45667C7}"/>
          </ac:spMkLst>
        </pc:spChg>
        <pc:spChg chg="mod">
          <ac:chgData name="승헌 백" userId="931022ae5b107afa" providerId="LiveId" clId="{70F84260-645C-4A2F-953E-0AB4E532312D}" dt="2025-06-22T10:57:09.767" v="1157" actId="34136"/>
          <ac:spMkLst>
            <pc:docMk/>
            <pc:sldMk cId="2367338676" sldId="264"/>
            <ac:spMk id="7" creationId="{1AF794EA-D39E-7E84-33B4-7030BBC08099}"/>
          </ac:spMkLst>
        </pc:spChg>
        <pc:spChg chg="del">
          <ac:chgData name="승헌 백" userId="931022ae5b107afa" providerId="LiveId" clId="{70F84260-645C-4A2F-953E-0AB4E532312D}" dt="2025-06-22T06:41:47.885" v="351" actId="478"/>
          <ac:spMkLst>
            <pc:docMk/>
            <pc:sldMk cId="2367338676" sldId="264"/>
            <ac:spMk id="8" creationId="{21DE30D9-3839-F2B2-A69E-DE875DAE37D8}"/>
          </ac:spMkLst>
        </pc:spChg>
        <pc:spChg chg="add mod">
          <ac:chgData name="승헌 백" userId="931022ae5b107afa" providerId="LiveId" clId="{70F84260-645C-4A2F-953E-0AB4E532312D}" dt="2025-06-22T06:42:12.403" v="360" actId="14100"/>
          <ac:spMkLst>
            <pc:docMk/>
            <pc:sldMk cId="2367338676" sldId="264"/>
            <ac:spMk id="9" creationId="{0B36275F-90F0-E0C9-DB97-EBBA606818EC}"/>
          </ac:spMkLst>
        </pc:spChg>
        <pc:spChg chg="add mod">
          <ac:chgData name="승헌 백" userId="931022ae5b107afa" providerId="LiveId" clId="{70F84260-645C-4A2F-953E-0AB4E532312D}" dt="2025-06-22T06:42:20.079" v="364" actId="1076"/>
          <ac:spMkLst>
            <pc:docMk/>
            <pc:sldMk cId="2367338676" sldId="264"/>
            <ac:spMk id="10" creationId="{2B70CD98-6625-FF19-FD4C-E3442DDB167E}"/>
          </ac:spMkLst>
        </pc:spChg>
        <pc:spChg chg="add mod">
          <ac:chgData name="승헌 백" userId="931022ae5b107afa" providerId="LiveId" clId="{70F84260-645C-4A2F-953E-0AB4E532312D}" dt="2025-06-22T06:42:35.517" v="371" actId="14100"/>
          <ac:spMkLst>
            <pc:docMk/>
            <pc:sldMk cId="2367338676" sldId="264"/>
            <ac:spMk id="11" creationId="{13F35B39-B983-2ACA-ACC8-BF5DCF3D2EDE}"/>
          </ac:spMkLst>
        </pc:spChg>
      </pc:sldChg>
      <pc:sldChg chg="add del">
        <pc:chgData name="승헌 백" userId="931022ae5b107afa" providerId="LiveId" clId="{70F84260-645C-4A2F-953E-0AB4E532312D}" dt="2025-06-22T06:41:10.940" v="331"/>
        <pc:sldMkLst>
          <pc:docMk/>
          <pc:sldMk cId="89708883" sldId="265"/>
        </pc:sldMkLst>
      </pc:sldChg>
      <pc:sldChg chg="addSp delSp modSp add mod">
        <pc:chgData name="승헌 백" userId="931022ae5b107afa" providerId="LiveId" clId="{70F84260-645C-4A2F-953E-0AB4E532312D}" dt="2025-06-22T10:57:20.806" v="1161" actId="34136"/>
        <pc:sldMkLst>
          <pc:docMk/>
          <pc:sldMk cId="1955525640" sldId="265"/>
        </pc:sldMkLst>
        <pc:spChg chg="mod">
          <ac:chgData name="승헌 백" userId="931022ae5b107afa" providerId="LiveId" clId="{70F84260-645C-4A2F-953E-0AB4E532312D}" dt="2025-06-22T06:43:32.714" v="381" actId="20577"/>
          <ac:spMkLst>
            <pc:docMk/>
            <pc:sldMk cId="1955525640" sldId="265"/>
            <ac:spMk id="2" creationId="{4B41FDAC-74CC-9FF7-A87E-368D4988076E}"/>
          </ac:spMkLst>
        </pc:spChg>
        <pc:spChg chg="add mod">
          <ac:chgData name="승헌 백" userId="931022ae5b107afa" providerId="LiveId" clId="{70F84260-645C-4A2F-953E-0AB4E532312D}" dt="2025-06-22T10:20:29.075" v="394" actId="1076"/>
          <ac:spMkLst>
            <pc:docMk/>
            <pc:sldMk cId="1955525640" sldId="265"/>
            <ac:spMk id="3" creationId="{1040F9D2-AD4E-193D-CDC8-CF870552722E}"/>
          </ac:spMkLst>
        </pc:spChg>
        <pc:spChg chg="del">
          <ac:chgData name="승헌 백" userId="931022ae5b107afa" providerId="LiveId" clId="{70F84260-645C-4A2F-953E-0AB4E532312D}" dt="2025-06-22T10:20:21.964" v="392" actId="478"/>
          <ac:spMkLst>
            <pc:docMk/>
            <pc:sldMk cId="1955525640" sldId="265"/>
            <ac:spMk id="4" creationId="{EE729F0F-0A6C-1091-AAB6-596B78C032CA}"/>
          </ac:spMkLst>
        </pc:spChg>
        <pc:spChg chg="add mod">
          <ac:chgData name="승헌 백" userId="931022ae5b107afa" providerId="LiveId" clId="{70F84260-645C-4A2F-953E-0AB4E532312D}" dt="2025-06-22T10:20:29.075" v="394" actId="1076"/>
          <ac:spMkLst>
            <pc:docMk/>
            <pc:sldMk cId="1955525640" sldId="265"/>
            <ac:spMk id="5" creationId="{1BCC941C-DBBB-54E3-A910-54338264A72A}"/>
          </ac:spMkLst>
        </pc:spChg>
        <pc:spChg chg="mod">
          <ac:chgData name="승헌 백" userId="931022ae5b107afa" providerId="LiveId" clId="{70F84260-645C-4A2F-953E-0AB4E532312D}" dt="2025-06-22T10:57:20.806" v="1161" actId="34136"/>
          <ac:spMkLst>
            <pc:docMk/>
            <pc:sldMk cId="1955525640" sldId="265"/>
            <ac:spMk id="7" creationId="{899C8227-1B8E-EFB5-39B7-DE35F3FF9C9D}"/>
          </ac:spMkLst>
        </pc:spChg>
        <pc:spChg chg="mod">
          <ac:chgData name="승헌 백" userId="931022ae5b107afa" providerId="LiveId" clId="{70F84260-645C-4A2F-953E-0AB4E532312D}" dt="2025-06-22T06:44:05.999" v="391" actId="1076"/>
          <ac:spMkLst>
            <pc:docMk/>
            <pc:sldMk cId="1955525640" sldId="265"/>
            <ac:spMk id="9" creationId="{2DF843DA-032C-65EA-8329-C1F0DFA06917}"/>
          </ac:spMkLst>
        </pc:spChg>
        <pc:spChg chg="del">
          <ac:chgData name="승헌 백" userId="931022ae5b107afa" providerId="LiveId" clId="{70F84260-645C-4A2F-953E-0AB4E532312D}" dt="2025-06-22T06:43:41.502" v="383" actId="478"/>
          <ac:spMkLst>
            <pc:docMk/>
            <pc:sldMk cId="1955525640" sldId="265"/>
            <ac:spMk id="10" creationId="{487A728F-74CD-2D2B-4699-1C152A8606CE}"/>
          </ac:spMkLst>
        </pc:spChg>
        <pc:spChg chg="del">
          <ac:chgData name="승헌 백" userId="931022ae5b107afa" providerId="LiveId" clId="{70F84260-645C-4A2F-953E-0AB4E532312D}" dt="2025-06-22T06:43:40.806" v="382" actId="478"/>
          <ac:spMkLst>
            <pc:docMk/>
            <pc:sldMk cId="1955525640" sldId="265"/>
            <ac:spMk id="11" creationId="{4991145F-FDD9-B78D-02CA-52BB6C0E06DA}"/>
          </ac:spMkLst>
        </pc:spChg>
        <pc:cxnChg chg="add mod">
          <ac:chgData name="승헌 백" userId="931022ae5b107afa" providerId="LiveId" clId="{70F84260-645C-4A2F-953E-0AB4E532312D}" dt="2025-06-22T10:20:29.075" v="394" actId="1076"/>
          <ac:cxnSpMkLst>
            <pc:docMk/>
            <pc:sldMk cId="1955525640" sldId="265"/>
            <ac:cxnSpMk id="8" creationId="{053A29C2-07D4-FEBD-0FB4-686BD6B93BC6}"/>
          </ac:cxnSpMkLst>
        </pc:cxnChg>
      </pc:sldChg>
      <pc:sldChg chg="addSp delSp modSp add mod">
        <pc:chgData name="승헌 백" userId="931022ae5b107afa" providerId="LiveId" clId="{70F84260-645C-4A2F-953E-0AB4E532312D}" dt="2025-06-22T10:57:23.609" v="1162" actId="34136"/>
        <pc:sldMkLst>
          <pc:docMk/>
          <pc:sldMk cId="2572114632" sldId="266"/>
        </pc:sldMkLst>
        <pc:spChg chg="mod">
          <ac:chgData name="승헌 백" userId="931022ae5b107afa" providerId="LiveId" clId="{70F84260-645C-4A2F-953E-0AB4E532312D}" dt="2025-06-22T10:25:22.250" v="422" actId="20577"/>
          <ac:spMkLst>
            <pc:docMk/>
            <pc:sldMk cId="2572114632" sldId="266"/>
            <ac:spMk id="2" creationId="{94F8E771-76F9-021E-9ECF-2FDDBB54B91E}"/>
          </ac:spMkLst>
        </pc:spChg>
        <pc:spChg chg="del">
          <ac:chgData name="승헌 백" userId="931022ae5b107afa" providerId="LiveId" clId="{70F84260-645C-4A2F-953E-0AB4E532312D}" dt="2025-06-22T10:24:46.524" v="404" actId="478"/>
          <ac:spMkLst>
            <pc:docMk/>
            <pc:sldMk cId="2572114632" sldId="266"/>
            <ac:spMk id="3" creationId="{2386F713-FEB6-921B-153B-8A5C4CC03602}"/>
          </ac:spMkLst>
        </pc:spChg>
        <pc:spChg chg="add del mod">
          <ac:chgData name="승헌 백" userId="931022ae5b107afa" providerId="LiveId" clId="{70F84260-645C-4A2F-953E-0AB4E532312D}" dt="2025-06-22T10:25:06.171" v="411" actId="478"/>
          <ac:spMkLst>
            <pc:docMk/>
            <pc:sldMk cId="2572114632" sldId="266"/>
            <ac:spMk id="4" creationId="{3DC62F02-259E-F1B4-DCA8-1699F27F72BB}"/>
          </ac:spMkLst>
        </pc:spChg>
        <pc:spChg chg="mod">
          <ac:chgData name="승헌 백" userId="931022ae5b107afa" providerId="LiveId" clId="{70F84260-645C-4A2F-953E-0AB4E532312D}" dt="2025-06-22T10:24:49.362" v="406" actId="1076"/>
          <ac:spMkLst>
            <pc:docMk/>
            <pc:sldMk cId="2572114632" sldId="266"/>
            <ac:spMk id="5" creationId="{DE6516AC-1C48-79F6-D244-A477BED66703}"/>
          </ac:spMkLst>
        </pc:spChg>
        <pc:spChg chg="mod">
          <ac:chgData name="승헌 백" userId="931022ae5b107afa" providerId="LiveId" clId="{70F84260-645C-4A2F-953E-0AB4E532312D}" dt="2025-06-22T10:24:29.009" v="396" actId="1076"/>
          <ac:spMkLst>
            <pc:docMk/>
            <pc:sldMk cId="2572114632" sldId="266"/>
            <ac:spMk id="6" creationId="{FDF1A9EB-83BD-4D07-8D0E-328469AC0BCE}"/>
          </ac:spMkLst>
        </pc:spChg>
        <pc:spChg chg="mod">
          <ac:chgData name="승헌 백" userId="931022ae5b107afa" providerId="LiveId" clId="{70F84260-645C-4A2F-953E-0AB4E532312D}" dt="2025-06-22T10:57:23.609" v="1162" actId="34136"/>
          <ac:spMkLst>
            <pc:docMk/>
            <pc:sldMk cId="2572114632" sldId="266"/>
            <ac:spMk id="7" creationId="{1D6038B8-9F89-F88B-03A4-9DDBE079735C}"/>
          </ac:spMkLst>
        </pc:spChg>
        <pc:spChg chg="mod">
          <ac:chgData name="승헌 백" userId="931022ae5b107afa" providerId="LiveId" clId="{70F84260-645C-4A2F-953E-0AB4E532312D}" dt="2025-06-22T10:24:44.828" v="403" actId="1076"/>
          <ac:spMkLst>
            <pc:docMk/>
            <pc:sldMk cId="2572114632" sldId="266"/>
            <ac:spMk id="9" creationId="{F6117E22-4E23-5C9A-0944-590A24A3CA61}"/>
          </ac:spMkLst>
        </pc:spChg>
        <pc:cxnChg chg="del">
          <ac:chgData name="승헌 백" userId="931022ae5b107afa" providerId="LiveId" clId="{70F84260-645C-4A2F-953E-0AB4E532312D}" dt="2025-06-22T10:24:47.258" v="405" actId="478"/>
          <ac:cxnSpMkLst>
            <pc:docMk/>
            <pc:sldMk cId="2572114632" sldId="266"/>
            <ac:cxnSpMk id="8" creationId="{95E88B14-E3E2-B324-35DC-5D466511F943}"/>
          </ac:cxnSpMkLst>
        </pc:cxnChg>
      </pc:sldChg>
      <pc:sldChg chg="addSp delSp modSp add mod">
        <pc:chgData name="승헌 백" userId="931022ae5b107afa" providerId="LiveId" clId="{70F84260-645C-4A2F-953E-0AB4E532312D}" dt="2025-06-22T10:57:29.366" v="1164" actId="34136"/>
        <pc:sldMkLst>
          <pc:docMk/>
          <pc:sldMk cId="2709370623" sldId="267"/>
        </pc:sldMkLst>
        <pc:spChg chg="mod">
          <ac:chgData name="승헌 백" userId="931022ae5b107afa" providerId="LiveId" clId="{70F84260-645C-4A2F-953E-0AB4E532312D}" dt="2025-06-22T10:26:26.491" v="439" actId="20577"/>
          <ac:spMkLst>
            <pc:docMk/>
            <pc:sldMk cId="2709370623" sldId="267"/>
            <ac:spMk id="2" creationId="{0B2C75BF-ACBC-192E-E1C3-213CB37285C8}"/>
          </ac:spMkLst>
        </pc:spChg>
        <pc:spChg chg="add mod">
          <ac:chgData name="승헌 백" userId="931022ae5b107afa" providerId="LiveId" clId="{70F84260-645C-4A2F-953E-0AB4E532312D}" dt="2025-06-22T10:25:51.417" v="430" actId="1076"/>
          <ac:spMkLst>
            <pc:docMk/>
            <pc:sldMk cId="2709370623" sldId="267"/>
            <ac:spMk id="3" creationId="{E10FE32F-0A4C-29F8-67F1-A2CE7FEF0060}"/>
          </ac:spMkLst>
        </pc:spChg>
        <pc:spChg chg="mod">
          <ac:chgData name="승헌 백" userId="931022ae5b107afa" providerId="LiveId" clId="{70F84260-645C-4A2F-953E-0AB4E532312D}" dt="2025-06-22T10:57:29.366" v="1164" actId="34136"/>
          <ac:spMkLst>
            <pc:docMk/>
            <pc:sldMk cId="2709370623" sldId="267"/>
            <ac:spMk id="7" creationId="{5CC256EE-9D0C-DC01-A73F-9B030312E038}"/>
          </ac:spMkLst>
        </pc:spChg>
        <pc:spChg chg="del">
          <ac:chgData name="승헌 백" userId="931022ae5b107afa" providerId="LiveId" clId="{70F84260-645C-4A2F-953E-0AB4E532312D}" dt="2025-06-22T10:25:24.905" v="423" actId="478"/>
          <ac:spMkLst>
            <pc:docMk/>
            <pc:sldMk cId="2709370623" sldId="267"/>
            <ac:spMk id="9" creationId="{AA0C7655-0F16-1894-1FAB-7AC6A0B16E4D}"/>
          </ac:spMkLst>
        </pc:spChg>
      </pc:sldChg>
      <pc:sldChg chg="addSp delSp modSp add del mod">
        <pc:chgData name="승헌 백" userId="931022ae5b107afa" providerId="LiveId" clId="{70F84260-645C-4A2F-953E-0AB4E532312D}" dt="2025-06-22T10:42:12.608" v="770" actId="47"/>
        <pc:sldMkLst>
          <pc:docMk/>
          <pc:sldMk cId="4063680797" sldId="268"/>
        </pc:sldMkLst>
        <pc:spChg chg="mod">
          <ac:chgData name="승헌 백" userId="931022ae5b107afa" providerId="LiveId" clId="{70F84260-645C-4A2F-953E-0AB4E532312D}" dt="2025-06-22T10:26:43.388" v="449" actId="20577"/>
          <ac:spMkLst>
            <pc:docMk/>
            <pc:sldMk cId="4063680797" sldId="268"/>
            <ac:spMk id="2" creationId="{C7AC017C-4187-2FF3-FA78-BD2DE5FF6850}"/>
          </ac:spMkLst>
        </pc:spChg>
        <pc:spChg chg="add mod">
          <ac:chgData name="승헌 백" userId="931022ae5b107afa" providerId="LiveId" clId="{70F84260-645C-4A2F-953E-0AB4E532312D}" dt="2025-06-22T10:27:04.994" v="456"/>
          <ac:spMkLst>
            <pc:docMk/>
            <pc:sldMk cId="4063680797" sldId="268"/>
            <ac:spMk id="3" creationId="{06FB4992-3E2A-BD56-CC18-A8A213FFA69F}"/>
          </ac:spMkLst>
        </pc:spChg>
        <pc:spChg chg="mod">
          <ac:chgData name="승헌 백" userId="931022ae5b107afa" providerId="LiveId" clId="{70F84260-645C-4A2F-953E-0AB4E532312D}" dt="2025-06-22T10:26:49.898" v="451" actId="1076"/>
          <ac:spMkLst>
            <pc:docMk/>
            <pc:sldMk cId="4063680797" sldId="268"/>
            <ac:spMk id="9" creationId="{AABE1E15-40D3-7603-B3A5-B59841249E36}"/>
          </ac:spMkLst>
        </pc:spChg>
        <pc:cxnChg chg="add del">
          <ac:chgData name="승헌 백" userId="931022ae5b107afa" providerId="LiveId" clId="{70F84260-645C-4A2F-953E-0AB4E532312D}" dt="2025-06-22T10:27:16.642" v="458" actId="478"/>
          <ac:cxnSpMkLst>
            <pc:docMk/>
            <pc:sldMk cId="4063680797" sldId="268"/>
            <ac:cxnSpMk id="8" creationId="{BC6AD35B-2B4B-A862-5F28-639FA2F554CE}"/>
          </ac:cxnSpMkLst>
        </pc:cxnChg>
      </pc:sldChg>
      <pc:sldChg chg="addSp delSp modSp add mod">
        <pc:chgData name="승헌 백" userId="931022ae5b107afa" providerId="LiveId" clId="{70F84260-645C-4A2F-953E-0AB4E532312D}" dt="2025-06-22T10:57:33.127" v="1165" actId="34136"/>
        <pc:sldMkLst>
          <pc:docMk/>
          <pc:sldMk cId="1119854872" sldId="269"/>
        </pc:sldMkLst>
        <pc:spChg chg="mod">
          <ac:chgData name="승헌 백" userId="931022ae5b107afa" providerId="LiveId" clId="{70F84260-645C-4A2F-953E-0AB4E532312D}" dt="2025-06-22T10:28:13.263" v="525" actId="20577"/>
          <ac:spMkLst>
            <pc:docMk/>
            <pc:sldMk cId="1119854872" sldId="269"/>
            <ac:spMk id="2" creationId="{A671072A-04CF-7D87-AD5C-5D745A7F3748}"/>
          </ac:spMkLst>
        </pc:spChg>
        <pc:spChg chg="del">
          <ac:chgData name="승헌 백" userId="931022ae5b107afa" providerId="LiveId" clId="{70F84260-645C-4A2F-953E-0AB4E532312D}" dt="2025-06-22T10:27:37.495" v="460" actId="478"/>
          <ac:spMkLst>
            <pc:docMk/>
            <pc:sldMk cId="1119854872" sldId="269"/>
            <ac:spMk id="3" creationId="{A9AC13E7-0668-E633-8E30-037F52887A03}"/>
          </ac:spMkLst>
        </pc:spChg>
        <pc:spChg chg="add mod">
          <ac:chgData name="승헌 백" userId="931022ae5b107afa" providerId="LiveId" clId="{70F84260-645C-4A2F-953E-0AB4E532312D}" dt="2025-06-22T10:28:05.139" v="505" actId="207"/>
          <ac:spMkLst>
            <pc:docMk/>
            <pc:sldMk cId="1119854872" sldId="269"/>
            <ac:spMk id="4" creationId="{C6305886-6504-ED50-03C7-B5B058B15B3B}"/>
          </ac:spMkLst>
        </pc:spChg>
        <pc:spChg chg="mod">
          <ac:chgData name="승헌 백" userId="931022ae5b107afa" providerId="LiveId" clId="{70F84260-645C-4A2F-953E-0AB4E532312D}" dt="2025-06-22T10:57:33.127" v="1165" actId="34136"/>
          <ac:spMkLst>
            <pc:docMk/>
            <pc:sldMk cId="1119854872" sldId="269"/>
            <ac:spMk id="7" creationId="{9C42DF2A-2CD3-AA03-19F3-FA47C4264EC3}"/>
          </ac:spMkLst>
        </pc:spChg>
        <pc:spChg chg="del">
          <ac:chgData name="승헌 백" userId="931022ae5b107afa" providerId="LiveId" clId="{70F84260-645C-4A2F-953E-0AB4E532312D}" dt="2025-06-22T10:27:40.469" v="461" actId="478"/>
          <ac:spMkLst>
            <pc:docMk/>
            <pc:sldMk cId="1119854872" sldId="269"/>
            <ac:spMk id="9" creationId="{598920DE-C4AB-332C-4DA5-D37F879D9077}"/>
          </ac:spMkLst>
        </pc:spChg>
      </pc:sldChg>
      <pc:sldChg chg="add del">
        <pc:chgData name="승헌 백" userId="931022ae5b107afa" providerId="LiveId" clId="{70F84260-645C-4A2F-953E-0AB4E532312D}" dt="2025-06-22T10:28:21.127" v="527"/>
        <pc:sldMkLst>
          <pc:docMk/>
          <pc:sldMk cId="778434082" sldId="270"/>
        </pc:sldMkLst>
      </pc:sldChg>
      <pc:sldChg chg="addSp modSp add mod">
        <pc:chgData name="승헌 백" userId="931022ae5b107afa" providerId="LiveId" clId="{70F84260-645C-4A2F-953E-0AB4E532312D}" dt="2025-06-22T10:57:35.606" v="1166" actId="34136"/>
        <pc:sldMkLst>
          <pc:docMk/>
          <pc:sldMk cId="2467476619" sldId="270"/>
        </pc:sldMkLst>
        <pc:spChg chg="mod">
          <ac:chgData name="승헌 백" userId="931022ae5b107afa" providerId="LiveId" clId="{70F84260-645C-4A2F-953E-0AB4E532312D}" dt="2025-06-22T10:30:04.065" v="596" actId="20577"/>
          <ac:spMkLst>
            <pc:docMk/>
            <pc:sldMk cId="2467476619" sldId="270"/>
            <ac:spMk id="2" creationId="{71E74B3D-61A9-DEDB-5E8D-0D41E7876FF1}"/>
          </ac:spMkLst>
        </pc:spChg>
        <pc:spChg chg="add mod">
          <ac:chgData name="승헌 백" userId="931022ae5b107afa" providerId="LiveId" clId="{70F84260-645C-4A2F-953E-0AB4E532312D}" dt="2025-06-22T10:28:39.647" v="543" actId="688"/>
          <ac:spMkLst>
            <pc:docMk/>
            <pc:sldMk cId="2467476619" sldId="270"/>
            <ac:spMk id="3" creationId="{29B1CD04-0AB9-6EC0-41AC-12336BE3DF6B}"/>
          </ac:spMkLst>
        </pc:spChg>
        <pc:spChg chg="add mod">
          <ac:chgData name="승헌 백" userId="931022ae5b107afa" providerId="LiveId" clId="{70F84260-645C-4A2F-953E-0AB4E532312D}" dt="2025-06-22T10:28:42.865" v="545" actId="688"/>
          <ac:spMkLst>
            <pc:docMk/>
            <pc:sldMk cId="2467476619" sldId="270"/>
            <ac:spMk id="4" creationId="{E6AA3092-8FEF-3F5B-0F60-6502ADE731C7}"/>
          </ac:spMkLst>
        </pc:spChg>
        <pc:spChg chg="mod">
          <ac:chgData name="승헌 백" userId="931022ae5b107afa" providerId="LiveId" clId="{70F84260-645C-4A2F-953E-0AB4E532312D}" dt="2025-06-22T10:57:35.606" v="1166" actId="34136"/>
          <ac:spMkLst>
            <pc:docMk/>
            <pc:sldMk cId="2467476619" sldId="270"/>
            <ac:spMk id="7" creationId="{40AEF33A-E900-5FA3-4CB9-F58DC0A0F143}"/>
          </ac:spMkLst>
        </pc:spChg>
        <pc:spChg chg="add mod">
          <ac:chgData name="승헌 백" userId="931022ae5b107afa" providerId="LiveId" clId="{70F84260-645C-4A2F-953E-0AB4E532312D}" dt="2025-06-22T10:28:48.927" v="548" actId="1076"/>
          <ac:spMkLst>
            <pc:docMk/>
            <pc:sldMk cId="2467476619" sldId="270"/>
            <ac:spMk id="8" creationId="{8D483C96-C650-F562-C88C-B6BE3E3AA0F5}"/>
          </ac:spMkLst>
        </pc:spChg>
        <pc:spChg chg="mod">
          <ac:chgData name="승헌 백" userId="931022ae5b107afa" providerId="LiveId" clId="{70F84260-645C-4A2F-953E-0AB4E532312D}" dt="2025-06-22T10:28:36.948" v="541" actId="14100"/>
          <ac:spMkLst>
            <pc:docMk/>
            <pc:sldMk cId="2467476619" sldId="270"/>
            <ac:spMk id="9" creationId="{B7A506A1-BA25-9A33-7990-513313500674}"/>
          </ac:spMkLst>
        </pc:spChg>
        <pc:spChg chg="add mod">
          <ac:chgData name="승헌 백" userId="931022ae5b107afa" providerId="LiveId" clId="{70F84260-645C-4A2F-953E-0AB4E532312D}" dt="2025-06-22T10:29:44.682" v="582" actId="1076"/>
          <ac:spMkLst>
            <pc:docMk/>
            <pc:sldMk cId="2467476619" sldId="270"/>
            <ac:spMk id="10" creationId="{A16D8A02-D11B-730B-17C0-73A16790FAB8}"/>
          </ac:spMkLst>
        </pc:spChg>
        <pc:spChg chg="add mod">
          <ac:chgData name="승헌 백" userId="931022ae5b107afa" providerId="LiveId" clId="{70F84260-645C-4A2F-953E-0AB4E532312D}" dt="2025-06-22T10:29:41.992" v="580" actId="1076"/>
          <ac:spMkLst>
            <pc:docMk/>
            <pc:sldMk cId="2467476619" sldId="270"/>
            <ac:spMk id="11" creationId="{2592C510-3499-25EE-F146-409B11585DEA}"/>
          </ac:spMkLst>
        </pc:spChg>
        <pc:spChg chg="add mod">
          <ac:chgData name="승헌 백" userId="931022ae5b107afa" providerId="LiveId" clId="{70F84260-645C-4A2F-953E-0AB4E532312D}" dt="2025-06-22T10:28:53.105" v="551" actId="571"/>
          <ac:spMkLst>
            <pc:docMk/>
            <pc:sldMk cId="2467476619" sldId="270"/>
            <ac:spMk id="12" creationId="{53C25CFE-BDB4-31BE-8417-01F9FB911CC7}"/>
          </ac:spMkLst>
        </pc:spChg>
        <pc:spChg chg="add mod">
          <ac:chgData name="승헌 백" userId="931022ae5b107afa" providerId="LiveId" clId="{70F84260-645C-4A2F-953E-0AB4E532312D}" dt="2025-06-22T10:29:39.037" v="578" actId="1076"/>
          <ac:spMkLst>
            <pc:docMk/>
            <pc:sldMk cId="2467476619" sldId="270"/>
            <ac:spMk id="13" creationId="{137A924F-5154-3474-94B1-552D94D1ABE3}"/>
          </ac:spMkLst>
        </pc:spChg>
        <pc:spChg chg="add mod">
          <ac:chgData name="승헌 백" userId="931022ae5b107afa" providerId="LiveId" clId="{70F84260-645C-4A2F-953E-0AB4E532312D}" dt="2025-06-22T10:29:36.457" v="577" actId="688"/>
          <ac:spMkLst>
            <pc:docMk/>
            <pc:sldMk cId="2467476619" sldId="270"/>
            <ac:spMk id="14" creationId="{B4F7D425-3227-9D69-60A0-213C5BACC9A7}"/>
          </ac:spMkLst>
        </pc:spChg>
        <pc:spChg chg="add mod">
          <ac:chgData name="승헌 백" userId="931022ae5b107afa" providerId="LiveId" clId="{70F84260-645C-4A2F-953E-0AB4E532312D}" dt="2025-06-22T10:29:27.465" v="570" actId="688"/>
          <ac:spMkLst>
            <pc:docMk/>
            <pc:sldMk cId="2467476619" sldId="270"/>
            <ac:spMk id="15" creationId="{B7C93BF4-E8FE-F9C5-460B-E92E85EDF15E}"/>
          </ac:spMkLst>
        </pc:spChg>
        <pc:spChg chg="add mod">
          <ac:chgData name="승헌 백" userId="931022ae5b107afa" providerId="LiveId" clId="{70F84260-645C-4A2F-953E-0AB4E532312D}" dt="2025-06-22T10:28:59.725" v="555" actId="1076"/>
          <ac:spMkLst>
            <pc:docMk/>
            <pc:sldMk cId="2467476619" sldId="270"/>
            <ac:spMk id="16" creationId="{A1941290-090F-5847-0C0E-2D4310AB1F09}"/>
          </ac:spMkLst>
        </pc:spChg>
        <pc:spChg chg="add mod">
          <ac:chgData name="승헌 백" userId="931022ae5b107afa" providerId="LiveId" clId="{70F84260-645C-4A2F-953E-0AB4E532312D}" dt="2025-06-22T10:29:30.045" v="572" actId="688"/>
          <ac:spMkLst>
            <pc:docMk/>
            <pc:sldMk cId="2467476619" sldId="270"/>
            <ac:spMk id="17" creationId="{7131A6F2-5048-7029-DFBE-7D601C4CFB34}"/>
          </ac:spMkLst>
        </pc:spChg>
        <pc:spChg chg="add mod">
          <ac:chgData name="승헌 백" userId="931022ae5b107afa" providerId="LiveId" clId="{70F84260-645C-4A2F-953E-0AB4E532312D}" dt="2025-06-22T10:29:05.097" v="558" actId="571"/>
          <ac:spMkLst>
            <pc:docMk/>
            <pc:sldMk cId="2467476619" sldId="270"/>
            <ac:spMk id="18" creationId="{962CA44B-B497-E3BB-392B-782F92503BB8}"/>
          </ac:spMkLst>
        </pc:spChg>
        <pc:spChg chg="add mod">
          <ac:chgData name="승헌 백" userId="931022ae5b107afa" providerId="LiveId" clId="{70F84260-645C-4A2F-953E-0AB4E532312D}" dt="2025-06-22T10:29:17.550" v="566" actId="1076"/>
          <ac:spMkLst>
            <pc:docMk/>
            <pc:sldMk cId="2467476619" sldId="270"/>
            <ac:spMk id="19" creationId="{B30DB5FB-9627-CCEB-D61E-84E9E25B2192}"/>
          </ac:spMkLst>
        </pc:spChg>
        <pc:spChg chg="add mod">
          <ac:chgData name="승헌 백" userId="931022ae5b107afa" providerId="LiveId" clId="{70F84260-645C-4A2F-953E-0AB4E532312D}" dt="2025-06-22T10:29:13.999" v="563" actId="1076"/>
          <ac:spMkLst>
            <pc:docMk/>
            <pc:sldMk cId="2467476619" sldId="270"/>
            <ac:spMk id="20" creationId="{B8321D41-A1CF-8146-3629-70A3111C39CD}"/>
          </ac:spMkLst>
        </pc:spChg>
        <pc:spChg chg="add mod">
          <ac:chgData name="승헌 백" userId="931022ae5b107afa" providerId="LiveId" clId="{70F84260-645C-4A2F-953E-0AB4E532312D}" dt="2025-06-22T10:29:18.947" v="567" actId="688"/>
          <ac:spMkLst>
            <pc:docMk/>
            <pc:sldMk cId="2467476619" sldId="270"/>
            <ac:spMk id="21" creationId="{41827C0F-8CD5-89BC-AFBA-7E3C02DEDCB1}"/>
          </ac:spMkLst>
        </pc:spChg>
        <pc:spChg chg="add mod">
          <ac:chgData name="승헌 백" userId="931022ae5b107afa" providerId="LiveId" clId="{70F84260-645C-4A2F-953E-0AB4E532312D}" dt="2025-06-22T10:29:21.794" v="568" actId="571"/>
          <ac:spMkLst>
            <pc:docMk/>
            <pc:sldMk cId="2467476619" sldId="270"/>
            <ac:spMk id="22" creationId="{F8DE980A-4272-1E22-1409-BA0CD8CEEBD6}"/>
          </ac:spMkLst>
        </pc:spChg>
        <pc:spChg chg="add mod">
          <ac:chgData name="승헌 백" userId="931022ae5b107afa" providerId="LiveId" clId="{70F84260-645C-4A2F-953E-0AB4E532312D}" dt="2025-06-22T10:29:23.608" v="569" actId="571"/>
          <ac:spMkLst>
            <pc:docMk/>
            <pc:sldMk cId="2467476619" sldId="270"/>
            <ac:spMk id="23" creationId="{7C808289-EBE4-62B8-9ACC-EDBFBB5A9280}"/>
          </ac:spMkLst>
        </pc:spChg>
      </pc:sldChg>
      <pc:sldChg chg="addSp delSp modSp add mod">
        <pc:chgData name="승헌 백" userId="931022ae5b107afa" providerId="LiveId" clId="{70F84260-645C-4A2F-953E-0AB4E532312D}" dt="2025-06-22T10:57:37.622" v="1167" actId="34136"/>
        <pc:sldMkLst>
          <pc:docMk/>
          <pc:sldMk cId="3710363618" sldId="271"/>
        </pc:sldMkLst>
        <pc:spChg chg="mod">
          <ac:chgData name="승헌 백" userId="931022ae5b107afa" providerId="LiveId" clId="{70F84260-645C-4A2F-953E-0AB4E532312D}" dt="2025-06-22T10:34:21.607" v="643" actId="20577"/>
          <ac:spMkLst>
            <pc:docMk/>
            <pc:sldMk cId="3710363618" sldId="271"/>
            <ac:spMk id="2" creationId="{480B6D9D-9C1D-09FB-96A2-EEE0F1A80093}"/>
          </ac:spMkLst>
        </pc:spChg>
        <pc:spChg chg="del">
          <ac:chgData name="승헌 백" userId="931022ae5b107afa" providerId="LiveId" clId="{70F84260-645C-4A2F-953E-0AB4E532312D}" dt="2025-06-22T10:30:11.483" v="598" actId="478"/>
          <ac:spMkLst>
            <pc:docMk/>
            <pc:sldMk cId="3710363618" sldId="271"/>
            <ac:spMk id="4" creationId="{441E7399-B407-74E3-CF19-65B49DD0B2CA}"/>
          </ac:spMkLst>
        </pc:spChg>
        <pc:spChg chg="mod">
          <ac:chgData name="승헌 백" userId="931022ae5b107afa" providerId="LiveId" clId="{70F84260-645C-4A2F-953E-0AB4E532312D}" dt="2025-06-22T10:57:37.622" v="1167" actId="34136"/>
          <ac:spMkLst>
            <pc:docMk/>
            <pc:sldMk cId="3710363618" sldId="271"/>
            <ac:spMk id="7" creationId="{2BD3F64B-B752-06B1-3F50-CD35D5CC4EEF}"/>
          </ac:spMkLst>
        </pc:spChg>
        <pc:spChg chg="del">
          <ac:chgData name="승헌 백" userId="931022ae5b107afa" providerId="LiveId" clId="{70F84260-645C-4A2F-953E-0AB4E532312D}" dt="2025-06-22T10:30:11.483" v="598" actId="478"/>
          <ac:spMkLst>
            <pc:docMk/>
            <pc:sldMk cId="3710363618" sldId="271"/>
            <ac:spMk id="9" creationId="{2BCCC3AD-2DD7-75EF-258C-8C0418BBBB3B}"/>
          </ac:spMkLst>
        </pc:spChg>
        <pc:spChg chg="del">
          <ac:chgData name="승헌 백" userId="931022ae5b107afa" providerId="LiveId" clId="{70F84260-645C-4A2F-953E-0AB4E532312D}" dt="2025-06-22T10:30:11.483" v="598" actId="478"/>
          <ac:spMkLst>
            <pc:docMk/>
            <pc:sldMk cId="3710363618" sldId="271"/>
            <ac:spMk id="11" creationId="{09FFB371-FB95-0DF4-3969-456088AC9A88}"/>
          </ac:spMkLst>
        </pc:spChg>
        <pc:spChg chg="del">
          <ac:chgData name="승헌 백" userId="931022ae5b107afa" providerId="LiveId" clId="{70F84260-645C-4A2F-953E-0AB4E532312D}" dt="2025-06-22T10:30:11.483" v="598" actId="478"/>
          <ac:spMkLst>
            <pc:docMk/>
            <pc:sldMk cId="3710363618" sldId="271"/>
            <ac:spMk id="12" creationId="{35EE1F34-884A-158A-7150-BD850DED4388}"/>
          </ac:spMkLst>
        </pc:spChg>
        <pc:spChg chg="del">
          <ac:chgData name="승헌 백" userId="931022ae5b107afa" providerId="LiveId" clId="{70F84260-645C-4A2F-953E-0AB4E532312D}" dt="2025-06-22T10:30:11.483" v="598" actId="478"/>
          <ac:spMkLst>
            <pc:docMk/>
            <pc:sldMk cId="3710363618" sldId="271"/>
            <ac:spMk id="13" creationId="{ED3C347F-08D0-CF89-7CDF-89DDEF3D2387}"/>
          </ac:spMkLst>
        </pc:spChg>
        <pc:spChg chg="del">
          <ac:chgData name="승헌 백" userId="931022ae5b107afa" providerId="LiveId" clId="{70F84260-645C-4A2F-953E-0AB4E532312D}" dt="2025-06-22T10:30:11.483" v="598" actId="478"/>
          <ac:spMkLst>
            <pc:docMk/>
            <pc:sldMk cId="3710363618" sldId="271"/>
            <ac:spMk id="14" creationId="{B9C56987-A7DB-D115-C3FE-BAF03DD23E81}"/>
          </ac:spMkLst>
        </pc:spChg>
        <pc:spChg chg="del">
          <ac:chgData name="승헌 백" userId="931022ae5b107afa" providerId="LiveId" clId="{70F84260-645C-4A2F-953E-0AB4E532312D}" dt="2025-06-22T10:30:11.483" v="598" actId="478"/>
          <ac:spMkLst>
            <pc:docMk/>
            <pc:sldMk cId="3710363618" sldId="271"/>
            <ac:spMk id="15" creationId="{D8A7CF2F-9684-CEF2-6C80-E13D991D7C8D}"/>
          </ac:spMkLst>
        </pc:spChg>
        <pc:spChg chg="del">
          <ac:chgData name="승헌 백" userId="931022ae5b107afa" providerId="LiveId" clId="{70F84260-645C-4A2F-953E-0AB4E532312D}" dt="2025-06-22T10:30:11.483" v="598" actId="478"/>
          <ac:spMkLst>
            <pc:docMk/>
            <pc:sldMk cId="3710363618" sldId="271"/>
            <ac:spMk id="18" creationId="{FE83086B-F91A-C2D9-4C87-251BA516BB6D}"/>
          </ac:spMkLst>
        </pc:spChg>
        <pc:spChg chg="del">
          <ac:chgData name="승헌 백" userId="931022ae5b107afa" providerId="LiveId" clId="{70F84260-645C-4A2F-953E-0AB4E532312D}" dt="2025-06-22T10:30:11.483" v="598" actId="478"/>
          <ac:spMkLst>
            <pc:docMk/>
            <pc:sldMk cId="3710363618" sldId="271"/>
            <ac:spMk id="21" creationId="{ED812996-EB21-7302-FC99-CD36EC69A95C}"/>
          </ac:spMkLst>
        </pc:spChg>
        <pc:spChg chg="del">
          <ac:chgData name="승헌 백" userId="931022ae5b107afa" providerId="LiveId" clId="{70F84260-645C-4A2F-953E-0AB4E532312D}" dt="2025-06-22T10:30:11.483" v="598" actId="478"/>
          <ac:spMkLst>
            <pc:docMk/>
            <pc:sldMk cId="3710363618" sldId="271"/>
            <ac:spMk id="23" creationId="{C7F29888-E591-C16F-0B01-17BC12527CA0}"/>
          </ac:spMkLst>
        </pc:spChg>
        <pc:spChg chg="add mod">
          <ac:chgData name="승헌 백" userId="931022ae5b107afa" providerId="LiveId" clId="{70F84260-645C-4A2F-953E-0AB4E532312D}" dt="2025-06-22T10:31:19" v="615" actId="1076"/>
          <ac:spMkLst>
            <pc:docMk/>
            <pc:sldMk cId="3710363618" sldId="271"/>
            <ac:spMk id="24" creationId="{54045963-1DD3-C889-A965-E4F7FB6DDD87}"/>
          </ac:spMkLst>
        </pc:spChg>
        <pc:spChg chg="add del mod">
          <ac:chgData name="승헌 백" userId="931022ae5b107afa" providerId="LiveId" clId="{70F84260-645C-4A2F-953E-0AB4E532312D}" dt="2025-06-22T10:31:42.467" v="623" actId="478"/>
          <ac:spMkLst>
            <pc:docMk/>
            <pc:sldMk cId="3710363618" sldId="271"/>
            <ac:spMk id="27" creationId="{70F2B6F0-2CDE-5002-23C5-E0786604811B}"/>
          </ac:spMkLst>
        </pc:spChg>
        <pc:spChg chg="add del mod">
          <ac:chgData name="승헌 백" userId="931022ae5b107afa" providerId="LiveId" clId="{70F84260-645C-4A2F-953E-0AB4E532312D}" dt="2025-06-22T10:31:42.781" v="624" actId="478"/>
          <ac:spMkLst>
            <pc:docMk/>
            <pc:sldMk cId="3710363618" sldId="271"/>
            <ac:spMk id="28" creationId="{74AA14AC-7826-AAFE-366F-26F51F9566FF}"/>
          </ac:spMkLst>
        </pc:spChg>
        <pc:cxnChg chg="add mod ord">
          <ac:chgData name="승헌 백" userId="931022ae5b107afa" providerId="LiveId" clId="{70F84260-645C-4A2F-953E-0AB4E532312D}" dt="2025-06-22T10:31:53.209" v="625" actId="1076"/>
          <ac:cxnSpMkLst>
            <pc:docMk/>
            <pc:sldMk cId="3710363618" sldId="271"/>
            <ac:cxnSpMk id="26" creationId="{90AC5A0C-A655-8E66-3EB6-8489C880068E}"/>
          </ac:cxnSpMkLst>
        </pc:cxnChg>
      </pc:sldChg>
      <pc:sldChg chg="addSp delSp modSp add mod">
        <pc:chgData name="승헌 백" userId="931022ae5b107afa" providerId="LiveId" clId="{70F84260-645C-4A2F-953E-0AB4E532312D}" dt="2025-06-22T10:57:40.885" v="1168" actId="34136"/>
        <pc:sldMkLst>
          <pc:docMk/>
          <pc:sldMk cId="1147727668" sldId="272"/>
        </pc:sldMkLst>
        <pc:spChg chg="mod">
          <ac:chgData name="승헌 백" userId="931022ae5b107afa" providerId="LiveId" clId="{70F84260-645C-4A2F-953E-0AB4E532312D}" dt="2025-06-22T10:38:28.313" v="675" actId="20577"/>
          <ac:spMkLst>
            <pc:docMk/>
            <pc:sldMk cId="1147727668" sldId="272"/>
            <ac:spMk id="2" creationId="{786B2C45-E6E4-75C7-43C5-20BDB0907DC9}"/>
          </ac:spMkLst>
        </pc:spChg>
        <pc:spChg chg="add mod">
          <ac:chgData name="승헌 백" userId="931022ae5b107afa" providerId="LiveId" clId="{70F84260-645C-4A2F-953E-0AB4E532312D}" dt="2025-06-22T10:34:43.353" v="650" actId="1076"/>
          <ac:spMkLst>
            <pc:docMk/>
            <pc:sldMk cId="1147727668" sldId="272"/>
            <ac:spMk id="3" creationId="{5F88E5AE-F46D-F304-E00E-6ECB8B2FB73B}"/>
          </ac:spMkLst>
        </pc:spChg>
        <pc:spChg chg="add mod">
          <ac:chgData name="승헌 백" userId="931022ae5b107afa" providerId="LiveId" clId="{70F84260-645C-4A2F-953E-0AB4E532312D}" dt="2025-06-22T10:37:46.396" v="657" actId="1076"/>
          <ac:spMkLst>
            <pc:docMk/>
            <pc:sldMk cId="1147727668" sldId="272"/>
            <ac:spMk id="4" creationId="{DF660768-7850-DC73-4086-B8B42DBAC87E}"/>
          </ac:spMkLst>
        </pc:spChg>
        <pc:spChg chg="mod">
          <ac:chgData name="승헌 백" userId="931022ae5b107afa" providerId="LiveId" clId="{70F84260-645C-4A2F-953E-0AB4E532312D}" dt="2025-06-22T10:37:49.401" v="658" actId="1076"/>
          <ac:spMkLst>
            <pc:docMk/>
            <pc:sldMk cId="1147727668" sldId="272"/>
            <ac:spMk id="5" creationId="{7023C7F7-AFEA-4612-95C6-0B15961B0E9B}"/>
          </ac:spMkLst>
        </pc:spChg>
        <pc:spChg chg="mod">
          <ac:chgData name="승헌 백" userId="931022ae5b107afa" providerId="LiveId" clId="{70F84260-645C-4A2F-953E-0AB4E532312D}" dt="2025-06-22T10:57:40.885" v="1168" actId="34136"/>
          <ac:spMkLst>
            <pc:docMk/>
            <pc:sldMk cId="1147727668" sldId="272"/>
            <ac:spMk id="7" creationId="{874FE6D1-D1ED-9CCC-B62E-1C82815AEE20}"/>
          </ac:spMkLst>
        </pc:spChg>
        <pc:spChg chg="add mod">
          <ac:chgData name="승헌 백" userId="931022ae5b107afa" providerId="LiveId" clId="{70F84260-645C-4A2F-953E-0AB4E532312D}" dt="2025-06-22T10:37:41.748" v="655" actId="1076"/>
          <ac:spMkLst>
            <pc:docMk/>
            <pc:sldMk cId="1147727668" sldId="272"/>
            <ac:spMk id="8" creationId="{2EB767B4-0E4F-EFB1-F876-E2BF1B5ECC7E}"/>
          </ac:spMkLst>
        </pc:spChg>
        <pc:spChg chg="add mod">
          <ac:chgData name="승헌 백" userId="931022ae5b107afa" providerId="LiveId" clId="{70F84260-645C-4A2F-953E-0AB4E532312D}" dt="2025-06-22T10:37:54.360" v="661" actId="1076"/>
          <ac:spMkLst>
            <pc:docMk/>
            <pc:sldMk cId="1147727668" sldId="272"/>
            <ac:spMk id="9" creationId="{BD01180B-450E-0A52-D337-B13A8602FFEC}"/>
          </ac:spMkLst>
        </pc:spChg>
        <pc:spChg chg="del">
          <ac:chgData name="승헌 백" userId="931022ae5b107afa" providerId="LiveId" clId="{70F84260-645C-4A2F-953E-0AB4E532312D}" dt="2025-06-22T10:34:26.251" v="646" actId="478"/>
          <ac:spMkLst>
            <pc:docMk/>
            <pc:sldMk cId="1147727668" sldId="272"/>
            <ac:spMk id="24" creationId="{76A2E933-7651-62C1-7C17-F177F4F39F5C}"/>
          </ac:spMkLst>
        </pc:spChg>
        <pc:cxnChg chg="del">
          <ac:chgData name="승헌 백" userId="931022ae5b107afa" providerId="LiveId" clId="{70F84260-645C-4A2F-953E-0AB4E532312D}" dt="2025-06-22T10:34:26.028" v="645" actId="478"/>
          <ac:cxnSpMkLst>
            <pc:docMk/>
            <pc:sldMk cId="1147727668" sldId="272"/>
            <ac:cxnSpMk id="26" creationId="{EB216C01-786E-2C64-EF09-81CFD17A424E}"/>
          </ac:cxnSpMkLst>
        </pc:cxnChg>
      </pc:sldChg>
      <pc:sldChg chg="addSp delSp modSp add mod">
        <pc:chgData name="승헌 백" userId="931022ae5b107afa" providerId="LiveId" clId="{70F84260-645C-4A2F-953E-0AB4E532312D}" dt="2025-06-22T10:57:43.412" v="1169" actId="34136"/>
        <pc:sldMkLst>
          <pc:docMk/>
          <pc:sldMk cId="1110069454" sldId="273"/>
        </pc:sldMkLst>
        <pc:spChg chg="mod">
          <ac:chgData name="승헌 백" userId="931022ae5b107afa" providerId="LiveId" clId="{70F84260-645C-4A2F-953E-0AB4E532312D}" dt="2025-06-22T10:42:06.759" v="767" actId="20577"/>
          <ac:spMkLst>
            <pc:docMk/>
            <pc:sldMk cId="1110069454" sldId="273"/>
            <ac:spMk id="2" creationId="{2665251C-93BA-450F-C342-C9F057A9493B}"/>
          </ac:spMkLst>
        </pc:spChg>
        <pc:spChg chg="del">
          <ac:chgData name="승헌 백" userId="931022ae5b107afa" providerId="LiveId" clId="{70F84260-645C-4A2F-953E-0AB4E532312D}" dt="2025-06-22T10:38:45.400" v="677" actId="478"/>
          <ac:spMkLst>
            <pc:docMk/>
            <pc:sldMk cId="1110069454" sldId="273"/>
            <ac:spMk id="3" creationId="{6186C070-7458-6F51-962F-BB1C090C62A9}"/>
          </ac:spMkLst>
        </pc:spChg>
        <pc:spChg chg="add mod">
          <ac:chgData name="승헌 백" userId="931022ae5b107afa" providerId="LiveId" clId="{70F84260-645C-4A2F-953E-0AB4E532312D}" dt="2025-06-22T10:40:29.943" v="707" actId="1076"/>
          <ac:spMkLst>
            <pc:docMk/>
            <pc:sldMk cId="1110069454" sldId="273"/>
            <ac:spMk id="4" creationId="{04C02AF8-B1CB-AD82-D08C-F9AEC2E9E73A}"/>
          </ac:spMkLst>
        </pc:spChg>
        <pc:spChg chg="del mod">
          <ac:chgData name="승헌 백" userId="931022ae5b107afa" providerId="LiveId" clId="{70F84260-645C-4A2F-953E-0AB4E532312D}" dt="2025-06-22T10:40:31.252" v="708" actId="478"/>
          <ac:spMkLst>
            <pc:docMk/>
            <pc:sldMk cId="1110069454" sldId="273"/>
            <ac:spMk id="5" creationId="{B28D07BF-EA6A-879E-807F-48009AD41667}"/>
          </ac:spMkLst>
        </pc:spChg>
        <pc:spChg chg="mod">
          <ac:chgData name="승헌 백" userId="931022ae5b107afa" providerId="LiveId" clId="{70F84260-645C-4A2F-953E-0AB4E532312D}" dt="2025-06-22T10:57:43.412" v="1169" actId="34136"/>
          <ac:spMkLst>
            <pc:docMk/>
            <pc:sldMk cId="1110069454" sldId="273"/>
            <ac:spMk id="7" creationId="{B82BC942-CBEB-73CB-2464-21F17891E42F}"/>
          </ac:spMkLst>
        </pc:spChg>
        <pc:spChg chg="add mod">
          <ac:chgData name="승헌 백" userId="931022ae5b107afa" providerId="LiveId" clId="{70F84260-645C-4A2F-953E-0AB4E532312D}" dt="2025-06-22T10:40:29.943" v="707" actId="1076"/>
          <ac:spMkLst>
            <pc:docMk/>
            <pc:sldMk cId="1110069454" sldId="273"/>
            <ac:spMk id="8" creationId="{D4CC3358-B9AE-A5E8-31CC-8F52D7609756}"/>
          </ac:spMkLst>
        </pc:spChg>
        <pc:spChg chg="mod">
          <ac:chgData name="승헌 백" userId="931022ae5b107afa" providerId="LiveId" clId="{70F84260-645C-4A2F-953E-0AB4E532312D}" dt="2025-06-22T10:40:29.943" v="707" actId="1076"/>
          <ac:spMkLst>
            <pc:docMk/>
            <pc:sldMk cId="1110069454" sldId="273"/>
            <ac:spMk id="9" creationId="{DE9CFD92-BCA4-E2A5-26EE-DAFDF16D7E5D}"/>
          </ac:spMkLst>
        </pc:spChg>
        <pc:spChg chg="add mod">
          <ac:chgData name="승헌 백" userId="931022ae5b107afa" providerId="LiveId" clId="{70F84260-645C-4A2F-953E-0AB4E532312D}" dt="2025-06-22T10:40:29.943" v="707" actId="1076"/>
          <ac:spMkLst>
            <pc:docMk/>
            <pc:sldMk cId="1110069454" sldId="273"/>
            <ac:spMk id="10" creationId="{AE590447-BC02-FBC1-5E8C-E5FC4BF7C5DB}"/>
          </ac:spMkLst>
        </pc:spChg>
        <pc:spChg chg="add mod">
          <ac:chgData name="승헌 백" userId="931022ae5b107afa" providerId="LiveId" clId="{70F84260-645C-4A2F-953E-0AB4E532312D}" dt="2025-06-22T10:40:29.943" v="707" actId="1076"/>
          <ac:spMkLst>
            <pc:docMk/>
            <pc:sldMk cId="1110069454" sldId="273"/>
            <ac:spMk id="11" creationId="{C599C535-1CA7-875A-AF49-4057AA449107}"/>
          </ac:spMkLst>
        </pc:spChg>
        <pc:spChg chg="add mod">
          <ac:chgData name="승헌 백" userId="931022ae5b107afa" providerId="LiveId" clId="{70F84260-645C-4A2F-953E-0AB4E532312D}" dt="2025-06-22T10:40:29.943" v="707" actId="1076"/>
          <ac:spMkLst>
            <pc:docMk/>
            <pc:sldMk cId="1110069454" sldId="273"/>
            <ac:spMk id="12" creationId="{E8E2D273-54E8-EF0B-AAB4-2D05CBFCA9EA}"/>
          </ac:spMkLst>
        </pc:spChg>
        <pc:spChg chg="add mod ord">
          <ac:chgData name="승헌 백" userId="931022ae5b107afa" providerId="LiveId" clId="{70F84260-645C-4A2F-953E-0AB4E532312D}" dt="2025-06-22T10:40:45.124" v="713" actId="167"/>
          <ac:spMkLst>
            <pc:docMk/>
            <pc:sldMk cId="1110069454" sldId="273"/>
            <ac:spMk id="13" creationId="{DB6C4E80-007B-BD7A-E8F4-F368C7B460BE}"/>
          </ac:spMkLst>
        </pc:spChg>
      </pc:sldChg>
      <pc:sldChg chg="add del">
        <pc:chgData name="승헌 백" userId="931022ae5b107afa" providerId="LiveId" clId="{70F84260-645C-4A2F-953E-0AB4E532312D}" dt="2025-06-22T10:39:12.436" v="679"/>
        <pc:sldMkLst>
          <pc:docMk/>
          <pc:sldMk cId="3423963361" sldId="274"/>
        </pc:sldMkLst>
      </pc:sldChg>
      <pc:sldChg chg="addSp delSp modSp add mod ord">
        <pc:chgData name="승헌 백" userId="931022ae5b107afa" providerId="LiveId" clId="{70F84260-645C-4A2F-953E-0AB4E532312D}" dt="2025-06-22T10:57:26.934" v="1163" actId="34136"/>
        <pc:sldMkLst>
          <pc:docMk/>
          <pc:sldMk cId="3999554774" sldId="274"/>
        </pc:sldMkLst>
        <pc:spChg chg="add del mod">
          <ac:chgData name="승헌 백" userId="931022ae5b107afa" providerId="LiveId" clId="{70F84260-645C-4A2F-953E-0AB4E532312D}" dt="2025-06-22T10:40:37.101" v="711" actId="478"/>
          <ac:spMkLst>
            <pc:docMk/>
            <pc:sldMk cId="3999554774" sldId="274"/>
            <ac:spMk id="3" creationId="{3CEB9266-B431-2E35-B4D8-7ABD2274F134}"/>
          </ac:spMkLst>
        </pc:spChg>
        <pc:spChg chg="add mod">
          <ac:chgData name="승헌 백" userId="931022ae5b107afa" providerId="LiveId" clId="{70F84260-645C-4A2F-953E-0AB4E532312D}" dt="2025-06-22T10:40:50.286" v="716"/>
          <ac:spMkLst>
            <pc:docMk/>
            <pc:sldMk cId="3999554774" sldId="274"/>
            <ac:spMk id="4" creationId="{FB8CBA44-A537-7249-9F0E-EEB581B34127}"/>
          </ac:spMkLst>
        </pc:spChg>
        <pc:spChg chg="del">
          <ac:chgData name="승헌 백" userId="931022ae5b107afa" providerId="LiveId" clId="{70F84260-645C-4A2F-953E-0AB4E532312D}" dt="2025-06-22T10:40:36.764" v="710" actId="478"/>
          <ac:spMkLst>
            <pc:docMk/>
            <pc:sldMk cId="3999554774" sldId="274"/>
            <ac:spMk id="5" creationId="{BFEF59A6-7D3D-4520-E644-96E4212DCBFA}"/>
          </ac:spMkLst>
        </pc:spChg>
        <pc:spChg chg="mod">
          <ac:chgData name="승헌 백" userId="931022ae5b107afa" providerId="LiveId" clId="{70F84260-645C-4A2F-953E-0AB4E532312D}" dt="2025-06-22T10:57:26.934" v="1163" actId="34136"/>
          <ac:spMkLst>
            <pc:docMk/>
            <pc:sldMk cId="3999554774" sldId="274"/>
            <ac:spMk id="7" creationId="{F03232EE-8BCA-1231-D8BA-0C75F3E7B3C4}"/>
          </ac:spMkLst>
        </pc:spChg>
        <pc:spChg chg="add mod">
          <ac:chgData name="승헌 백" userId="931022ae5b107afa" providerId="LiveId" clId="{70F84260-645C-4A2F-953E-0AB4E532312D}" dt="2025-06-22T10:41:10.398" v="723" actId="1076"/>
          <ac:spMkLst>
            <pc:docMk/>
            <pc:sldMk cId="3999554774" sldId="274"/>
            <ac:spMk id="8" creationId="{266E19A1-5B6D-2834-4281-435F9EE3E944}"/>
          </ac:spMkLst>
        </pc:spChg>
        <pc:spChg chg="mod">
          <ac:chgData name="승헌 백" userId="931022ae5b107afa" providerId="LiveId" clId="{70F84260-645C-4A2F-953E-0AB4E532312D}" dt="2025-06-22T10:41:39.582" v="740" actId="1076"/>
          <ac:spMkLst>
            <pc:docMk/>
            <pc:sldMk cId="3999554774" sldId="274"/>
            <ac:spMk id="9" creationId="{B139B0FA-902C-5ABC-EA11-A5FBDE839C0E}"/>
          </ac:spMkLst>
        </pc:spChg>
        <pc:spChg chg="add mod">
          <ac:chgData name="승헌 백" userId="931022ae5b107afa" providerId="LiveId" clId="{70F84260-645C-4A2F-953E-0AB4E532312D}" dt="2025-06-22T10:41:21.915" v="730" actId="207"/>
          <ac:spMkLst>
            <pc:docMk/>
            <pc:sldMk cId="3999554774" sldId="274"/>
            <ac:spMk id="10" creationId="{2916FD3D-5D6F-DF13-1709-EAF0FF191C2B}"/>
          </ac:spMkLst>
        </pc:spChg>
        <pc:spChg chg="add mod">
          <ac:chgData name="승헌 백" userId="931022ae5b107afa" providerId="LiveId" clId="{70F84260-645C-4A2F-953E-0AB4E532312D}" dt="2025-06-22T10:41:36.046" v="739" actId="207"/>
          <ac:spMkLst>
            <pc:docMk/>
            <pc:sldMk cId="3999554774" sldId="274"/>
            <ac:spMk id="11" creationId="{1B4E0E08-9E1E-E605-A534-E46D79AE7840}"/>
          </ac:spMkLst>
        </pc:spChg>
      </pc:sldChg>
      <pc:sldChg chg="addSp delSp modSp add mod">
        <pc:chgData name="승헌 백" userId="931022ae5b107afa" providerId="LiveId" clId="{70F84260-645C-4A2F-953E-0AB4E532312D}" dt="2025-06-22T10:57:45.567" v="1170" actId="34136"/>
        <pc:sldMkLst>
          <pc:docMk/>
          <pc:sldMk cId="232799941" sldId="275"/>
        </pc:sldMkLst>
        <pc:spChg chg="mod">
          <ac:chgData name="승헌 백" userId="931022ae5b107afa" providerId="LiveId" clId="{70F84260-645C-4A2F-953E-0AB4E532312D}" dt="2025-06-22T10:42:58.529" v="833" actId="20577"/>
          <ac:spMkLst>
            <pc:docMk/>
            <pc:sldMk cId="232799941" sldId="275"/>
            <ac:spMk id="2" creationId="{CAF37A45-C939-FA04-ED47-93E061FFF6F7}"/>
          </ac:spMkLst>
        </pc:spChg>
        <pc:spChg chg="add mod">
          <ac:chgData name="승헌 백" userId="931022ae5b107afa" providerId="LiveId" clId="{70F84260-645C-4A2F-953E-0AB4E532312D}" dt="2025-06-22T10:43:56.687" v="873" actId="20577"/>
          <ac:spMkLst>
            <pc:docMk/>
            <pc:sldMk cId="232799941" sldId="275"/>
            <ac:spMk id="3" creationId="{90C3953E-C052-B272-E985-BD5D7C2D6D2A}"/>
          </ac:spMkLst>
        </pc:spChg>
        <pc:spChg chg="add del mod">
          <ac:chgData name="승헌 백" userId="931022ae5b107afa" providerId="LiveId" clId="{70F84260-645C-4A2F-953E-0AB4E532312D}" dt="2025-06-22T10:42:59.597" v="834" actId="478"/>
          <ac:spMkLst>
            <pc:docMk/>
            <pc:sldMk cId="232799941" sldId="275"/>
            <ac:spMk id="4" creationId="{18F082F9-FA8B-B668-3531-213C0AEE7691}"/>
          </ac:spMkLst>
        </pc:spChg>
        <pc:spChg chg="add mod">
          <ac:chgData name="승헌 백" userId="931022ae5b107afa" providerId="LiveId" clId="{70F84260-645C-4A2F-953E-0AB4E532312D}" dt="2025-06-22T10:44:07.445" v="877" actId="1076"/>
          <ac:spMkLst>
            <pc:docMk/>
            <pc:sldMk cId="232799941" sldId="275"/>
            <ac:spMk id="5" creationId="{3B00A869-6D5E-B4D4-6A58-AB9E93C1AF1E}"/>
          </ac:spMkLst>
        </pc:spChg>
        <pc:spChg chg="mod">
          <ac:chgData name="승헌 백" userId="931022ae5b107afa" providerId="LiveId" clId="{70F84260-645C-4A2F-953E-0AB4E532312D}" dt="2025-06-22T10:57:45.567" v="1170" actId="34136"/>
          <ac:spMkLst>
            <pc:docMk/>
            <pc:sldMk cId="232799941" sldId="275"/>
            <ac:spMk id="7" creationId="{3696C6D6-2F77-12E0-21DC-0A6AC59393B5}"/>
          </ac:spMkLst>
        </pc:spChg>
        <pc:spChg chg="add del">
          <ac:chgData name="승헌 백" userId="931022ae5b107afa" providerId="LiveId" clId="{70F84260-645C-4A2F-953E-0AB4E532312D}" dt="2025-06-22T10:42:43.989" v="807" actId="478"/>
          <ac:spMkLst>
            <pc:docMk/>
            <pc:sldMk cId="232799941" sldId="275"/>
            <ac:spMk id="8" creationId="{3EA9CF8C-0CB0-FC23-0EEB-801BD62166AC}"/>
          </ac:spMkLst>
        </pc:spChg>
        <pc:spChg chg="del mod">
          <ac:chgData name="승헌 백" userId="931022ae5b107afa" providerId="LiveId" clId="{70F84260-645C-4A2F-953E-0AB4E532312D}" dt="2025-06-22T10:42:37.283" v="796" actId="478"/>
          <ac:spMkLst>
            <pc:docMk/>
            <pc:sldMk cId="232799941" sldId="275"/>
            <ac:spMk id="9" creationId="{2AEF07EE-24AC-3AE3-69CD-5C5E3A020989}"/>
          </ac:spMkLst>
        </pc:spChg>
        <pc:spChg chg="add del">
          <ac:chgData name="승헌 백" userId="931022ae5b107afa" providerId="LiveId" clId="{70F84260-645C-4A2F-953E-0AB4E532312D}" dt="2025-06-22T10:42:45.340" v="810" actId="478"/>
          <ac:spMkLst>
            <pc:docMk/>
            <pc:sldMk cId="232799941" sldId="275"/>
            <ac:spMk id="10" creationId="{EDE80CCC-ABBA-ED62-3BC2-7DB033EF63E1}"/>
          </ac:spMkLst>
        </pc:spChg>
        <pc:spChg chg="add del">
          <ac:chgData name="승헌 백" userId="931022ae5b107afa" providerId="LiveId" clId="{70F84260-645C-4A2F-953E-0AB4E532312D}" dt="2025-06-22T10:42:44.397" v="808" actId="478"/>
          <ac:spMkLst>
            <pc:docMk/>
            <pc:sldMk cId="232799941" sldId="275"/>
            <ac:spMk id="11" creationId="{B95454B0-7DB2-DE41-02BB-CCAABDF38010}"/>
          </ac:spMkLst>
        </pc:spChg>
        <pc:spChg chg="add del">
          <ac:chgData name="승헌 백" userId="931022ae5b107afa" providerId="LiveId" clId="{70F84260-645C-4A2F-953E-0AB4E532312D}" dt="2025-06-22T10:42:44.907" v="809" actId="478"/>
          <ac:spMkLst>
            <pc:docMk/>
            <pc:sldMk cId="232799941" sldId="275"/>
            <ac:spMk id="12" creationId="{B134C540-3C51-80F5-A972-0F6B7161CA6B}"/>
          </ac:spMkLst>
        </pc:spChg>
        <pc:spChg chg="mod">
          <ac:chgData name="승헌 백" userId="931022ae5b107afa" providerId="LiveId" clId="{70F84260-645C-4A2F-953E-0AB4E532312D}" dt="2025-06-22T10:44:29.725" v="883"/>
          <ac:spMkLst>
            <pc:docMk/>
            <pc:sldMk cId="232799941" sldId="275"/>
            <ac:spMk id="13" creationId="{0D9AB420-898D-6F27-0943-5EACDFEF2CE0}"/>
          </ac:spMkLst>
        </pc:spChg>
        <pc:cxnChg chg="add mod">
          <ac:chgData name="승헌 백" userId="931022ae5b107afa" providerId="LiveId" clId="{70F84260-645C-4A2F-953E-0AB4E532312D}" dt="2025-06-22T10:44:14.454" v="879" actId="13822"/>
          <ac:cxnSpMkLst>
            <pc:docMk/>
            <pc:sldMk cId="232799941" sldId="275"/>
            <ac:cxnSpMk id="15" creationId="{A332D29F-341D-6BBF-D3C7-E4D95D4E63F6}"/>
          </ac:cxnSpMkLst>
        </pc:cxnChg>
      </pc:sldChg>
      <pc:sldChg chg="addSp delSp modSp add mod">
        <pc:chgData name="승헌 백" userId="931022ae5b107afa" providerId="LiveId" clId="{70F84260-645C-4A2F-953E-0AB4E532312D}" dt="2025-06-22T10:57:47.978" v="1171" actId="34136"/>
        <pc:sldMkLst>
          <pc:docMk/>
          <pc:sldMk cId="4237667730" sldId="276"/>
        </pc:sldMkLst>
        <pc:spChg chg="mod">
          <ac:chgData name="승헌 백" userId="931022ae5b107afa" providerId="LiveId" clId="{70F84260-645C-4A2F-953E-0AB4E532312D}" dt="2025-06-22T10:46:21.527" v="928" actId="20577"/>
          <ac:spMkLst>
            <pc:docMk/>
            <pc:sldMk cId="4237667730" sldId="276"/>
            <ac:spMk id="2" creationId="{4E4C19A7-75E7-859E-C92B-D12E5441F5B0}"/>
          </ac:spMkLst>
        </pc:spChg>
        <pc:spChg chg="del mod">
          <ac:chgData name="승헌 백" userId="931022ae5b107afa" providerId="LiveId" clId="{70F84260-645C-4A2F-953E-0AB4E532312D}" dt="2025-06-22T10:45:37.781" v="895" actId="478"/>
          <ac:spMkLst>
            <pc:docMk/>
            <pc:sldMk cId="4237667730" sldId="276"/>
            <ac:spMk id="3" creationId="{D8007755-A34F-C3C8-A3E7-0620EE11B79A}"/>
          </ac:spMkLst>
        </pc:spChg>
        <pc:spChg chg="add del mod">
          <ac:chgData name="승헌 백" userId="931022ae5b107afa" providerId="LiveId" clId="{70F84260-645C-4A2F-953E-0AB4E532312D}" dt="2025-06-22T10:45:40.454" v="897" actId="478"/>
          <ac:spMkLst>
            <pc:docMk/>
            <pc:sldMk cId="4237667730" sldId="276"/>
            <ac:spMk id="4" creationId="{F4CFDB60-CFF5-0DA0-B69F-443C31D85406}"/>
          </ac:spMkLst>
        </pc:spChg>
        <pc:spChg chg="mod">
          <ac:chgData name="승헌 백" userId="931022ae5b107afa" providerId="LiveId" clId="{70F84260-645C-4A2F-953E-0AB4E532312D}" dt="2025-06-22T10:57:47.978" v="1171" actId="34136"/>
          <ac:spMkLst>
            <pc:docMk/>
            <pc:sldMk cId="4237667730" sldId="276"/>
            <ac:spMk id="7" creationId="{878A3EE1-2155-00DE-B8CE-73C1F3A7D4BC}"/>
          </ac:spMkLst>
        </pc:spChg>
        <pc:spChg chg="add mod">
          <ac:chgData name="승헌 백" userId="931022ae5b107afa" providerId="LiveId" clId="{70F84260-645C-4A2F-953E-0AB4E532312D}" dt="2025-06-22T10:46:02.976" v="904" actId="14100"/>
          <ac:spMkLst>
            <pc:docMk/>
            <pc:sldMk cId="4237667730" sldId="276"/>
            <ac:spMk id="8" creationId="{486A969A-8ED0-5060-79CC-8F8F82830C34}"/>
          </ac:spMkLst>
        </pc:spChg>
        <pc:spChg chg="add del mod">
          <ac:chgData name="승헌 백" userId="931022ae5b107afa" providerId="LiveId" clId="{70F84260-645C-4A2F-953E-0AB4E532312D}" dt="2025-06-22T10:45:36.939" v="893" actId="478"/>
          <ac:spMkLst>
            <pc:docMk/>
            <pc:sldMk cId="4237667730" sldId="276"/>
            <ac:spMk id="9" creationId="{562EC352-B8B9-AD94-8A7F-4B8C3C33DFD4}"/>
          </ac:spMkLst>
        </pc:spChg>
        <pc:spChg chg="mod ord">
          <ac:chgData name="승헌 백" userId="931022ae5b107afa" providerId="LiveId" clId="{70F84260-645C-4A2F-953E-0AB4E532312D}" dt="2025-06-22T10:45:56.285" v="902" actId="1076"/>
          <ac:spMkLst>
            <pc:docMk/>
            <pc:sldMk cId="4237667730" sldId="276"/>
            <ac:spMk id="13" creationId="{FB17966A-1AA4-B3A3-2948-F570AAC4E8E1}"/>
          </ac:spMkLst>
        </pc:spChg>
      </pc:sldChg>
      <pc:sldChg chg="modSp add del mod">
        <pc:chgData name="승헌 백" userId="931022ae5b107afa" providerId="LiveId" clId="{70F84260-645C-4A2F-953E-0AB4E532312D}" dt="2025-06-22T10:46:40.735" v="931" actId="47"/>
        <pc:sldMkLst>
          <pc:docMk/>
          <pc:sldMk cId="2791419773" sldId="277"/>
        </pc:sldMkLst>
        <pc:spChg chg="mod">
          <ac:chgData name="승헌 백" userId="931022ae5b107afa" providerId="LiveId" clId="{70F84260-645C-4A2F-953E-0AB4E532312D}" dt="2025-06-22T10:46:32.577" v="930" actId="14100"/>
          <ac:spMkLst>
            <pc:docMk/>
            <pc:sldMk cId="2791419773" sldId="277"/>
            <ac:spMk id="9" creationId="{B6A6C7AE-CCC7-06F8-1EFF-5FB76D0E08BE}"/>
          </ac:spMkLst>
        </pc:spChg>
      </pc:sldChg>
      <pc:sldChg chg="modSp add mod">
        <pc:chgData name="승헌 백" userId="931022ae5b107afa" providerId="LiveId" clId="{70F84260-645C-4A2F-953E-0AB4E532312D}" dt="2025-06-22T10:57:50.103" v="1172" actId="34136"/>
        <pc:sldMkLst>
          <pc:docMk/>
          <pc:sldMk cId="3551631623" sldId="277"/>
        </pc:sldMkLst>
        <pc:spChg chg="mod">
          <ac:chgData name="승헌 백" userId="931022ae5b107afa" providerId="LiveId" clId="{70F84260-645C-4A2F-953E-0AB4E532312D}" dt="2025-06-22T10:47:14.547" v="967" actId="20577"/>
          <ac:spMkLst>
            <pc:docMk/>
            <pc:sldMk cId="3551631623" sldId="277"/>
            <ac:spMk id="2" creationId="{8DF7D03B-FBD8-CD31-0F49-C6B931AF8A22}"/>
          </ac:spMkLst>
        </pc:spChg>
        <pc:spChg chg="mod">
          <ac:chgData name="승헌 백" userId="931022ae5b107afa" providerId="LiveId" clId="{70F84260-645C-4A2F-953E-0AB4E532312D}" dt="2025-06-22T10:47:00.436" v="934" actId="14100"/>
          <ac:spMkLst>
            <pc:docMk/>
            <pc:sldMk cId="3551631623" sldId="277"/>
            <ac:spMk id="5" creationId="{001DA4EE-47CB-08DB-9A5E-3F2392C5AF9A}"/>
          </ac:spMkLst>
        </pc:spChg>
        <pc:spChg chg="mod">
          <ac:chgData name="승헌 백" userId="931022ae5b107afa" providerId="LiveId" clId="{70F84260-645C-4A2F-953E-0AB4E532312D}" dt="2025-06-22T10:57:50.103" v="1172" actId="34136"/>
          <ac:spMkLst>
            <pc:docMk/>
            <pc:sldMk cId="3551631623" sldId="277"/>
            <ac:spMk id="7" creationId="{15803125-64B1-1B83-FD5F-A8C047CEAC7C}"/>
          </ac:spMkLst>
        </pc:spChg>
        <pc:spChg chg="mod">
          <ac:chgData name="승헌 백" userId="931022ae5b107afa" providerId="LiveId" clId="{70F84260-645C-4A2F-953E-0AB4E532312D}" dt="2025-06-22T10:46:58.209" v="933" actId="14100"/>
          <ac:spMkLst>
            <pc:docMk/>
            <pc:sldMk cId="3551631623" sldId="277"/>
            <ac:spMk id="8" creationId="{50FAF575-ECF6-54F6-015B-49F646BF1D65}"/>
          </ac:spMkLst>
        </pc:spChg>
      </pc:sldChg>
      <pc:sldChg chg="addSp delSp modSp add mod">
        <pc:chgData name="승헌 백" userId="931022ae5b107afa" providerId="LiveId" clId="{70F84260-645C-4A2F-953E-0AB4E532312D}" dt="2025-06-22T10:57:51.998" v="1173" actId="34136"/>
        <pc:sldMkLst>
          <pc:docMk/>
          <pc:sldMk cId="2896694179" sldId="278"/>
        </pc:sldMkLst>
        <pc:spChg chg="mod">
          <ac:chgData name="승헌 백" userId="931022ae5b107afa" providerId="LiveId" clId="{70F84260-645C-4A2F-953E-0AB4E532312D}" dt="2025-06-22T10:49:22.230" v="1042" actId="20577"/>
          <ac:spMkLst>
            <pc:docMk/>
            <pc:sldMk cId="2896694179" sldId="278"/>
            <ac:spMk id="2" creationId="{C4DBF273-DE12-82FE-2CAC-D979DEA1B9A4}"/>
          </ac:spMkLst>
        </pc:spChg>
        <pc:spChg chg="del">
          <ac:chgData name="승헌 백" userId="931022ae5b107afa" providerId="LiveId" clId="{70F84260-645C-4A2F-953E-0AB4E532312D}" dt="2025-06-22T10:47:43.742" v="969" actId="478"/>
          <ac:spMkLst>
            <pc:docMk/>
            <pc:sldMk cId="2896694179" sldId="278"/>
            <ac:spMk id="3" creationId="{F85C3746-8F25-7169-A5C6-AA67F7FA8F22}"/>
          </ac:spMkLst>
        </pc:spChg>
        <pc:spChg chg="del">
          <ac:chgData name="승헌 백" userId="931022ae5b107afa" providerId="LiveId" clId="{70F84260-645C-4A2F-953E-0AB4E532312D}" dt="2025-06-22T10:47:43.742" v="969" actId="478"/>
          <ac:spMkLst>
            <pc:docMk/>
            <pc:sldMk cId="2896694179" sldId="278"/>
            <ac:spMk id="5" creationId="{010A9811-1D20-8D8B-D6EC-C871592E56C1}"/>
          </ac:spMkLst>
        </pc:spChg>
        <pc:spChg chg="mod">
          <ac:chgData name="승헌 백" userId="931022ae5b107afa" providerId="LiveId" clId="{70F84260-645C-4A2F-953E-0AB4E532312D}" dt="2025-06-22T10:57:51.998" v="1173" actId="34136"/>
          <ac:spMkLst>
            <pc:docMk/>
            <pc:sldMk cId="2896694179" sldId="278"/>
            <ac:spMk id="7" creationId="{4DF0D9E1-6750-05B4-AE74-3BDAE4EB5F66}"/>
          </ac:spMkLst>
        </pc:spChg>
        <pc:spChg chg="del">
          <ac:chgData name="승헌 백" userId="931022ae5b107afa" providerId="LiveId" clId="{70F84260-645C-4A2F-953E-0AB4E532312D}" dt="2025-06-22T10:47:43.742" v="969" actId="478"/>
          <ac:spMkLst>
            <pc:docMk/>
            <pc:sldMk cId="2896694179" sldId="278"/>
            <ac:spMk id="8" creationId="{D9473E8E-ECFE-3780-8AB1-CE271611B68C}"/>
          </ac:spMkLst>
        </pc:spChg>
        <pc:spChg chg="add del mod">
          <ac:chgData name="승헌 백" userId="931022ae5b107afa" providerId="LiveId" clId="{70F84260-645C-4A2F-953E-0AB4E532312D}" dt="2025-06-22T10:49:01.872" v="1016" actId="478"/>
          <ac:spMkLst>
            <pc:docMk/>
            <pc:sldMk cId="2896694179" sldId="278"/>
            <ac:spMk id="9" creationId="{76A7AB39-87EB-59E3-E2ED-61C632FF7B2F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10" creationId="{620F068D-C7F0-7BF2-8A45-EBDD344F413D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11" creationId="{DB0D3DAB-8308-3E9E-0B54-D3846AA87001}"/>
          </ac:spMkLst>
        </pc:spChg>
        <pc:spChg chg="add mod">
          <ac:chgData name="승헌 백" userId="931022ae5b107afa" providerId="LiveId" clId="{70F84260-645C-4A2F-953E-0AB4E532312D}" dt="2025-06-22T10:48:35.102" v="1002" actId="571"/>
          <ac:spMkLst>
            <pc:docMk/>
            <pc:sldMk cId="2896694179" sldId="278"/>
            <ac:spMk id="12" creationId="{49EA310A-620C-37F7-8538-EC16EA9AA9E3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13" creationId="{59054D24-3E88-AB04-5E39-F68A8CE9EF7C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14" creationId="{2BEAE4CB-EFBD-C566-BBB6-859F5D1D6B5E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15" creationId="{009DAF4E-0323-CB06-24BD-FBE3CD4506C2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16" creationId="{542AE5FF-15B6-2F28-2095-8DCE7E6107B4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17" creationId="{94127782-6BF0-C9D7-DC69-BC409B6FA5AD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18" creationId="{14DF542D-9CD3-D001-6456-B3139FBD17A5}"/>
          </ac:spMkLst>
        </pc:spChg>
        <pc:spChg chg="add mod">
          <ac:chgData name="승헌 백" userId="931022ae5b107afa" providerId="LiveId" clId="{70F84260-645C-4A2F-953E-0AB4E532312D}" dt="2025-06-22T10:48:49.829" v="1009" actId="571"/>
          <ac:spMkLst>
            <pc:docMk/>
            <pc:sldMk cId="2896694179" sldId="278"/>
            <ac:spMk id="19" creationId="{59A79880-1EAC-1F3C-6D4C-57742B4FC181}"/>
          </ac:spMkLst>
        </pc:spChg>
        <pc:spChg chg="add mod">
          <ac:chgData name="승헌 백" userId="931022ae5b107afa" providerId="LiveId" clId="{70F84260-645C-4A2F-953E-0AB4E532312D}" dt="2025-06-22T10:48:51.780" v="1010" actId="571"/>
          <ac:spMkLst>
            <pc:docMk/>
            <pc:sldMk cId="2896694179" sldId="278"/>
            <ac:spMk id="20" creationId="{DA603455-7604-AF1F-D23C-5F7CBA3DA1F1}"/>
          </ac:spMkLst>
        </pc:spChg>
        <pc:spChg chg="add mod">
          <ac:chgData name="승헌 백" userId="931022ae5b107afa" providerId="LiveId" clId="{70F84260-645C-4A2F-953E-0AB4E532312D}" dt="2025-06-22T10:48:53.261" v="1011" actId="571"/>
          <ac:spMkLst>
            <pc:docMk/>
            <pc:sldMk cId="2896694179" sldId="278"/>
            <ac:spMk id="21" creationId="{DFA04843-AE7C-3ECB-086B-E9A1FE33F234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22" creationId="{4F7D6C1C-C7C9-EE75-D829-D7AAAAC3FD09}"/>
          </ac:spMkLst>
        </pc:spChg>
        <pc:spChg chg="add mod">
          <ac:chgData name="승헌 백" userId="931022ae5b107afa" providerId="LiveId" clId="{70F84260-645C-4A2F-953E-0AB4E532312D}" dt="2025-06-22T10:49:05.056" v="1017" actId="164"/>
          <ac:spMkLst>
            <pc:docMk/>
            <pc:sldMk cId="2896694179" sldId="278"/>
            <ac:spMk id="23" creationId="{45FB2371-BE29-0F34-4007-EA34BC46ACFD}"/>
          </ac:spMkLst>
        </pc:spChg>
        <pc:spChg chg="add mod">
          <ac:chgData name="승헌 백" userId="931022ae5b107afa" providerId="LiveId" clId="{70F84260-645C-4A2F-953E-0AB4E532312D}" dt="2025-06-22T10:48:59.382" v="1014" actId="571"/>
          <ac:spMkLst>
            <pc:docMk/>
            <pc:sldMk cId="2896694179" sldId="278"/>
            <ac:spMk id="24" creationId="{632E7D90-3E2D-1902-13DC-3CAAECAD3340}"/>
          </ac:spMkLst>
        </pc:spChg>
        <pc:spChg chg="add mod">
          <ac:chgData name="승헌 백" userId="931022ae5b107afa" providerId="LiveId" clId="{70F84260-645C-4A2F-953E-0AB4E532312D}" dt="2025-06-22T10:49:00.769" v="1015" actId="571"/>
          <ac:spMkLst>
            <pc:docMk/>
            <pc:sldMk cId="2896694179" sldId="278"/>
            <ac:spMk id="25" creationId="{B9C9B56D-02CA-2756-B279-BE0E43BF3EDA}"/>
          </ac:spMkLst>
        </pc:spChg>
        <pc:grpChg chg="mod">
          <ac:chgData name="승헌 백" userId="931022ae5b107afa" providerId="LiveId" clId="{70F84260-645C-4A2F-953E-0AB4E532312D}" dt="2025-06-22T10:49:11.126" v="1020" actId="1076"/>
          <ac:grpSpMkLst>
            <pc:docMk/>
            <pc:sldMk cId="2896694179" sldId="278"/>
            <ac:grpSpMk id="26" creationId="{CD994C89-7068-355D-4978-D5D6F5598A3C}"/>
          </ac:grpSpMkLst>
        </pc:grpChg>
      </pc:sldChg>
      <pc:sldChg chg="addSp delSp modSp add mod">
        <pc:chgData name="승헌 백" userId="931022ae5b107afa" providerId="LiveId" clId="{70F84260-645C-4A2F-953E-0AB4E532312D}" dt="2025-06-22T10:58:00.253" v="1177" actId="164"/>
        <pc:sldMkLst>
          <pc:docMk/>
          <pc:sldMk cId="93989452" sldId="279"/>
        </pc:sldMkLst>
        <pc:spChg chg="mod">
          <ac:chgData name="승헌 백" userId="931022ae5b107afa" providerId="LiveId" clId="{70F84260-645C-4A2F-953E-0AB4E532312D}" dt="2025-06-22T10:58:00.253" v="1177" actId="164"/>
          <ac:spMkLst>
            <pc:docMk/>
            <pc:sldMk cId="93989452" sldId="279"/>
            <ac:spMk id="2" creationId="{240B67F3-BEDA-B8E4-4644-305ABD7AB1A1}"/>
          </ac:spMkLst>
        </pc:spChg>
        <pc:spChg chg="del">
          <ac:chgData name="승헌 백" userId="931022ae5b107afa" providerId="LiveId" clId="{70F84260-645C-4A2F-953E-0AB4E532312D}" dt="2025-06-22T10:49:47.192" v="1045" actId="478"/>
          <ac:spMkLst>
            <pc:docMk/>
            <pc:sldMk cId="93989452" sldId="279"/>
            <ac:spMk id="3" creationId="{6C1DAEE4-4297-7B73-41CB-DF1337D19935}"/>
          </ac:spMkLst>
        </pc:spChg>
        <pc:spChg chg="mod">
          <ac:chgData name="승헌 백" userId="931022ae5b107afa" providerId="LiveId" clId="{70F84260-645C-4A2F-953E-0AB4E532312D}" dt="2025-06-22T10:58:00.253" v="1177" actId="164"/>
          <ac:spMkLst>
            <pc:docMk/>
            <pc:sldMk cId="93989452" sldId="279"/>
            <ac:spMk id="4" creationId="{3B5EDDC3-F1E5-B2BA-C093-BDD62117BE79}"/>
          </ac:spMkLst>
        </pc:spChg>
        <pc:spChg chg="del">
          <ac:chgData name="승헌 백" userId="931022ae5b107afa" providerId="LiveId" clId="{70F84260-645C-4A2F-953E-0AB4E532312D}" dt="2025-06-22T10:49:46.596" v="1044" actId="478"/>
          <ac:spMkLst>
            <pc:docMk/>
            <pc:sldMk cId="93989452" sldId="279"/>
            <ac:spMk id="5" creationId="{924F6862-2992-9899-286B-A763991DAED6}"/>
          </ac:spMkLst>
        </pc:spChg>
        <pc:spChg chg="mod">
          <ac:chgData name="승헌 백" userId="931022ae5b107afa" providerId="LiveId" clId="{70F84260-645C-4A2F-953E-0AB4E532312D}" dt="2025-06-22T10:58:00.253" v="1177" actId="164"/>
          <ac:spMkLst>
            <pc:docMk/>
            <pc:sldMk cId="93989452" sldId="279"/>
            <ac:spMk id="6" creationId="{48AF5E82-43BB-CC6C-2DC5-BEB6A6DB3D04}"/>
          </ac:spMkLst>
        </pc:spChg>
        <pc:spChg chg="mod">
          <ac:chgData name="승헌 백" userId="931022ae5b107afa" providerId="LiveId" clId="{70F84260-645C-4A2F-953E-0AB4E532312D}" dt="2025-06-22T10:58:00.253" v="1177" actId="164"/>
          <ac:spMkLst>
            <pc:docMk/>
            <pc:sldMk cId="93989452" sldId="279"/>
            <ac:spMk id="7" creationId="{D86D73D2-5C7D-FECB-C7E0-4ECAAB95DD0A}"/>
          </ac:spMkLst>
        </pc:spChg>
        <pc:spChg chg="del mod">
          <ac:chgData name="승헌 백" userId="931022ae5b107afa" providerId="LiveId" clId="{70F84260-645C-4A2F-953E-0AB4E532312D}" dt="2025-06-22T10:49:49.788" v="1047" actId="478"/>
          <ac:spMkLst>
            <pc:docMk/>
            <pc:sldMk cId="93989452" sldId="279"/>
            <ac:spMk id="8" creationId="{B420531B-FFBF-35C7-2C9E-6A6B589D0733}"/>
          </ac:spMkLst>
        </pc:spChg>
        <pc:spChg chg="add del mod">
          <ac:chgData name="승헌 백" userId="931022ae5b107afa" providerId="LiveId" clId="{70F84260-645C-4A2F-953E-0AB4E532312D}" dt="2025-06-22T10:50:18.548" v="1069" actId="478"/>
          <ac:spMkLst>
            <pc:docMk/>
            <pc:sldMk cId="93989452" sldId="279"/>
            <ac:spMk id="9" creationId="{60F68C35-63D7-0593-C638-D86F5F4A4EA1}"/>
          </ac:spMkLst>
        </pc:spChg>
        <pc:spChg chg="add del mod">
          <ac:chgData name="승헌 백" userId="931022ae5b107afa" providerId="LiveId" clId="{70F84260-645C-4A2F-953E-0AB4E532312D}" dt="2025-06-22T10:50:43.197" v="1073" actId="478"/>
          <ac:spMkLst>
            <pc:docMk/>
            <pc:sldMk cId="93989452" sldId="279"/>
            <ac:spMk id="10" creationId="{B27132F7-3AA2-F53F-341E-99509513183A}"/>
          </ac:spMkLst>
        </pc:spChg>
        <pc:spChg chg="add del mod">
          <ac:chgData name="승헌 백" userId="931022ae5b107afa" providerId="LiveId" clId="{70F84260-645C-4A2F-953E-0AB4E532312D}" dt="2025-06-22T10:51:05.485" v="1076" actId="478"/>
          <ac:spMkLst>
            <pc:docMk/>
            <pc:sldMk cId="93989452" sldId="279"/>
            <ac:spMk id="11" creationId="{91C9EE81-BE3F-18A7-0350-0D432291104C}"/>
          </ac:spMkLst>
        </pc:spChg>
        <pc:spChg chg="add mod">
          <ac:chgData name="승헌 백" userId="931022ae5b107afa" providerId="LiveId" clId="{70F84260-645C-4A2F-953E-0AB4E532312D}" dt="2025-06-22T10:58:00.253" v="1177" actId="164"/>
          <ac:spMkLst>
            <pc:docMk/>
            <pc:sldMk cId="93989452" sldId="279"/>
            <ac:spMk id="12" creationId="{3159B54D-1D60-804C-155F-7D1A237D8FDA}"/>
          </ac:spMkLst>
        </pc:spChg>
        <pc:spChg chg="add mod">
          <ac:chgData name="승헌 백" userId="931022ae5b107afa" providerId="LiveId" clId="{70F84260-645C-4A2F-953E-0AB4E532312D}" dt="2025-06-22T10:58:00.253" v="1177" actId="164"/>
          <ac:spMkLst>
            <pc:docMk/>
            <pc:sldMk cId="93989452" sldId="279"/>
            <ac:spMk id="13" creationId="{C531CAEB-5819-9339-991B-FBD37AB849DC}"/>
          </ac:spMkLst>
        </pc:spChg>
        <pc:spChg chg="add mod">
          <ac:chgData name="승헌 백" userId="931022ae5b107afa" providerId="LiveId" clId="{70F84260-645C-4A2F-953E-0AB4E532312D}" dt="2025-06-22T10:58:00.253" v="1177" actId="164"/>
          <ac:spMkLst>
            <pc:docMk/>
            <pc:sldMk cId="93989452" sldId="279"/>
            <ac:spMk id="14" creationId="{2FBF09C4-DBB9-255E-AE55-088D2390D3FC}"/>
          </ac:spMkLst>
        </pc:spChg>
        <pc:spChg chg="add mod">
          <ac:chgData name="승헌 백" userId="931022ae5b107afa" providerId="LiveId" clId="{70F84260-645C-4A2F-953E-0AB4E532312D}" dt="2025-06-22T10:58:00.253" v="1177" actId="164"/>
          <ac:spMkLst>
            <pc:docMk/>
            <pc:sldMk cId="93989452" sldId="279"/>
            <ac:spMk id="15" creationId="{7B0FC658-D14E-E4FA-67AE-33F4055A13F1}"/>
          </ac:spMkLst>
        </pc:spChg>
        <pc:grpChg chg="add mod">
          <ac:chgData name="승헌 백" userId="931022ae5b107afa" providerId="LiveId" clId="{70F84260-645C-4A2F-953E-0AB4E532312D}" dt="2025-06-22T10:58:00.253" v="1177" actId="164"/>
          <ac:grpSpMkLst>
            <pc:docMk/>
            <pc:sldMk cId="93989452" sldId="279"/>
            <ac:grpSpMk id="3" creationId="{34CC91C0-1035-CA75-E7F6-8178A839C531}"/>
          </ac:grpSpMkLst>
        </pc:grpChg>
      </pc:sldChg>
      <pc:sldChg chg="addSp delSp modSp add mod">
        <pc:chgData name="승헌 백" userId="931022ae5b107afa" providerId="LiveId" clId="{70F84260-645C-4A2F-953E-0AB4E532312D}" dt="2025-06-22T10:58:17.061" v="1186" actId="1076"/>
        <pc:sldMkLst>
          <pc:docMk/>
          <pc:sldMk cId="3742931221" sldId="280"/>
        </pc:sldMkLst>
        <pc:spChg chg="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2" creationId="{E4C637BF-4D24-C162-8038-47704697D0FF}"/>
          </ac:spMkLst>
        </pc:spChg>
        <pc:spChg chg="add 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3" creationId="{81804542-45A3-33EE-E9F3-AAEA04937C8B}"/>
          </ac:spMkLst>
        </pc:spChg>
        <pc:spChg chg="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4" creationId="{6332B78E-5F3E-A33A-1BA8-DF71FEF4EBF0}"/>
          </ac:spMkLst>
        </pc:spChg>
        <pc:spChg chg="add 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5" creationId="{3AF8B6A3-C455-BEEB-C0DC-1470C2435ED0}"/>
          </ac:spMkLst>
        </pc:spChg>
        <pc:spChg chg="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6" creationId="{298C5BCA-415C-58EF-510B-49DA51577BD0}"/>
          </ac:spMkLst>
        </pc:spChg>
        <pc:spChg chg="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7" creationId="{A7574961-33BC-193D-4E46-5C94EBED56B4}"/>
          </ac:spMkLst>
        </pc:spChg>
        <pc:spChg chg="add 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8" creationId="{FA0BE7F0-2F6B-A091-3799-8BF0E9B47A39}"/>
          </ac:spMkLst>
        </pc:spChg>
        <pc:spChg chg="add 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9" creationId="{6C75E4A4-0AE2-295A-0211-56F9E5AEA984}"/>
          </ac:spMkLst>
        </pc:spChg>
        <pc:spChg chg="add 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10" creationId="{A512A156-3BDF-9B28-1148-BAF7B4DF0083}"/>
          </ac:spMkLst>
        </pc:spChg>
        <pc:spChg chg="add mod">
          <ac:chgData name="승헌 백" userId="931022ae5b107afa" providerId="LiveId" clId="{70F84260-645C-4A2F-953E-0AB4E532312D}" dt="2025-06-22T10:57:58.581" v="1176" actId="164"/>
          <ac:spMkLst>
            <pc:docMk/>
            <pc:sldMk cId="3742931221" sldId="280"/>
            <ac:spMk id="11" creationId="{D5A79C2A-06D6-8FEF-8949-29DFA9A782DC}"/>
          </ac:spMkLst>
        </pc:spChg>
        <pc:spChg chg="del">
          <ac:chgData name="승헌 백" userId="931022ae5b107afa" providerId="LiveId" clId="{70F84260-645C-4A2F-953E-0AB4E532312D}" dt="2025-06-22T10:51:56.148" v="1123" actId="478"/>
          <ac:spMkLst>
            <pc:docMk/>
            <pc:sldMk cId="3742931221" sldId="280"/>
            <ac:spMk id="12" creationId="{01BB1A4A-B4F4-3F34-0434-69213D04962F}"/>
          </ac:spMkLst>
        </pc:spChg>
        <pc:spChg chg="del">
          <ac:chgData name="승헌 백" userId="931022ae5b107afa" providerId="LiveId" clId="{70F84260-645C-4A2F-953E-0AB4E532312D}" dt="2025-06-22T10:51:56.148" v="1123" actId="478"/>
          <ac:spMkLst>
            <pc:docMk/>
            <pc:sldMk cId="3742931221" sldId="280"/>
            <ac:spMk id="13" creationId="{D78A4AA9-BD83-FF0F-F46D-77C5DED91D29}"/>
          </ac:spMkLst>
        </pc:spChg>
        <pc:spChg chg="mod">
          <ac:chgData name="승헌 백" userId="931022ae5b107afa" providerId="LiveId" clId="{70F84260-645C-4A2F-953E-0AB4E532312D}" dt="2025-06-22T10:58:03.776" v="1178"/>
          <ac:spMkLst>
            <pc:docMk/>
            <pc:sldMk cId="3742931221" sldId="280"/>
            <ac:spMk id="14" creationId="{12E9E9A8-E679-FC1A-B589-0D9963743101}"/>
          </ac:spMkLst>
        </pc:spChg>
        <pc:spChg chg="del">
          <ac:chgData name="승헌 백" userId="931022ae5b107afa" providerId="LiveId" clId="{70F84260-645C-4A2F-953E-0AB4E532312D}" dt="2025-06-22T10:51:56.148" v="1123" actId="478"/>
          <ac:spMkLst>
            <pc:docMk/>
            <pc:sldMk cId="3742931221" sldId="280"/>
            <ac:spMk id="14" creationId="{B935960D-BB82-BF23-7938-F7176840A9E9}"/>
          </ac:spMkLst>
        </pc:spChg>
        <pc:spChg chg="mod">
          <ac:chgData name="승헌 백" userId="931022ae5b107afa" providerId="LiveId" clId="{70F84260-645C-4A2F-953E-0AB4E532312D}" dt="2025-06-22T10:58:03.776" v="1178"/>
          <ac:spMkLst>
            <pc:docMk/>
            <pc:sldMk cId="3742931221" sldId="280"/>
            <ac:spMk id="15" creationId="{5429AB36-9B37-6182-EEE1-88EC61ACF17F}"/>
          </ac:spMkLst>
        </pc:spChg>
        <pc:spChg chg="del">
          <ac:chgData name="승헌 백" userId="931022ae5b107afa" providerId="LiveId" clId="{70F84260-645C-4A2F-953E-0AB4E532312D}" dt="2025-06-22T10:51:55.148" v="1122" actId="478"/>
          <ac:spMkLst>
            <pc:docMk/>
            <pc:sldMk cId="3742931221" sldId="280"/>
            <ac:spMk id="15" creationId="{C2AB9884-8BBF-FC9B-D475-CC7AFB0F7443}"/>
          </ac:spMkLst>
        </pc:spChg>
        <pc:spChg chg="mod">
          <ac:chgData name="승헌 백" userId="931022ae5b107afa" providerId="LiveId" clId="{70F84260-645C-4A2F-953E-0AB4E532312D}" dt="2025-06-22T10:58:03.776" v="1178"/>
          <ac:spMkLst>
            <pc:docMk/>
            <pc:sldMk cId="3742931221" sldId="280"/>
            <ac:spMk id="16" creationId="{CF6CAE72-2BAB-22F1-A568-DC2364C3B5B1}"/>
          </ac:spMkLst>
        </pc:spChg>
        <pc:spChg chg="mod">
          <ac:chgData name="승헌 백" userId="931022ae5b107afa" providerId="LiveId" clId="{70F84260-645C-4A2F-953E-0AB4E532312D}" dt="2025-06-22T10:58:03.776" v="1178"/>
          <ac:spMkLst>
            <pc:docMk/>
            <pc:sldMk cId="3742931221" sldId="280"/>
            <ac:spMk id="18" creationId="{1065F4E4-3276-654A-8154-4E2CE1CA8EC3}"/>
          </ac:spMkLst>
        </pc:spChg>
        <pc:spChg chg="mod">
          <ac:chgData name="승헌 백" userId="931022ae5b107afa" providerId="LiveId" clId="{70F84260-645C-4A2F-953E-0AB4E532312D}" dt="2025-06-22T10:58:03.776" v="1178"/>
          <ac:spMkLst>
            <pc:docMk/>
            <pc:sldMk cId="3742931221" sldId="280"/>
            <ac:spMk id="20" creationId="{DF795E4E-60FD-EE8E-3DD1-8E83798C5594}"/>
          </ac:spMkLst>
        </pc:spChg>
        <pc:spChg chg="mod">
          <ac:chgData name="승헌 백" userId="931022ae5b107afa" providerId="LiveId" clId="{70F84260-645C-4A2F-953E-0AB4E532312D}" dt="2025-06-22T10:58:03.776" v="1178"/>
          <ac:spMkLst>
            <pc:docMk/>
            <pc:sldMk cId="3742931221" sldId="280"/>
            <ac:spMk id="22" creationId="{CC0EB5F6-0411-2C4B-0674-AA2D9B8A7B4F}"/>
          </ac:spMkLst>
        </pc:spChg>
        <pc:spChg chg="mod">
          <ac:chgData name="승헌 백" userId="931022ae5b107afa" providerId="LiveId" clId="{70F84260-645C-4A2F-953E-0AB4E532312D}" dt="2025-06-22T10:58:03.776" v="1178"/>
          <ac:spMkLst>
            <pc:docMk/>
            <pc:sldMk cId="3742931221" sldId="280"/>
            <ac:spMk id="23" creationId="{4739C567-2516-BA1E-9396-5CC0577FD749}"/>
          </ac:spMkLst>
        </pc:spChg>
        <pc:spChg chg="mod">
          <ac:chgData name="승헌 백" userId="931022ae5b107afa" providerId="LiveId" clId="{70F84260-645C-4A2F-953E-0AB4E532312D}" dt="2025-06-22T10:58:03.776" v="1178"/>
          <ac:spMkLst>
            <pc:docMk/>
            <pc:sldMk cId="3742931221" sldId="280"/>
            <ac:spMk id="24" creationId="{BDBE8BE0-4E30-68D1-21D4-26C0EE6813EC}"/>
          </ac:spMkLst>
        </pc:spChg>
        <pc:grpChg chg="mod">
          <ac:chgData name="승헌 백" userId="931022ae5b107afa" providerId="LiveId" clId="{70F84260-645C-4A2F-953E-0AB4E532312D}" dt="2025-06-22T10:58:16.799" v="1185" actId="1076"/>
          <ac:grpSpMkLst>
            <pc:docMk/>
            <pc:sldMk cId="3742931221" sldId="280"/>
            <ac:grpSpMk id="12" creationId="{E5229274-9A6C-4A7F-A50D-E199162EC1E4}"/>
          </ac:grpSpMkLst>
        </pc:grpChg>
        <pc:grpChg chg="add mod">
          <ac:chgData name="승헌 백" userId="931022ae5b107afa" providerId="LiveId" clId="{70F84260-645C-4A2F-953E-0AB4E532312D}" dt="2025-06-22T10:58:17.061" v="1186" actId="1076"/>
          <ac:grpSpMkLst>
            <pc:docMk/>
            <pc:sldMk cId="3742931221" sldId="280"/>
            <ac:grpSpMk id="13" creationId="{C896DB75-B032-3AEF-71A2-D6D2146495EB}"/>
          </ac:grpSpMkLst>
        </pc:grpChg>
        <pc:cxnChg chg="add">
          <ac:chgData name="승헌 백" userId="931022ae5b107afa" providerId="LiveId" clId="{70F84260-645C-4A2F-953E-0AB4E532312D}" dt="2025-06-22T10:52:49.325" v="1141" actId="11529"/>
          <ac:cxnSpMkLst>
            <pc:docMk/>
            <pc:sldMk cId="3742931221" sldId="280"/>
            <ac:cxnSpMk id="17" creationId="{B4266F1F-79A7-858F-19BE-ABF715B673B9}"/>
          </ac:cxnSpMkLst>
        </pc:cxnChg>
        <pc:cxnChg chg="add">
          <ac:chgData name="승헌 백" userId="931022ae5b107afa" providerId="LiveId" clId="{70F84260-645C-4A2F-953E-0AB4E532312D}" dt="2025-06-22T10:52:54.975" v="1142" actId="11529"/>
          <ac:cxnSpMkLst>
            <pc:docMk/>
            <pc:sldMk cId="3742931221" sldId="280"/>
            <ac:cxnSpMk id="19" creationId="{C65353CF-5BAF-09EB-FEF1-5D9A61D39D93}"/>
          </ac:cxnSpMkLst>
        </pc:cxnChg>
        <pc:cxnChg chg="add">
          <ac:chgData name="승헌 백" userId="931022ae5b107afa" providerId="LiveId" clId="{70F84260-645C-4A2F-953E-0AB4E532312D}" dt="2025-06-22T10:53:04.066" v="1143" actId="11529"/>
          <ac:cxnSpMkLst>
            <pc:docMk/>
            <pc:sldMk cId="3742931221" sldId="280"/>
            <ac:cxnSpMk id="21" creationId="{4F89D3E2-4150-4240-F353-D8F234F33B7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C1E1E-FD98-67D5-3C4C-1607937EE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D9DE25-3840-0884-DDFC-D2DA4098D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A12B13-600F-B2C4-AA86-17089AE4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4AE21-714B-1C43-4DEB-0E1F1142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214E4-FBE0-E291-4661-88232E5C0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93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068E-6B47-F407-45B0-3C44156AF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6DE7DA-51D1-8338-3A98-859D6ED71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26AC8B-1759-9FC6-F33B-3E083398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1B7140-D4CA-1AB7-58C4-BAED2BC13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54AF33-B88C-86F5-C377-458FBEDF6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48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A24343-742E-8183-F69B-D18B7CD3F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BA611-8478-6876-AE9E-5D724320D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992BE4-1B77-3BD3-56F3-665C63B5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3F2B0C-09C2-4CA2-E619-78A93FD59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B34447-CA08-7148-12C0-B76F5038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873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B2A46-5DF7-E896-7F92-D0966EF4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CF361F-0296-146D-51A8-5D69AAA06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DE1C41-CDAB-3878-F47D-9F6FB1C0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B1133-DF5C-3884-7685-47906D11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07111-21F8-1B91-9B68-D0729496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54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21F00-5A74-1278-5907-9E1EDD1F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F1A5A-750D-73AB-8801-A86CD417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F1CF1A-632B-DD09-9A76-2E2E1794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F92D8-C5D7-AF04-B7B4-C1FF0F58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AFF4B-CF15-3974-7242-494EFF34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53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1FC77B-EB94-233A-BF15-E3CF05314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C387C-CA70-0511-46A8-5DB7C729D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95693A-C71F-6018-35C4-AB6FEAB9A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9F3A99-F241-6927-D3A7-6E70766DE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2857B-7D3D-4489-F8AC-990EB283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77181A-5DDF-30A3-43F1-12477B5F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0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EFFFF6-63C9-F06D-6AA7-DC28888C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01681A-AA41-FB85-8FB6-33F1CD953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281565-5B19-4EB2-9F49-B94798D06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908077-1A25-0C88-80C8-6BDF0B7CB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8BB9116-29A7-4D00-B0E6-B3E5EDB23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5399B1-2D9A-DB66-9AB7-0D02115F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DAB26FF-D740-087C-A2A2-97F2FEE18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D2B756-635A-BF22-2A0F-339A16AF5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68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88B02-00E8-BCB4-C8AB-2FE18371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142737-7950-6CDE-B500-F51932B3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889C7A-A691-350C-7DBB-BD7BA7BB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033861-44E0-1893-9151-B0EBFA53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24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748915-425B-5D12-6352-B70E82B3D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2E6C52-35D4-2899-321E-55A7243E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7E685E-5853-421A-17A3-F9B19B7D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24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6A708-835A-2335-8E79-8109C556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C7AB06-4525-2D01-5D96-67854D3EA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0F3F13-00C0-24C9-00AE-FAB6BEDDE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10D804-C786-44DD-CA10-28928B3C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C73B61-15B2-905C-B9D0-89C1050C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C2712C-A2EF-E0B0-9561-C59229FE6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67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7308C-F183-7CEB-E321-879FEAD6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EB21AC-F931-BA36-ECE9-3AD78B6F7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EB6AE9D-F2A0-3367-9AC9-498949369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D04A78-7638-9355-AC3D-193FC25C4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C9523-1A87-4B20-8A88-493099FC71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C2E514-5213-E1F8-D8EC-C2B53500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5EE44-7113-F384-8F9A-FC98866FB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EB4980-FAF2-0406-C870-10602F2B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CF7AA4-AA27-A119-3B18-57650699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9C59DE-1D2C-3EF2-D14A-646E55824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DC9523-1A87-4B20-8A88-493099FC71F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043569-BFD4-F5B7-E0A3-BAE42E8ED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8B473-07B7-3D99-DC1F-13ABE402C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9CE24-C8E7-4378-89B7-252A1452C6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121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2A943E-D432-1D5C-0C57-66A88C706792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 공격 유형</a:t>
            </a:r>
            <a:r>
              <a:rPr lang="en-US" altLang="ko-KR" dirty="0"/>
              <a:t>_</a:t>
            </a:r>
            <a:r>
              <a:rPr lang="ko-KR" altLang="en-US" dirty="0" err="1"/>
              <a:t>직선탄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6B771B-5E61-6A5E-A820-F7BD12C83916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B3C2170-CC03-2E47-4A14-CD1507E79311}"/>
              </a:ext>
            </a:extLst>
          </p:cNvPr>
          <p:cNvSpPr/>
          <p:nvPr/>
        </p:nvSpPr>
        <p:spPr>
          <a:xfrm>
            <a:off x="5772149" y="2584450"/>
            <a:ext cx="342900" cy="723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2DFC7F-624C-26D6-8DD2-363BDD0541EE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DF6617B-2D10-5E94-0B04-2CEE842F86C4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84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87BB3-C361-D559-7239-D6A27D050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F8E771-76F9-021E-9ECF-2FDDBB54B91E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랜덤탄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F1A9EB-83BD-4D07-8D0E-328469AC0BCE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6038B8-9F89-F88B-03A4-9DDBE079735C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6117E22-4E23-5C9A-0944-590A24A3CA61}"/>
              </a:ext>
            </a:extLst>
          </p:cNvPr>
          <p:cNvSpPr/>
          <p:nvPr/>
        </p:nvSpPr>
        <p:spPr>
          <a:xfrm rot="19979466">
            <a:off x="6168390" y="2353567"/>
            <a:ext cx="342900" cy="10521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6516AC-1C48-79F6-D244-A477BED66703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14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D7023-B5A0-03EA-68DC-4993DBEF3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C75BF-ACBC-192E-E1C3-213CB37285C8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/>
              <a:t>레이저탄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2489CE-A0A2-8F87-D1DE-71A1C046A7C1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C256EE-9D0C-DC01-A73F-9B030312E038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8E2E07-AB8E-DE58-C7CA-4429EA77945E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0FE32F-0A4C-29F8-67F1-A2CE7FEF0060}"/>
              </a:ext>
            </a:extLst>
          </p:cNvPr>
          <p:cNvSpPr/>
          <p:nvPr/>
        </p:nvSpPr>
        <p:spPr>
          <a:xfrm>
            <a:off x="5917054" y="2383841"/>
            <a:ext cx="214012" cy="23500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370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C7AA7-437B-4F41-9101-600F46699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70C3D2-5CF2-4B0F-FD18-7C17DB825B28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차징탄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E9FD60D-9F2A-7A95-5EBA-3A305E50D345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3232EE-8BCA-1231-D8BA-0C75F3E7B3C4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139B0FA-902C-5ABC-EA11-A5FBDE839C0E}"/>
              </a:ext>
            </a:extLst>
          </p:cNvPr>
          <p:cNvSpPr/>
          <p:nvPr/>
        </p:nvSpPr>
        <p:spPr>
          <a:xfrm>
            <a:off x="5852610" y="2646668"/>
            <a:ext cx="342900" cy="10521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B8CBA44-A537-7249-9F0E-EEB581B34127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66E19A1-5B6D-2834-4281-435F9EE3E944}"/>
              </a:ext>
            </a:extLst>
          </p:cNvPr>
          <p:cNvSpPr/>
          <p:nvPr/>
        </p:nvSpPr>
        <p:spPr>
          <a:xfrm>
            <a:off x="5852610" y="1955283"/>
            <a:ext cx="342900" cy="342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916FD3D-5D6F-DF13-1709-EAF0FF191C2B}"/>
              </a:ext>
            </a:extLst>
          </p:cNvPr>
          <p:cNvSpPr/>
          <p:nvPr/>
        </p:nvSpPr>
        <p:spPr>
          <a:xfrm>
            <a:off x="5773683" y="1876356"/>
            <a:ext cx="500754" cy="500754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B4E0E08-9E1E-E605-A534-E46D79AE7840}"/>
              </a:ext>
            </a:extLst>
          </p:cNvPr>
          <p:cNvSpPr/>
          <p:nvPr/>
        </p:nvSpPr>
        <p:spPr>
          <a:xfrm>
            <a:off x="5583052" y="1685725"/>
            <a:ext cx="882016" cy="882016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54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01E36-F92C-8C23-0B9A-6990E722D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71072A-04CF-7D87-AD5C-5D745A7F3748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장벽탄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00BAF2-DDE2-B60B-ED2C-C6DF15839E2C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42DF2A-2CD3-AA03-19F3-FA47C4264EC3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AE020F-E28F-8D95-63A5-1AF2847EA5C0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305886-6504-ED50-03C7-B5B058B15B3B}"/>
              </a:ext>
            </a:extLst>
          </p:cNvPr>
          <p:cNvSpPr/>
          <p:nvPr/>
        </p:nvSpPr>
        <p:spPr>
          <a:xfrm>
            <a:off x="4176712" y="1762125"/>
            <a:ext cx="3838575" cy="3838575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854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1C7C2-7E18-B1E0-F405-DE9AFD1C0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74B3D-61A9-DEDB-5E8D-0D41E7876FF1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특수 적 공격 유형</a:t>
            </a:r>
            <a:r>
              <a:rPr lang="en-US" altLang="ko-KR" dirty="0"/>
              <a:t>_</a:t>
            </a:r>
            <a:r>
              <a:rPr lang="ko-KR" altLang="en-US" dirty="0" err="1"/>
              <a:t>스웜탄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40FAAF3-26ED-0C82-16D4-1983EEC0FFB4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0AEF33A-E900-5FA3-4CB9-F58DC0A0F143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7A506A1-BA25-9A33-7990-513313500674}"/>
              </a:ext>
            </a:extLst>
          </p:cNvPr>
          <p:cNvSpPr/>
          <p:nvPr/>
        </p:nvSpPr>
        <p:spPr>
          <a:xfrm rot="19979466">
            <a:off x="6030227" y="2386749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EA5CFC3-5ECA-06C8-22E0-F6342CDBAFB7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29B1CD04-0AB9-6EC0-41AC-12336BE3DF6B}"/>
              </a:ext>
            </a:extLst>
          </p:cNvPr>
          <p:cNvSpPr/>
          <p:nvPr/>
        </p:nvSpPr>
        <p:spPr>
          <a:xfrm rot="992942">
            <a:off x="5690100" y="2439727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E6AA3092-8FEF-3F5B-0F60-6502ADE731C7}"/>
              </a:ext>
            </a:extLst>
          </p:cNvPr>
          <p:cNvSpPr/>
          <p:nvPr/>
        </p:nvSpPr>
        <p:spPr>
          <a:xfrm rot="1172106">
            <a:off x="5410642" y="2443825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8D483C96-C650-F562-C88C-B6BE3E3AA0F5}"/>
              </a:ext>
            </a:extLst>
          </p:cNvPr>
          <p:cNvSpPr/>
          <p:nvPr/>
        </p:nvSpPr>
        <p:spPr>
          <a:xfrm rot="21204343">
            <a:off x="5852611" y="2666766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16D8A02-D11B-730B-17C0-73A16790FAB8}"/>
              </a:ext>
            </a:extLst>
          </p:cNvPr>
          <p:cNvSpPr/>
          <p:nvPr/>
        </p:nvSpPr>
        <p:spPr>
          <a:xfrm rot="427171">
            <a:off x="5147486" y="4179584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2592C510-3499-25EE-F146-409B11585DEA}"/>
              </a:ext>
            </a:extLst>
          </p:cNvPr>
          <p:cNvSpPr/>
          <p:nvPr/>
        </p:nvSpPr>
        <p:spPr>
          <a:xfrm rot="174744">
            <a:off x="5503525" y="4135817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3C25CFE-BDB4-31BE-8417-01F9FB911CC7}"/>
              </a:ext>
            </a:extLst>
          </p:cNvPr>
          <p:cNvSpPr/>
          <p:nvPr/>
        </p:nvSpPr>
        <p:spPr>
          <a:xfrm rot="21204343">
            <a:off x="5885892" y="4102256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137A924F-5154-3474-94B1-552D94D1ABE3}"/>
              </a:ext>
            </a:extLst>
          </p:cNvPr>
          <p:cNvSpPr/>
          <p:nvPr/>
        </p:nvSpPr>
        <p:spPr>
          <a:xfrm rot="20298465">
            <a:off x="6243155" y="4054508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B4F7D425-3227-9D69-60A0-213C5BACC9A7}"/>
              </a:ext>
            </a:extLst>
          </p:cNvPr>
          <p:cNvSpPr/>
          <p:nvPr/>
        </p:nvSpPr>
        <p:spPr>
          <a:xfrm rot="19541781">
            <a:off x="6554933" y="3967493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B7C93BF4-E8FE-F9C5-460B-E92E85EDF15E}"/>
              </a:ext>
            </a:extLst>
          </p:cNvPr>
          <p:cNvSpPr/>
          <p:nvPr/>
        </p:nvSpPr>
        <p:spPr>
          <a:xfrm>
            <a:off x="5171573" y="3713093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1941290-090F-5847-0C0E-2D4310AB1F09}"/>
              </a:ext>
            </a:extLst>
          </p:cNvPr>
          <p:cNvSpPr/>
          <p:nvPr/>
        </p:nvSpPr>
        <p:spPr>
          <a:xfrm rot="21204343">
            <a:off x="6337856" y="3512529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131A6F2-5048-7029-DFBE-7D601C4CFB34}"/>
              </a:ext>
            </a:extLst>
          </p:cNvPr>
          <p:cNvSpPr/>
          <p:nvPr/>
        </p:nvSpPr>
        <p:spPr>
          <a:xfrm rot="487248">
            <a:off x="5902313" y="3517166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962CA44B-B497-E3BB-392B-782F92503BB8}"/>
              </a:ext>
            </a:extLst>
          </p:cNvPr>
          <p:cNvSpPr/>
          <p:nvPr/>
        </p:nvSpPr>
        <p:spPr>
          <a:xfrm rot="21204343">
            <a:off x="5513123" y="3605380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B30DB5FB-9627-CCEB-D61E-84E9E25B2192}"/>
              </a:ext>
            </a:extLst>
          </p:cNvPr>
          <p:cNvSpPr/>
          <p:nvPr/>
        </p:nvSpPr>
        <p:spPr>
          <a:xfrm rot="285281">
            <a:off x="5520982" y="2762708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8321D41-A1CF-8146-3629-70A3111C39CD}"/>
              </a:ext>
            </a:extLst>
          </p:cNvPr>
          <p:cNvSpPr/>
          <p:nvPr/>
        </p:nvSpPr>
        <p:spPr>
          <a:xfrm rot="19819265">
            <a:off x="6079549" y="2734156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41827C0F-8CD5-89BC-AFBA-7E3C02DEDCB1}"/>
              </a:ext>
            </a:extLst>
          </p:cNvPr>
          <p:cNvSpPr/>
          <p:nvPr/>
        </p:nvSpPr>
        <p:spPr>
          <a:xfrm rot="976864">
            <a:off x="5309725" y="3105715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F8DE980A-4272-1E22-1409-BA0CD8CEEBD6}"/>
              </a:ext>
            </a:extLst>
          </p:cNvPr>
          <p:cNvSpPr/>
          <p:nvPr/>
        </p:nvSpPr>
        <p:spPr>
          <a:xfrm rot="21204343">
            <a:off x="5698820" y="3048979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C808289-EBE4-62B8-9ACC-EDBFBB5A9280}"/>
              </a:ext>
            </a:extLst>
          </p:cNvPr>
          <p:cNvSpPr/>
          <p:nvPr/>
        </p:nvSpPr>
        <p:spPr>
          <a:xfrm rot="19819265">
            <a:off x="6069810" y="3096699"/>
            <a:ext cx="342900" cy="44369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476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08DB6-3CEC-FE15-61CC-6171CD190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0B6D9D-9C1D-09FB-96A2-EEE0F1A80093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특수 적 공격 유형</a:t>
            </a:r>
            <a:r>
              <a:rPr lang="en-US" altLang="ko-KR" dirty="0"/>
              <a:t>_</a:t>
            </a:r>
            <a:r>
              <a:rPr lang="ko-KR" altLang="en-US" dirty="0" err="1"/>
              <a:t>블록탄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65ACE2-54FC-A30E-6EA7-B7868FD12E35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D3F64B-B752-06B1-3F50-CD35D5CC4EEF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B0EF50-4B90-F529-BD7F-F7A5F6B0FA2B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045963-1DD3-C889-A965-E4F7FB6DDD87}"/>
              </a:ext>
            </a:extLst>
          </p:cNvPr>
          <p:cNvSpPr/>
          <p:nvPr/>
        </p:nvSpPr>
        <p:spPr>
          <a:xfrm>
            <a:off x="5437137" y="3608582"/>
            <a:ext cx="1176338" cy="24765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0AC5A0C-A655-8E66-3EB6-8489C880068E}"/>
              </a:ext>
            </a:extLst>
          </p:cNvPr>
          <p:cNvCxnSpPr>
            <a:cxnSpLocks/>
          </p:cNvCxnSpPr>
          <p:nvPr/>
        </p:nvCxnSpPr>
        <p:spPr>
          <a:xfrm>
            <a:off x="6089489" y="2684190"/>
            <a:ext cx="1246" cy="730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36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AEE8F-0568-CFCB-A65A-8A3AB56F6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B2C45-E6E4-75C7-43C5-20BDB0907DC9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특수 적 공격 유형</a:t>
            </a:r>
            <a:r>
              <a:rPr lang="en-US" altLang="ko-KR" dirty="0"/>
              <a:t>_</a:t>
            </a:r>
            <a:r>
              <a:rPr lang="ko-KR" altLang="en-US" dirty="0"/>
              <a:t>느린 </a:t>
            </a:r>
            <a:r>
              <a:rPr lang="ko-KR" altLang="en-US" dirty="0" err="1"/>
              <a:t>유도탄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0D4A410-C666-8B04-B533-A91F087FA65B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4FE6D1-D1ED-9CCC-B62E-1C82815AEE20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23C7F7-AFEA-4612-95C6-0B15961B0E9B}"/>
              </a:ext>
            </a:extLst>
          </p:cNvPr>
          <p:cNvSpPr/>
          <p:nvPr/>
        </p:nvSpPr>
        <p:spPr>
          <a:xfrm>
            <a:off x="37428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5F88E5AE-F46D-F304-E00E-6ECB8B2FB73B}"/>
              </a:ext>
            </a:extLst>
          </p:cNvPr>
          <p:cNvSpPr/>
          <p:nvPr/>
        </p:nvSpPr>
        <p:spPr>
          <a:xfrm>
            <a:off x="5819772" y="2437443"/>
            <a:ext cx="342900" cy="3640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DF660768-7850-DC73-4086-B8B42DBAC87E}"/>
              </a:ext>
            </a:extLst>
          </p:cNvPr>
          <p:cNvSpPr/>
          <p:nvPr/>
        </p:nvSpPr>
        <p:spPr>
          <a:xfrm rot="1461490">
            <a:off x="5711109" y="3052058"/>
            <a:ext cx="342900" cy="3640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2EB767B4-0E4F-EFB1-F876-E2BF1B5ECC7E}"/>
              </a:ext>
            </a:extLst>
          </p:cNvPr>
          <p:cNvSpPr/>
          <p:nvPr/>
        </p:nvSpPr>
        <p:spPr>
          <a:xfrm rot="937886">
            <a:off x="5479844" y="3706141"/>
            <a:ext cx="342900" cy="3640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D01180B-450E-0A52-D337-B13A8602FFEC}"/>
              </a:ext>
            </a:extLst>
          </p:cNvPr>
          <p:cNvSpPr/>
          <p:nvPr/>
        </p:nvSpPr>
        <p:spPr>
          <a:xfrm rot="2604071">
            <a:off x="5155846" y="4123680"/>
            <a:ext cx="342900" cy="3640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2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22B71-84DD-451B-AB8A-E5FBD85D3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6C4E80-007B-BD7A-E8F4-F368C7B460BE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5251C-93BA-450F-C342-C9F057A9493B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/>
              <a:t>연쇄 폭발탄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62C2BF-8016-4F1B-2598-A8DA6580DFC1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82BC942-CBEB-73CB-2464-21F17891E42F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DE9CFD92-BCA4-E2A5-26EE-DAFDF16D7E5D}"/>
              </a:ext>
            </a:extLst>
          </p:cNvPr>
          <p:cNvSpPr/>
          <p:nvPr/>
        </p:nvSpPr>
        <p:spPr>
          <a:xfrm>
            <a:off x="5852610" y="3552345"/>
            <a:ext cx="342900" cy="10521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4C02AF8-B1CB-AD82-D08C-F9AEC2E9E73A}"/>
              </a:ext>
            </a:extLst>
          </p:cNvPr>
          <p:cNvSpPr/>
          <p:nvPr/>
        </p:nvSpPr>
        <p:spPr>
          <a:xfrm>
            <a:off x="5738310" y="4658879"/>
            <a:ext cx="571500" cy="5715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4CC3358-B9AE-A5E8-31CC-8F52D7609756}"/>
              </a:ext>
            </a:extLst>
          </p:cNvPr>
          <p:cNvSpPr/>
          <p:nvPr/>
        </p:nvSpPr>
        <p:spPr>
          <a:xfrm rot="8054573">
            <a:off x="5477040" y="4461551"/>
            <a:ext cx="179337" cy="342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AE590447-BC02-FBC1-5E8C-E5FC4BF7C5DB}"/>
              </a:ext>
            </a:extLst>
          </p:cNvPr>
          <p:cNvSpPr/>
          <p:nvPr/>
        </p:nvSpPr>
        <p:spPr>
          <a:xfrm rot="3966103">
            <a:off x="5446430" y="5058928"/>
            <a:ext cx="179337" cy="342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C599C535-1CA7-875A-AF49-4057AA449107}"/>
              </a:ext>
            </a:extLst>
          </p:cNvPr>
          <p:cNvSpPr/>
          <p:nvPr/>
        </p:nvSpPr>
        <p:spPr>
          <a:xfrm rot="14400000">
            <a:off x="6413219" y="4493971"/>
            <a:ext cx="179337" cy="342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8E2D273-54E8-EF0B-AAB4-2D05CBFCA9EA}"/>
              </a:ext>
            </a:extLst>
          </p:cNvPr>
          <p:cNvSpPr/>
          <p:nvPr/>
        </p:nvSpPr>
        <p:spPr>
          <a:xfrm rot="18256880">
            <a:off x="6421147" y="5070469"/>
            <a:ext cx="179337" cy="342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69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717F1-BD9F-DE19-7141-C73B00268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0D9AB420-898D-6F27-0943-5EACDFEF2CE0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F37A45-C939-FA04-ED47-93E061FFF6F7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특수 패턴</a:t>
            </a:r>
            <a:r>
              <a:rPr lang="en-US" altLang="ko-KR" dirty="0"/>
              <a:t>/</a:t>
            </a:r>
            <a:r>
              <a:rPr lang="ko-KR" altLang="en-US" dirty="0" err="1"/>
              <a:t>기믹</a:t>
            </a:r>
            <a:r>
              <a:rPr lang="ko-KR" altLang="en-US" dirty="0"/>
              <a:t> 공격 유형</a:t>
            </a:r>
            <a:r>
              <a:rPr lang="en-US" altLang="ko-KR" dirty="0"/>
              <a:t>_</a:t>
            </a:r>
            <a:r>
              <a:rPr lang="ko-KR" altLang="en-US" dirty="0"/>
              <a:t>타이밍 회피형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F383A0-1682-7E88-BE3F-EC0FB42F1486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96C6D6-2F77-12E0-21DC-0A6AC59393B5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C3953E-C052-B272-E985-BD5D7C2D6D2A}"/>
              </a:ext>
            </a:extLst>
          </p:cNvPr>
          <p:cNvSpPr/>
          <p:nvPr/>
        </p:nvSpPr>
        <p:spPr>
          <a:xfrm>
            <a:off x="5781675" y="2314575"/>
            <a:ext cx="438150" cy="3819525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</a:t>
            </a: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00A869-6D5E-B4D4-6A58-AB9E93C1AF1E}"/>
              </a:ext>
            </a:extLst>
          </p:cNvPr>
          <p:cNvSpPr/>
          <p:nvPr/>
        </p:nvSpPr>
        <p:spPr>
          <a:xfrm>
            <a:off x="7538245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332D29F-341D-6BBF-D3C7-E4D95D4E63F6}"/>
              </a:ext>
            </a:extLst>
          </p:cNvPr>
          <p:cNvCxnSpPr/>
          <p:nvPr/>
        </p:nvCxnSpPr>
        <p:spPr>
          <a:xfrm>
            <a:off x="6883400" y="5655875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9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76600-EC52-7699-7466-5ECFD368F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C19A7-75E7-859E-C92B-D12E5441F5B0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특수 패턴</a:t>
            </a:r>
            <a:r>
              <a:rPr lang="en-US" altLang="ko-KR" dirty="0"/>
              <a:t>/</a:t>
            </a:r>
            <a:r>
              <a:rPr lang="ko-KR" altLang="en-US" dirty="0" err="1"/>
              <a:t>기믹</a:t>
            </a:r>
            <a:r>
              <a:rPr lang="ko-KR" altLang="en-US" dirty="0"/>
              <a:t> 공격 유형</a:t>
            </a:r>
            <a:r>
              <a:rPr lang="en-US" altLang="ko-KR" dirty="0"/>
              <a:t>_</a:t>
            </a:r>
            <a:r>
              <a:rPr lang="ko-KR" altLang="en-US" dirty="0"/>
              <a:t>위치 유도형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50657-CECD-8815-1EB3-D929B2AA522E}"/>
              </a:ext>
            </a:extLst>
          </p:cNvPr>
          <p:cNvSpPr/>
          <p:nvPr/>
        </p:nvSpPr>
        <p:spPr>
          <a:xfrm>
            <a:off x="5437137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8A3EE1-2155-00DE-B8CE-73C1F3A7D4BC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FABD963-0077-F6DC-4BC5-77EE189C18A7}"/>
              </a:ext>
            </a:extLst>
          </p:cNvPr>
          <p:cNvSpPr/>
          <p:nvPr/>
        </p:nvSpPr>
        <p:spPr>
          <a:xfrm>
            <a:off x="7538245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12DD462-CB0B-A1D8-EA3F-C0F981C6CDFE}"/>
              </a:ext>
            </a:extLst>
          </p:cNvPr>
          <p:cNvCxnSpPr/>
          <p:nvPr/>
        </p:nvCxnSpPr>
        <p:spPr>
          <a:xfrm>
            <a:off x="6883400" y="5655875"/>
            <a:ext cx="546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6A969A-8ED0-5060-79CC-8F8F82830C34}"/>
              </a:ext>
            </a:extLst>
          </p:cNvPr>
          <p:cNvSpPr/>
          <p:nvPr/>
        </p:nvSpPr>
        <p:spPr>
          <a:xfrm>
            <a:off x="3289300" y="2314575"/>
            <a:ext cx="3695700" cy="3819525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</a:t>
            </a:r>
          </a:p>
          <a:p>
            <a:pPr algn="ctr"/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D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N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17966A-1AA4-B3A3-2948-F570AAC4E8E1}"/>
              </a:ext>
            </a:extLst>
          </p:cNvPr>
          <p:cNvSpPr/>
          <p:nvPr/>
        </p:nvSpPr>
        <p:spPr>
          <a:xfrm>
            <a:off x="5343023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667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A742C-8287-8FC2-82FD-56B48A0CE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F41B7A-6DE6-42D4-B52C-321B24CB533E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 공격 유형</a:t>
            </a:r>
            <a:r>
              <a:rPr lang="en-US" altLang="ko-KR" dirty="0"/>
              <a:t>_</a:t>
            </a:r>
            <a:r>
              <a:rPr lang="ko-KR" altLang="en-US" dirty="0" err="1"/>
              <a:t>확산탄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0CC5FD-1095-0C71-C98E-1E4000B5D820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04E785E-326C-9520-FCF3-0C46FFE1707D}"/>
              </a:ext>
            </a:extLst>
          </p:cNvPr>
          <p:cNvSpPr/>
          <p:nvPr/>
        </p:nvSpPr>
        <p:spPr>
          <a:xfrm>
            <a:off x="5772149" y="2584450"/>
            <a:ext cx="342900" cy="723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EC4669-BC46-81BC-49D1-B5570E4A3AF4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DEC4DC2-C3A9-B109-BD5C-44FB2205FD2F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2E6FC47E-EFD4-E139-A9AE-636514C525C4}"/>
              </a:ext>
            </a:extLst>
          </p:cNvPr>
          <p:cNvSpPr/>
          <p:nvPr/>
        </p:nvSpPr>
        <p:spPr>
          <a:xfrm rot="1800000">
            <a:off x="5262562" y="2584450"/>
            <a:ext cx="342900" cy="723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7877C1E7-E6EC-191E-846E-1E078295475C}"/>
              </a:ext>
            </a:extLst>
          </p:cNvPr>
          <p:cNvSpPr/>
          <p:nvPr/>
        </p:nvSpPr>
        <p:spPr>
          <a:xfrm rot="19800000">
            <a:off x="6281735" y="2584450"/>
            <a:ext cx="342900" cy="72390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764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8D38E-67F2-994E-3125-DD5C1F71F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F7D03B-FBD8-CD31-0F49-C6B931AF8A22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 공격 유형</a:t>
            </a:r>
            <a:r>
              <a:rPr lang="en-US" altLang="ko-KR" dirty="0"/>
              <a:t>_</a:t>
            </a:r>
            <a:r>
              <a:rPr lang="ko-KR" altLang="en-US" dirty="0"/>
              <a:t>슬로우</a:t>
            </a:r>
            <a:r>
              <a:rPr lang="en-US" altLang="ko-KR" dirty="0"/>
              <a:t>/</a:t>
            </a:r>
            <a:r>
              <a:rPr lang="ko-KR" altLang="en-US" dirty="0" err="1"/>
              <a:t>패스트</a:t>
            </a:r>
            <a:r>
              <a:rPr lang="ko-KR" altLang="en-US" dirty="0"/>
              <a:t> </a:t>
            </a:r>
            <a:r>
              <a:rPr lang="ko-KR" altLang="en-US" dirty="0" err="1"/>
              <a:t>혼합탄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6E765F-79FA-7194-762D-E77D6E2D5A98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01DA4EE-47CB-08DB-9A5E-3F2392C5AF9A}"/>
              </a:ext>
            </a:extLst>
          </p:cNvPr>
          <p:cNvSpPr/>
          <p:nvPr/>
        </p:nvSpPr>
        <p:spPr>
          <a:xfrm>
            <a:off x="5772149" y="2437443"/>
            <a:ext cx="342900" cy="64865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6543889-F1EC-5EB9-C4F0-BFB3B27EC158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803125-64B1-1B83-FD5F-A8C047CEAC7C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CA16D29-C84A-E4DD-FC21-D2C7945C483D}"/>
              </a:ext>
            </a:extLst>
          </p:cNvPr>
          <p:cNvSpPr/>
          <p:nvPr/>
        </p:nvSpPr>
        <p:spPr>
          <a:xfrm>
            <a:off x="5772149" y="3178175"/>
            <a:ext cx="342900" cy="5016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0FAF575-ECF6-54F6-015B-49F646BF1D65}"/>
              </a:ext>
            </a:extLst>
          </p:cNvPr>
          <p:cNvSpPr/>
          <p:nvPr/>
        </p:nvSpPr>
        <p:spPr>
          <a:xfrm>
            <a:off x="5772149" y="3771900"/>
            <a:ext cx="342900" cy="97306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631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89BC1-B6FC-42F7-3943-29A07A4CE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BF273-DE12-82FE-2CAC-D979DEA1B9A4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 공격 유형</a:t>
            </a:r>
            <a:r>
              <a:rPr lang="en-US" altLang="ko-KR" dirty="0"/>
              <a:t>_</a:t>
            </a:r>
            <a:r>
              <a:rPr lang="ko-KR" altLang="en-US" dirty="0"/>
              <a:t>무늬형 탄막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67C232-BE04-6EC2-4770-7E9B3C88A699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914A65-181D-09F9-5D20-D754F1934232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F0D9E1-6750-05B4-AE74-3BDAE4EB5F66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D994C89-7068-355D-4978-D5D6F5598A3C}"/>
              </a:ext>
            </a:extLst>
          </p:cNvPr>
          <p:cNvGrpSpPr/>
          <p:nvPr/>
        </p:nvGrpSpPr>
        <p:grpSpPr>
          <a:xfrm>
            <a:off x="4848869" y="2511547"/>
            <a:ext cx="2189459" cy="2147332"/>
            <a:chOff x="4597715" y="2259568"/>
            <a:chExt cx="2716651" cy="266438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20F068D-C7F0-7BF2-8A45-EBDD344F413D}"/>
                </a:ext>
              </a:extLst>
            </p:cNvPr>
            <p:cNvSpPr/>
            <p:nvPr/>
          </p:nvSpPr>
          <p:spPr>
            <a:xfrm>
              <a:off x="4986098" y="2259568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B0D3DAB-8308-3E9E-0B54-D3846AA87001}"/>
                </a:ext>
              </a:extLst>
            </p:cNvPr>
            <p:cNvSpPr/>
            <p:nvPr/>
          </p:nvSpPr>
          <p:spPr>
            <a:xfrm>
              <a:off x="4616766" y="2628900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9EA310A-620C-37F7-8538-EC16EA9AA9E3}"/>
                </a:ext>
              </a:extLst>
            </p:cNvPr>
            <p:cNvSpPr/>
            <p:nvPr/>
          </p:nvSpPr>
          <p:spPr>
            <a:xfrm>
              <a:off x="4597715" y="3186669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9054D24-3E88-AB04-5E39-F68A8CE9EF7C}"/>
                </a:ext>
              </a:extLst>
            </p:cNvPr>
            <p:cNvSpPr/>
            <p:nvPr/>
          </p:nvSpPr>
          <p:spPr>
            <a:xfrm>
              <a:off x="4893230" y="3663275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BEAE4CB-EFBD-C566-BBB6-859F5D1D6B5E}"/>
                </a:ext>
              </a:extLst>
            </p:cNvPr>
            <p:cNvSpPr/>
            <p:nvPr/>
          </p:nvSpPr>
          <p:spPr>
            <a:xfrm>
              <a:off x="5170764" y="4017370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09DAF4E-0323-CB06-24BD-FBE3CD4506C2}"/>
                </a:ext>
              </a:extLst>
            </p:cNvPr>
            <p:cNvSpPr/>
            <p:nvPr/>
          </p:nvSpPr>
          <p:spPr>
            <a:xfrm>
              <a:off x="5448298" y="4285993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42AE5FF-15B6-2F28-2095-8DCE7E6107B4}"/>
                </a:ext>
              </a:extLst>
            </p:cNvPr>
            <p:cNvSpPr/>
            <p:nvPr/>
          </p:nvSpPr>
          <p:spPr>
            <a:xfrm>
              <a:off x="5752579" y="4554616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4127782-6BF0-C9D7-DC69-BC409B6FA5AD}"/>
                </a:ext>
              </a:extLst>
            </p:cNvPr>
            <p:cNvSpPr/>
            <p:nvPr/>
          </p:nvSpPr>
          <p:spPr>
            <a:xfrm>
              <a:off x="6121392" y="4285993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4DF542D-9CD3-D001-6456-B3139FBD17A5}"/>
                </a:ext>
              </a:extLst>
            </p:cNvPr>
            <p:cNvSpPr/>
            <p:nvPr/>
          </p:nvSpPr>
          <p:spPr>
            <a:xfrm>
              <a:off x="6490724" y="3916661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9A79880-1EAC-1F3C-6D4C-57742B4FC181}"/>
                </a:ext>
              </a:extLst>
            </p:cNvPr>
            <p:cNvSpPr/>
            <p:nvPr/>
          </p:nvSpPr>
          <p:spPr>
            <a:xfrm>
              <a:off x="6761717" y="3547329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DA603455-7604-AF1F-D23C-5F7CBA3DA1F1}"/>
                </a:ext>
              </a:extLst>
            </p:cNvPr>
            <p:cNvSpPr/>
            <p:nvPr/>
          </p:nvSpPr>
          <p:spPr>
            <a:xfrm>
              <a:off x="6945034" y="3123506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FA04843-AE7C-3ECB-086B-E9A1FE33F234}"/>
                </a:ext>
              </a:extLst>
            </p:cNvPr>
            <p:cNvSpPr/>
            <p:nvPr/>
          </p:nvSpPr>
          <p:spPr>
            <a:xfrm>
              <a:off x="6931500" y="2669460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F7D6C1C-C7C9-EE75-D829-D7AAAAC3FD09}"/>
                </a:ext>
              </a:extLst>
            </p:cNvPr>
            <p:cNvSpPr/>
            <p:nvPr/>
          </p:nvSpPr>
          <p:spPr>
            <a:xfrm>
              <a:off x="6641067" y="2339439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5FB2371-BE29-0F34-4007-EA34BC46ACFD}"/>
                </a:ext>
              </a:extLst>
            </p:cNvPr>
            <p:cNvSpPr/>
            <p:nvPr/>
          </p:nvSpPr>
          <p:spPr>
            <a:xfrm>
              <a:off x="6202044" y="2265390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32E7D90-3E2D-1902-13DC-3CAAECAD3340}"/>
                </a:ext>
              </a:extLst>
            </p:cNvPr>
            <p:cNvSpPr/>
            <p:nvPr/>
          </p:nvSpPr>
          <p:spPr>
            <a:xfrm>
              <a:off x="5895537" y="2533905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9C9B56D-02CA-2756-B279-BE0E43BF3EDA}"/>
                </a:ext>
              </a:extLst>
            </p:cNvPr>
            <p:cNvSpPr/>
            <p:nvPr/>
          </p:nvSpPr>
          <p:spPr>
            <a:xfrm>
              <a:off x="5474493" y="2401909"/>
              <a:ext cx="369332" cy="369332"/>
            </a:xfrm>
            <a:prstGeom prst="ellipse">
              <a:avLst/>
            </a:prstGeom>
            <a:solidFill>
              <a:srgbClr val="FF0000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9669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ECF5C-B55A-7505-B41F-DA674FBA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4CC91C0-1035-CA75-E7F6-8178A839C531}"/>
              </a:ext>
            </a:extLst>
          </p:cNvPr>
          <p:cNvGrpSpPr/>
          <p:nvPr/>
        </p:nvGrpSpPr>
        <p:grpSpPr>
          <a:xfrm>
            <a:off x="3101179" y="415131"/>
            <a:ext cx="6027739" cy="6027738"/>
            <a:chOff x="3101179" y="415131"/>
            <a:chExt cx="6027739" cy="602773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40B67F3-BEDA-B8E4-4644-305ABD7AB1A1}"/>
                </a:ext>
              </a:extLst>
            </p:cNvPr>
            <p:cNvSpPr txBox="1"/>
            <p:nvPr/>
          </p:nvSpPr>
          <p:spPr>
            <a:xfrm>
              <a:off x="3101179" y="415131"/>
              <a:ext cx="602773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기본 공격 유형</a:t>
              </a:r>
              <a:r>
                <a:rPr lang="en-US" altLang="ko-KR" dirty="0"/>
                <a:t>_</a:t>
              </a:r>
              <a:r>
                <a:rPr lang="ko-KR" altLang="en-US" dirty="0"/>
                <a:t>대형 레이저</a:t>
              </a:r>
              <a:r>
                <a:rPr lang="en-US" altLang="ko-KR" dirty="0"/>
                <a:t>(</a:t>
              </a:r>
              <a:r>
                <a:rPr lang="ko-KR" altLang="en-US" dirty="0"/>
                <a:t>난이도 </a:t>
              </a:r>
              <a:r>
                <a:rPr lang="en-US" altLang="ko-KR" dirty="0"/>
                <a:t>0)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B5EDDC3-F1E5-B2BA-C093-BDD62117BE79}"/>
                </a:ext>
              </a:extLst>
            </p:cNvPr>
            <p:cNvSpPr/>
            <p:nvPr/>
          </p:nvSpPr>
          <p:spPr>
            <a:xfrm>
              <a:off x="5343022" y="4912880"/>
              <a:ext cx="1362075" cy="1362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8AF5E82-43BB-CC6C-2DC5-BEB6A6DB3D04}"/>
                </a:ext>
              </a:extLst>
            </p:cNvPr>
            <p:cNvSpPr/>
            <p:nvPr/>
          </p:nvSpPr>
          <p:spPr>
            <a:xfrm>
              <a:off x="5435891" y="1022784"/>
              <a:ext cx="1176338" cy="11763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6D73D2-5C7D-FECB-C7E0-4ECAAB95DD0A}"/>
                </a:ext>
              </a:extLst>
            </p:cNvPr>
            <p:cNvSpPr>
              <a:spLocks/>
            </p:cNvSpPr>
            <p:nvPr/>
          </p:nvSpPr>
          <p:spPr>
            <a:xfrm>
              <a:off x="3101180" y="415131"/>
              <a:ext cx="6027738" cy="6027738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159B54D-1D60-804C-155F-7D1A237D8FDA}"/>
                </a:ext>
              </a:extLst>
            </p:cNvPr>
            <p:cNvSpPr/>
            <p:nvPr/>
          </p:nvSpPr>
          <p:spPr>
            <a:xfrm>
              <a:off x="5852610" y="1955283"/>
              <a:ext cx="342900" cy="342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531CAEB-5819-9339-991B-FBD37AB849DC}"/>
                </a:ext>
              </a:extLst>
            </p:cNvPr>
            <p:cNvSpPr/>
            <p:nvPr/>
          </p:nvSpPr>
          <p:spPr>
            <a:xfrm>
              <a:off x="5773683" y="1876356"/>
              <a:ext cx="500754" cy="500754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FBF09C4-DBB9-255E-AE55-088D2390D3FC}"/>
                </a:ext>
              </a:extLst>
            </p:cNvPr>
            <p:cNvSpPr/>
            <p:nvPr/>
          </p:nvSpPr>
          <p:spPr>
            <a:xfrm>
              <a:off x="5583052" y="1685725"/>
              <a:ext cx="882016" cy="882016"/>
            </a:xfrm>
            <a:prstGeom prst="ellipse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0FC658-D14E-E4FA-67AE-33F4055A13F1}"/>
                </a:ext>
              </a:extLst>
            </p:cNvPr>
            <p:cNvSpPr/>
            <p:nvPr/>
          </p:nvSpPr>
          <p:spPr>
            <a:xfrm>
              <a:off x="5773683" y="2480203"/>
              <a:ext cx="451356" cy="348879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89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FD700-6E63-EE53-3F6F-723A3CEE3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E5229274-9A6C-4A7F-A50D-E199162EC1E4}"/>
              </a:ext>
            </a:extLst>
          </p:cNvPr>
          <p:cNvGrpSpPr/>
          <p:nvPr/>
        </p:nvGrpSpPr>
        <p:grpSpPr>
          <a:xfrm>
            <a:off x="3101179" y="415131"/>
            <a:ext cx="6027739" cy="6027738"/>
            <a:chOff x="3101179" y="415131"/>
            <a:chExt cx="6027739" cy="602773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4C637BF-4D24-C162-8038-47704697D0FF}"/>
                </a:ext>
              </a:extLst>
            </p:cNvPr>
            <p:cNvSpPr txBox="1"/>
            <p:nvPr/>
          </p:nvSpPr>
          <p:spPr>
            <a:xfrm>
              <a:off x="3101179" y="415131"/>
              <a:ext cx="602773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기본 공격 유형</a:t>
              </a:r>
              <a:r>
                <a:rPr lang="en-US" altLang="ko-KR" dirty="0"/>
                <a:t>_</a:t>
              </a:r>
              <a:r>
                <a:rPr lang="ko-KR" altLang="en-US" dirty="0"/>
                <a:t>대형 레이저</a:t>
              </a:r>
              <a:r>
                <a:rPr lang="en-US" altLang="ko-KR" dirty="0"/>
                <a:t>(</a:t>
              </a:r>
              <a:r>
                <a:rPr lang="ko-KR" altLang="en-US" dirty="0"/>
                <a:t>난이도 </a:t>
              </a:r>
              <a:r>
                <a:rPr lang="en-US" altLang="ko-KR" dirty="0"/>
                <a:t>0)</a:t>
              </a:r>
              <a:endParaRPr lang="ko-KR" altLang="en-US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332B78E-5F3E-A33A-1BA8-DF71FEF4EBF0}"/>
                </a:ext>
              </a:extLst>
            </p:cNvPr>
            <p:cNvSpPr/>
            <p:nvPr/>
          </p:nvSpPr>
          <p:spPr>
            <a:xfrm>
              <a:off x="5343022" y="4912880"/>
              <a:ext cx="1362075" cy="13620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98C5BCA-415C-58EF-510B-49DA51577BD0}"/>
                </a:ext>
              </a:extLst>
            </p:cNvPr>
            <p:cNvSpPr/>
            <p:nvPr/>
          </p:nvSpPr>
          <p:spPr>
            <a:xfrm>
              <a:off x="5435891" y="1022784"/>
              <a:ext cx="1176338" cy="11763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7574961-33BC-193D-4E46-5C94EBED56B4}"/>
                </a:ext>
              </a:extLst>
            </p:cNvPr>
            <p:cNvSpPr>
              <a:spLocks/>
            </p:cNvSpPr>
            <p:nvPr/>
          </p:nvSpPr>
          <p:spPr>
            <a:xfrm>
              <a:off x="3101180" y="415131"/>
              <a:ext cx="6027738" cy="6027738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1804542-45A3-33EE-E9F3-AAEA04937C8B}"/>
                </a:ext>
              </a:extLst>
            </p:cNvPr>
            <p:cNvSpPr/>
            <p:nvPr/>
          </p:nvSpPr>
          <p:spPr>
            <a:xfrm>
              <a:off x="3810291" y="2806660"/>
              <a:ext cx="572572" cy="5725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AF8B6A3-C455-BEEB-C0DC-1470C2435ED0}"/>
                </a:ext>
              </a:extLst>
            </p:cNvPr>
            <p:cNvSpPr/>
            <p:nvPr/>
          </p:nvSpPr>
          <p:spPr>
            <a:xfrm>
              <a:off x="5737773" y="2806660"/>
              <a:ext cx="572572" cy="5725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0BE7F0-2F6B-A091-3799-8BF0E9B47A39}"/>
                </a:ext>
              </a:extLst>
            </p:cNvPr>
            <p:cNvSpPr/>
            <p:nvPr/>
          </p:nvSpPr>
          <p:spPr>
            <a:xfrm>
              <a:off x="7665255" y="2806660"/>
              <a:ext cx="572572" cy="57257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6C75E4A4-0AE2-295A-0211-56F9E5AEA984}"/>
                </a:ext>
              </a:extLst>
            </p:cNvPr>
            <p:cNvSpPr/>
            <p:nvPr/>
          </p:nvSpPr>
          <p:spPr>
            <a:xfrm>
              <a:off x="5935160" y="3478769"/>
              <a:ext cx="210207" cy="64500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A512A156-3BDF-9B28-1148-BAF7B4DF0083}"/>
                </a:ext>
              </a:extLst>
            </p:cNvPr>
            <p:cNvSpPr/>
            <p:nvPr/>
          </p:nvSpPr>
          <p:spPr>
            <a:xfrm rot="20022833">
              <a:off x="4176010" y="3442196"/>
              <a:ext cx="210207" cy="64500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D5A79C2A-06D6-8FEF-8949-29DFA9A782DC}"/>
                </a:ext>
              </a:extLst>
            </p:cNvPr>
            <p:cNvSpPr/>
            <p:nvPr/>
          </p:nvSpPr>
          <p:spPr>
            <a:xfrm rot="1023680">
              <a:off x="7763826" y="3495414"/>
              <a:ext cx="210207" cy="645005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B4266F1F-79A7-858F-19BE-ABF715B673B9}"/>
                </a:ext>
              </a:extLst>
            </p:cNvPr>
            <p:cNvCxnSpPr/>
            <p:nvPr/>
          </p:nvCxnSpPr>
          <p:spPr>
            <a:xfrm flipH="1">
              <a:off x="4518171" y="2199122"/>
              <a:ext cx="701529" cy="46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65353CF-5BAF-09EB-FEF1-5D9A61D39D93}"/>
                </a:ext>
              </a:extLst>
            </p:cNvPr>
            <p:cNvCxnSpPr/>
            <p:nvPr/>
          </p:nvCxnSpPr>
          <p:spPr>
            <a:xfrm>
              <a:off x="6024059" y="2324100"/>
              <a:ext cx="0" cy="3429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4F89D3E2-4150-4240-F353-D8F234F33B73}"/>
                </a:ext>
              </a:extLst>
            </p:cNvPr>
            <p:cNvCxnSpPr/>
            <p:nvPr/>
          </p:nvCxnSpPr>
          <p:spPr>
            <a:xfrm>
              <a:off x="6705097" y="2199122"/>
              <a:ext cx="724403" cy="4678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293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FD694-24EF-C76F-F7B3-13B1F4CEF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C611D7-7AD5-A326-0E43-1C7BC1858331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기본 공격 유형</a:t>
            </a:r>
            <a:r>
              <a:rPr lang="en-US" altLang="ko-KR" dirty="0"/>
              <a:t>_</a:t>
            </a:r>
            <a:r>
              <a:rPr lang="ko-KR" altLang="en-US" dirty="0" err="1"/>
              <a:t>연사탄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0)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D1C326-5A5E-9FE6-C2FD-155AF1469F25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C0BD7FB-F847-640E-069D-C895EA7F8025}"/>
              </a:ext>
            </a:extLst>
          </p:cNvPr>
          <p:cNvSpPr/>
          <p:nvPr/>
        </p:nvSpPr>
        <p:spPr>
          <a:xfrm>
            <a:off x="5772149" y="2584450"/>
            <a:ext cx="342900" cy="5016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51A58E-EEAA-B154-B755-3EE6AC9C5B48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4AFA6C-AAE6-C1D4-9491-94B703097A88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892DA37E-2D96-205E-41A1-D86D119B931C}"/>
              </a:ext>
            </a:extLst>
          </p:cNvPr>
          <p:cNvSpPr/>
          <p:nvPr/>
        </p:nvSpPr>
        <p:spPr>
          <a:xfrm>
            <a:off x="5772149" y="3178175"/>
            <a:ext cx="342900" cy="5016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DB21E779-C863-7D73-F572-AB0B65EF866F}"/>
              </a:ext>
            </a:extLst>
          </p:cNvPr>
          <p:cNvSpPr/>
          <p:nvPr/>
        </p:nvSpPr>
        <p:spPr>
          <a:xfrm>
            <a:off x="5772149" y="3771900"/>
            <a:ext cx="342900" cy="50165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1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A471E-672B-38F3-3357-EE605B3ED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164F84-CE3A-E971-3C08-0D1774963EB7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회전탄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AE3DB6-FF65-ECFD-1954-12D08C424D38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986E6814-92A9-66E8-8760-043480D29BB4}"/>
              </a:ext>
            </a:extLst>
          </p:cNvPr>
          <p:cNvSpPr/>
          <p:nvPr/>
        </p:nvSpPr>
        <p:spPr>
          <a:xfrm>
            <a:off x="5772149" y="3308350"/>
            <a:ext cx="342900" cy="54997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315A30-6FDC-D865-8948-0D7A640FFDA7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C9B9E3-EBF4-2CF7-0641-872CC9000897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A492B92-5B5F-6531-D26A-32F7C39FDA32}"/>
              </a:ext>
            </a:extLst>
          </p:cNvPr>
          <p:cNvSpPr/>
          <p:nvPr/>
        </p:nvSpPr>
        <p:spPr>
          <a:xfrm rot="2849950">
            <a:off x="5137784" y="2863931"/>
            <a:ext cx="342900" cy="84921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CADE021-214F-06BC-4B40-E5AB8B155B82}"/>
              </a:ext>
            </a:extLst>
          </p:cNvPr>
          <p:cNvSpPr/>
          <p:nvPr/>
        </p:nvSpPr>
        <p:spPr>
          <a:xfrm rot="17059028">
            <a:off x="6322058" y="2794387"/>
            <a:ext cx="342900" cy="5204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7BCC79A-6ACA-1E0F-FE29-CC4D7525E89B}"/>
              </a:ext>
            </a:extLst>
          </p:cNvPr>
          <p:cNvSpPr/>
          <p:nvPr/>
        </p:nvSpPr>
        <p:spPr>
          <a:xfrm>
            <a:off x="5763468" y="2757165"/>
            <a:ext cx="419100" cy="4191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2E632619-0573-EC14-DDC8-B07D412C0999}"/>
              </a:ext>
            </a:extLst>
          </p:cNvPr>
          <p:cNvSpPr/>
          <p:nvPr/>
        </p:nvSpPr>
        <p:spPr>
          <a:xfrm flipH="1">
            <a:off x="5404860" y="2510114"/>
            <a:ext cx="1077478" cy="950547"/>
          </a:xfrm>
          <a:custGeom>
            <a:avLst/>
            <a:gdLst>
              <a:gd name="connsiteX0" fmla="*/ 495594 w 1077478"/>
              <a:gd name="connsiteY0" fmla="*/ 0 h 950547"/>
              <a:gd name="connsiteX1" fmla="*/ 294 w 1077478"/>
              <a:gd name="connsiteY1" fmla="*/ 355600 h 950547"/>
              <a:gd name="connsiteX2" fmla="*/ 432094 w 1077478"/>
              <a:gd name="connsiteY2" fmla="*/ 939800 h 950547"/>
              <a:gd name="connsiteX3" fmla="*/ 990894 w 1077478"/>
              <a:gd name="connsiteY3" fmla="*/ 685800 h 950547"/>
              <a:gd name="connsiteX4" fmla="*/ 1067094 w 1077478"/>
              <a:gd name="connsiteY4" fmla="*/ 88900 h 950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7478" h="950547">
                <a:moveTo>
                  <a:pt x="495594" y="0"/>
                </a:moveTo>
                <a:cubicBezTo>
                  <a:pt x="253235" y="99483"/>
                  <a:pt x="10877" y="198967"/>
                  <a:pt x="294" y="355600"/>
                </a:cubicBezTo>
                <a:cubicBezTo>
                  <a:pt x="-10289" y="512233"/>
                  <a:pt x="266994" y="884767"/>
                  <a:pt x="432094" y="939800"/>
                </a:cubicBezTo>
                <a:cubicBezTo>
                  <a:pt x="597194" y="994833"/>
                  <a:pt x="885061" y="827617"/>
                  <a:pt x="990894" y="685800"/>
                </a:cubicBezTo>
                <a:cubicBezTo>
                  <a:pt x="1096727" y="543983"/>
                  <a:pt x="1081910" y="316441"/>
                  <a:pt x="1067094" y="88900"/>
                </a:cubicBezTo>
              </a:path>
            </a:pathLst>
          </a:custGeom>
          <a:noFill/>
          <a:ln w="34925">
            <a:prstDash val="dash"/>
            <a:head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0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A7BE3-5993-59AF-F56C-EBCED4B31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66E671D0-96B5-17B0-E607-C57E1315CA2E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꽃모양</a:t>
            </a:r>
            <a:r>
              <a:rPr lang="ko-KR" altLang="en-US" dirty="0"/>
              <a:t> </a:t>
            </a:r>
            <a:r>
              <a:rPr lang="ko-KR" altLang="en-US" dirty="0" err="1"/>
              <a:t>확산탄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2A215AB-8CE9-EF5D-D63D-6DB25DDE111A}"/>
              </a:ext>
            </a:extLst>
          </p:cNvPr>
          <p:cNvCxnSpPr>
            <a:cxnSpLocks/>
          </p:cNvCxnSpPr>
          <p:nvPr/>
        </p:nvCxnSpPr>
        <p:spPr>
          <a:xfrm>
            <a:off x="5965339" y="2668310"/>
            <a:ext cx="1645919" cy="169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5A62BF8-20ED-FD27-21C8-AFB1359B152D}"/>
              </a:ext>
            </a:extLst>
          </p:cNvPr>
          <p:cNvCxnSpPr/>
          <p:nvPr/>
        </p:nvCxnSpPr>
        <p:spPr>
          <a:xfrm flipH="1">
            <a:off x="4297680" y="2668310"/>
            <a:ext cx="1645919" cy="169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225C8B-091A-DBF7-0C4D-93EC29DC8670}"/>
              </a:ext>
            </a:extLst>
          </p:cNvPr>
          <p:cNvSpPr/>
          <p:nvPr/>
        </p:nvSpPr>
        <p:spPr>
          <a:xfrm>
            <a:off x="52625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68B94D5-957C-78A4-B373-B31915421761}"/>
              </a:ext>
            </a:extLst>
          </p:cNvPr>
          <p:cNvSpPr/>
          <p:nvPr/>
        </p:nvSpPr>
        <p:spPr>
          <a:xfrm>
            <a:off x="5355430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7ED81B-AE1C-42C1-A0D1-B3795C4F38CA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95207FF8-F0C3-3810-D41F-40D85B13F5FF}"/>
              </a:ext>
            </a:extLst>
          </p:cNvPr>
          <p:cNvSpPr/>
          <p:nvPr/>
        </p:nvSpPr>
        <p:spPr>
          <a:xfrm>
            <a:off x="5818414" y="2511981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83B41E4-141E-4F1B-67B1-8F413513CD8C}"/>
              </a:ext>
            </a:extLst>
          </p:cNvPr>
          <p:cNvSpPr/>
          <p:nvPr/>
        </p:nvSpPr>
        <p:spPr>
          <a:xfrm>
            <a:off x="5831272" y="2911150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CBC439A-5D5A-DC60-C5CD-6043EC0AD1E8}"/>
              </a:ext>
            </a:extLst>
          </p:cNvPr>
          <p:cNvSpPr/>
          <p:nvPr/>
        </p:nvSpPr>
        <p:spPr>
          <a:xfrm>
            <a:off x="5403481" y="2911150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4CB0AE5-A3B6-7A3D-88CA-88E08605762A}"/>
              </a:ext>
            </a:extLst>
          </p:cNvPr>
          <p:cNvSpPr/>
          <p:nvPr/>
        </p:nvSpPr>
        <p:spPr>
          <a:xfrm>
            <a:off x="6259062" y="2913505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47DEFD8-634F-15F8-DADD-476DE432A731}"/>
              </a:ext>
            </a:extLst>
          </p:cNvPr>
          <p:cNvSpPr/>
          <p:nvPr/>
        </p:nvSpPr>
        <p:spPr>
          <a:xfrm>
            <a:off x="5831273" y="3269419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183E895-45E2-6498-82A1-8DE585AFB98E}"/>
              </a:ext>
            </a:extLst>
          </p:cNvPr>
          <p:cNvSpPr/>
          <p:nvPr/>
        </p:nvSpPr>
        <p:spPr>
          <a:xfrm>
            <a:off x="5345918" y="3269419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F4318F0-C974-4EDD-991A-5D95EFAA9193}"/>
              </a:ext>
            </a:extLst>
          </p:cNvPr>
          <p:cNvSpPr/>
          <p:nvPr/>
        </p:nvSpPr>
        <p:spPr>
          <a:xfrm>
            <a:off x="6316628" y="3269419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E70F9DE-E180-9585-A33B-D714EDC5E211}"/>
              </a:ext>
            </a:extLst>
          </p:cNvPr>
          <p:cNvSpPr/>
          <p:nvPr/>
        </p:nvSpPr>
        <p:spPr>
          <a:xfrm>
            <a:off x="5831272" y="3668588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B7FE0C3-4BBC-CA7E-55C4-95DA53657DA2}"/>
              </a:ext>
            </a:extLst>
          </p:cNvPr>
          <p:cNvSpPr/>
          <p:nvPr/>
        </p:nvSpPr>
        <p:spPr>
          <a:xfrm>
            <a:off x="5403482" y="3668588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BF848EA-55BD-3777-13A2-9612217071C4}"/>
              </a:ext>
            </a:extLst>
          </p:cNvPr>
          <p:cNvSpPr/>
          <p:nvPr/>
        </p:nvSpPr>
        <p:spPr>
          <a:xfrm>
            <a:off x="6259062" y="3668588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E1BCC9-357D-39FD-981D-A570C5772E29}"/>
              </a:ext>
            </a:extLst>
          </p:cNvPr>
          <p:cNvSpPr/>
          <p:nvPr/>
        </p:nvSpPr>
        <p:spPr>
          <a:xfrm>
            <a:off x="6801982" y="3269419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4F464C0B-3516-9556-315B-FC5567BD7009}"/>
              </a:ext>
            </a:extLst>
          </p:cNvPr>
          <p:cNvSpPr/>
          <p:nvPr/>
        </p:nvSpPr>
        <p:spPr>
          <a:xfrm>
            <a:off x="6686852" y="3668588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A0031C20-6724-4D77-FD26-30F597780236}"/>
              </a:ext>
            </a:extLst>
          </p:cNvPr>
          <p:cNvSpPr/>
          <p:nvPr/>
        </p:nvSpPr>
        <p:spPr>
          <a:xfrm>
            <a:off x="4860563" y="3269419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4E250CE-1D99-5F83-3EBA-46D56B5E4626}"/>
              </a:ext>
            </a:extLst>
          </p:cNvPr>
          <p:cNvSpPr/>
          <p:nvPr/>
        </p:nvSpPr>
        <p:spPr>
          <a:xfrm>
            <a:off x="4975693" y="3668588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B887CAA-C6D2-838E-5B29-64572E27C746}"/>
              </a:ext>
            </a:extLst>
          </p:cNvPr>
          <p:cNvSpPr/>
          <p:nvPr/>
        </p:nvSpPr>
        <p:spPr>
          <a:xfrm>
            <a:off x="4547904" y="3668588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59DFB5A-64A0-F481-E85E-7AEA01F302FB}"/>
              </a:ext>
            </a:extLst>
          </p:cNvPr>
          <p:cNvSpPr/>
          <p:nvPr/>
        </p:nvSpPr>
        <p:spPr>
          <a:xfrm>
            <a:off x="7114641" y="3668588"/>
            <a:ext cx="312659" cy="31265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974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542B0-2720-F022-E8BA-B8E3992CF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6B3F0A-08A4-1609-B242-764A5DEA6E2F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유도탄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DDB21C-7B49-79E5-48AA-02E9D6C2F502}"/>
              </a:ext>
            </a:extLst>
          </p:cNvPr>
          <p:cNvSpPr/>
          <p:nvPr/>
        </p:nvSpPr>
        <p:spPr>
          <a:xfrm>
            <a:off x="6383087" y="4977535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0D0C05FE-39B4-6006-55B4-28DDF7CB2FE7}"/>
              </a:ext>
            </a:extLst>
          </p:cNvPr>
          <p:cNvSpPr/>
          <p:nvPr/>
        </p:nvSpPr>
        <p:spPr>
          <a:xfrm rot="725309">
            <a:off x="7132920" y="2304724"/>
            <a:ext cx="342900" cy="2344242"/>
          </a:xfrm>
          <a:prstGeom prst="downArrow">
            <a:avLst/>
          </a:prstGeom>
          <a:solidFill>
            <a:srgbClr val="FF0000">
              <a:alpha val="39000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836933-9FB9-35FE-B959-A39229BBB78F}"/>
              </a:ext>
            </a:extLst>
          </p:cNvPr>
          <p:cNvSpPr/>
          <p:nvPr/>
        </p:nvSpPr>
        <p:spPr>
          <a:xfrm>
            <a:off x="7036448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A74FB4-D955-1234-D9DA-4D612A47DCDC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8C56622-E137-9111-5267-8685441CBD91}"/>
              </a:ext>
            </a:extLst>
          </p:cNvPr>
          <p:cNvSpPr/>
          <p:nvPr/>
        </p:nvSpPr>
        <p:spPr>
          <a:xfrm rot="3263130">
            <a:off x="6077618" y="2779439"/>
            <a:ext cx="342900" cy="259872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8D07C5D-3C9D-2114-4E18-297D9447DAF4}"/>
              </a:ext>
            </a:extLst>
          </p:cNvPr>
          <p:cNvSpPr/>
          <p:nvPr/>
        </p:nvSpPr>
        <p:spPr>
          <a:xfrm>
            <a:off x="4025149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DD32EB2-A44E-B968-7DBB-748C95C4CC05}"/>
              </a:ext>
            </a:extLst>
          </p:cNvPr>
          <p:cNvCxnSpPr/>
          <p:nvPr/>
        </p:nvCxnSpPr>
        <p:spPr>
          <a:xfrm flipH="1">
            <a:off x="5504873" y="5655875"/>
            <a:ext cx="744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47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4945F-94FC-6BA1-CECD-CD09B7D25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F1592C-5C59-1717-69E6-823B1641EF5D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곡선탄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F5E3382-7373-D1D9-007A-D4002C7B7055}"/>
              </a:ext>
            </a:extLst>
          </p:cNvPr>
          <p:cNvSpPr/>
          <p:nvPr/>
        </p:nvSpPr>
        <p:spPr>
          <a:xfrm>
            <a:off x="5526878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169F092-2FCE-E64C-BA4C-D5FEE6CFE806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A80922-1870-6911-DA39-59D0D652C16B}"/>
              </a:ext>
            </a:extLst>
          </p:cNvPr>
          <p:cNvSpPr/>
          <p:nvPr/>
        </p:nvSpPr>
        <p:spPr>
          <a:xfrm>
            <a:off x="5414962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510CC20-6CC0-C9EE-AAE0-E6A2D6239A86}"/>
              </a:ext>
            </a:extLst>
          </p:cNvPr>
          <p:cNvSpPr/>
          <p:nvPr/>
        </p:nvSpPr>
        <p:spPr>
          <a:xfrm>
            <a:off x="6146800" y="2400300"/>
            <a:ext cx="953291" cy="2374900"/>
          </a:xfrm>
          <a:custGeom>
            <a:avLst/>
            <a:gdLst>
              <a:gd name="connsiteX0" fmla="*/ 0 w 953291"/>
              <a:gd name="connsiteY0" fmla="*/ 0 h 2374900"/>
              <a:gd name="connsiteX1" fmla="*/ 952500 w 953291"/>
              <a:gd name="connsiteY1" fmla="*/ 1092200 h 2374900"/>
              <a:gd name="connsiteX2" fmla="*/ 177800 w 953291"/>
              <a:gd name="connsiteY2" fmla="*/ 2374900 h 23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3291" h="2374900">
                <a:moveTo>
                  <a:pt x="0" y="0"/>
                </a:moveTo>
                <a:cubicBezTo>
                  <a:pt x="461433" y="348191"/>
                  <a:pt x="922867" y="696383"/>
                  <a:pt x="952500" y="1092200"/>
                </a:cubicBezTo>
                <a:cubicBezTo>
                  <a:pt x="982133" y="1488017"/>
                  <a:pt x="169333" y="2357967"/>
                  <a:pt x="177800" y="2374900"/>
                </a:cubicBezTo>
              </a:path>
            </a:pathLst>
          </a:custGeom>
          <a:noFill/>
          <a:ln w="50800">
            <a:solidFill>
              <a:srgbClr val="FF0000"/>
            </a:solidFill>
            <a:tailEnd type="stealth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66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87A65-874D-9EFF-F835-19A3C27AE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E81E1-E593-1F1D-CE5E-F1CCB4F3DC6B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반사탄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DD5C00-BC8C-635A-ED17-AAFC7373106C}"/>
              </a:ext>
            </a:extLst>
          </p:cNvPr>
          <p:cNvSpPr/>
          <p:nvPr/>
        </p:nvSpPr>
        <p:spPr>
          <a:xfrm>
            <a:off x="7091362" y="4912880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B28900-FE5E-155A-CF56-D92EA45667C7}"/>
              </a:ext>
            </a:extLst>
          </p:cNvPr>
          <p:cNvSpPr/>
          <p:nvPr/>
        </p:nvSpPr>
        <p:spPr>
          <a:xfrm>
            <a:off x="4137024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F794EA-D39E-7E84-33B4-7030BBC08099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0B36275F-90F0-E0C9-DB97-EBBA606818EC}"/>
              </a:ext>
            </a:extLst>
          </p:cNvPr>
          <p:cNvSpPr/>
          <p:nvPr/>
        </p:nvSpPr>
        <p:spPr>
          <a:xfrm rot="20593635">
            <a:off x="5144518" y="2267744"/>
            <a:ext cx="342900" cy="40989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2B70CD98-6625-FF19-FD4C-E3442DDB167E}"/>
              </a:ext>
            </a:extLst>
          </p:cNvPr>
          <p:cNvSpPr/>
          <p:nvPr/>
        </p:nvSpPr>
        <p:spPr>
          <a:xfrm rot="13533613">
            <a:off x="7374128" y="2779081"/>
            <a:ext cx="342900" cy="4098941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13F35B39-B983-2ACA-ACC8-BF5DCF3D2EDE}"/>
              </a:ext>
            </a:extLst>
          </p:cNvPr>
          <p:cNvSpPr/>
          <p:nvPr/>
        </p:nvSpPr>
        <p:spPr>
          <a:xfrm rot="5400000">
            <a:off x="6337300" y="669296"/>
            <a:ext cx="342900" cy="499109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38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1DE67-F415-E947-80DA-6828CC0B1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41FDAC-74CC-9FF7-A87E-368D4988076E}"/>
              </a:ext>
            </a:extLst>
          </p:cNvPr>
          <p:cNvSpPr txBox="1"/>
          <p:nvPr/>
        </p:nvSpPr>
        <p:spPr>
          <a:xfrm>
            <a:off x="3101179" y="415131"/>
            <a:ext cx="602773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고급 공격 유형</a:t>
            </a:r>
            <a:r>
              <a:rPr lang="en-US" altLang="ko-KR" dirty="0"/>
              <a:t>_</a:t>
            </a:r>
            <a:r>
              <a:rPr lang="ko-KR" altLang="en-US" dirty="0" err="1"/>
              <a:t>사선탄</a:t>
            </a:r>
            <a:r>
              <a:rPr lang="en-US" altLang="ko-KR" dirty="0"/>
              <a:t>(</a:t>
            </a:r>
            <a:r>
              <a:rPr lang="ko-KR" altLang="en-US" dirty="0"/>
              <a:t>난이도 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346209-ED82-F744-47E0-EF8D0B40ED2D}"/>
              </a:ext>
            </a:extLst>
          </p:cNvPr>
          <p:cNvSpPr/>
          <p:nvPr/>
        </p:nvSpPr>
        <p:spPr>
          <a:xfrm>
            <a:off x="4137024" y="1022784"/>
            <a:ext cx="1176338" cy="117633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9C8227-1B8E-EFB5-39B7-DE35F3FF9C9D}"/>
              </a:ext>
            </a:extLst>
          </p:cNvPr>
          <p:cNvSpPr>
            <a:spLocks/>
          </p:cNvSpPr>
          <p:nvPr/>
        </p:nvSpPr>
        <p:spPr>
          <a:xfrm>
            <a:off x="3101180" y="415131"/>
            <a:ext cx="6027738" cy="60277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DF843DA-032C-65EA-8329-C1F0DFA06917}"/>
              </a:ext>
            </a:extLst>
          </p:cNvPr>
          <p:cNvSpPr/>
          <p:nvPr/>
        </p:nvSpPr>
        <p:spPr>
          <a:xfrm rot="18633327">
            <a:off x="6046365" y="1664950"/>
            <a:ext cx="342900" cy="379877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40F9D2-AD4E-193D-CDC8-CF870552722E}"/>
              </a:ext>
            </a:extLst>
          </p:cNvPr>
          <p:cNvSpPr/>
          <p:nvPr/>
        </p:nvSpPr>
        <p:spPr>
          <a:xfrm>
            <a:off x="7021169" y="4977535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CC941C-DBBB-54E3-A910-54338264A72A}"/>
              </a:ext>
            </a:extLst>
          </p:cNvPr>
          <p:cNvSpPr/>
          <p:nvPr/>
        </p:nvSpPr>
        <p:spPr>
          <a:xfrm>
            <a:off x="4663231" y="4974838"/>
            <a:ext cx="1362075" cy="13620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53A29C2-07D4-FEBD-0FB4-686BD6B93BC6}"/>
              </a:ext>
            </a:extLst>
          </p:cNvPr>
          <p:cNvCxnSpPr/>
          <p:nvPr/>
        </p:nvCxnSpPr>
        <p:spPr>
          <a:xfrm flipH="1">
            <a:off x="6142955" y="5655875"/>
            <a:ext cx="7441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52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251</Words>
  <Application>Microsoft Office PowerPoint</Application>
  <PresentationFormat>와이드스크린</PresentationFormat>
  <Paragraphs>49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승헌 백</dc:creator>
  <cp:lastModifiedBy>승헌 백</cp:lastModifiedBy>
  <cp:revision>1</cp:revision>
  <dcterms:created xsi:type="dcterms:W3CDTF">2025-06-21T12:39:10Z</dcterms:created>
  <dcterms:modified xsi:type="dcterms:W3CDTF">2025-06-22T10:58:19Z</dcterms:modified>
</cp:coreProperties>
</file>