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3E3D8-A8A1-4D13-8C4C-EDC098C1DA9E}" v="69" dt="2025-06-25T01:02:45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>
        <p:scale>
          <a:sx n="66" d="100"/>
          <a:sy n="66" d="100"/>
        </p:scale>
        <p:origin x="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헌 백" userId="931022ae5b107afa" providerId="LiveId" clId="{B503E3D8-A8A1-4D13-8C4C-EDC098C1DA9E}"/>
    <pc:docChg chg="undo custSel addSld delSld modSld sldOrd">
      <pc:chgData name="승헌 백" userId="931022ae5b107afa" providerId="LiveId" clId="{B503E3D8-A8A1-4D13-8C4C-EDC098C1DA9E}" dt="2025-06-25T01:03:22.114" v="1901" actId="20577"/>
      <pc:docMkLst>
        <pc:docMk/>
      </pc:docMkLst>
      <pc:sldChg chg="addSp modSp">
        <pc:chgData name="승헌 백" userId="931022ae5b107afa" providerId="LiveId" clId="{B503E3D8-A8A1-4D13-8C4C-EDC098C1DA9E}" dt="2025-06-24T13:25:40.398" v="53"/>
        <pc:sldMkLst>
          <pc:docMk/>
          <pc:sldMk cId="2686191121" sldId="258"/>
        </pc:sldMkLst>
        <pc:spChg chg="add mod">
          <ac:chgData name="승헌 백" userId="931022ae5b107afa" providerId="LiveId" clId="{B503E3D8-A8A1-4D13-8C4C-EDC098C1DA9E}" dt="2025-06-24T13:25:40.398" v="53"/>
          <ac:spMkLst>
            <pc:docMk/>
            <pc:sldMk cId="2686191121" sldId="258"/>
            <ac:spMk id="15" creationId="{C54EC1CF-63FC-EE3C-AC0D-8F1D1CE49A59}"/>
          </ac:spMkLst>
        </pc:spChg>
      </pc:sldChg>
      <pc:sldChg chg="addSp delSp modSp mod">
        <pc:chgData name="승헌 백" userId="931022ae5b107afa" providerId="LiveId" clId="{B503E3D8-A8A1-4D13-8C4C-EDC098C1DA9E}" dt="2025-06-24T13:25:44.300" v="54" actId="20577"/>
        <pc:sldMkLst>
          <pc:docMk/>
          <pc:sldMk cId="1700796344" sldId="259"/>
        </pc:sldMkLst>
        <pc:spChg chg="add del mod">
          <ac:chgData name="승헌 백" userId="931022ae5b107afa" providerId="LiveId" clId="{B503E3D8-A8A1-4D13-8C4C-EDC098C1DA9E}" dt="2025-06-24T13:24:59.883" v="2"/>
          <ac:spMkLst>
            <pc:docMk/>
            <pc:sldMk cId="1700796344" sldId="259"/>
            <ac:spMk id="17" creationId="{3A135E3B-DD9E-5D7C-CE0B-7D9F98255B02}"/>
          </ac:spMkLst>
        </pc:spChg>
        <pc:spChg chg="add mod">
          <ac:chgData name="승헌 백" userId="931022ae5b107afa" providerId="LiveId" clId="{B503E3D8-A8A1-4D13-8C4C-EDC098C1DA9E}" dt="2025-06-24T13:25:44.300" v="54" actId="20577"/>
          <ac:spMkLst>
            <pc:docMk/>
            <pc:sldMk cId="1700796344" sldId="259"/>
            <ac:spMk id="18" creationId="{2964EDF5-627A-E032-66F3-7E81CA425F3E}"/>
          </ac:spMkLst>
        </pc:spChg>
      </pc:sldChg>
      <pc:sldChg chg="add del">
        <pc:chgData name="승헌 백" userId="931022ae5b107afa" providerId="LiveId" clId="{B503E3D8-A8A1-4D13-8C4C-EDC098C1DA9E}" dt="2025-06-25T00:33:48.717" v="284" actId="47"/>
        <pc:sldMkLst>
          <pc:docMk/>
          <pc:sldMk cId="1047731859" sldId="265"/>
        </pc:sldMkLst>
      </pc:sldChg>
      <pc:sldChg chg="addSp modSp new mod ord">
        <pc:chgData name="승헌 백" userId="931022ae5b107afa" providerId="LiveId" clId="{B503E3D8-A8A1-4D13-8C4C-EDC098C1DA9E}" dt="2025-06-25T00:30:07.463" v="82" actId="1076"/>
        <pc:sldMkLst>
          <pc:docMk/>
          <pc:sldMk cId="1115981545" sldId="266"/>
        </pc:sldMkLst>
        <pc:spChg chg="add mod">
          <ac:chgData name="승헌 백" userId="931022ae5b107afa" providerId="LiveId" clId="{B503E3D8-A8A1-4D13-8C4C-EDC098C1DA9E}" dt="2025-06-25T00:30:07.463" v="82" actId="1076"/>
          <ac:spMkLst>
            <pc:docMk/>
            <pc:sldMk cId="1115981545" sldId="266"/>
            <ac:spMk id="2" creationId="{34B77769-D533-C411-A915-3134E592F98D}"/>
          </ac:spMkLst>
        </pc:spChg>
      </pc:sldChg>
      <pc:sldChg chg="addSp delSp modSp add mod ord">
        <pc:chgData name="승헌 백" userId="931022ae5b107afa" providerId="LiveId" clId="{B503E3D8-A8A1-4D13-8C4C-EDC098C1DA9E}" dt="2025-06-25T00:44:32.695" v="773" actId="21"/>
        <pc:sldMkLst>
          <pc:docMk/>
          <pc:sldMk cId="3774757615" sldId="267"/>
        </pc:sldMkLst>
        <pc:spChg chg="add del mod">
          <ac:chgData name="승헌 백" userId="931022ae5b107afa" providerId="LiveId" clId="{B503E3D8-A8A1-4D13-8C4C-EDC098C1DA9E}" dt="2025-06-25T00:44:32.695" v="773" actId="21"/>
          <ac:spMkLst>
            <pc:docMk/>
            <pc:sldMk cId="3774757615" sldId="267"/>
            <ac:spMk id="31" creationId="{DC91A7A7-FFC7-E710-295C-96A4EE91E6A3}"/>
          </ac:spMkLst>
        </pc:spChg>
        <pc:spChg chg="mod">
          <ac:chgData name="승헌 백" userId="931022ae5b107afa" providerId="LiveId" clId="{B503E3D8-A8A1-4D13-8C4C-EDC098C1DA9E}" dt="2025-06-25T00:33:35.502" v="282" actId="20577"/>
          <ac:spMkLst>
            <pc:docMk/>
            <pc:sldMk cId="3774757615" sldId="267"/>
            <ac:spMk id="35" creationId="{61DE0AA8-66B7-C871-8937-3C91BB4694F1}"/>
          </ac:spMkLst>
        </pc:spChg>
      </pc:sldChg>
      <pc:sldChg chg="addSp delSp modSp add mod">
        <pc:chgData name="승헌 백" userId="931022ae5b107afa" providerId="LiveId" clId="{B503E3D8-A8A1-4D13-8C4C-EDC098C1DA9E}" dt="2025-06-25T00:46:27.248" v="1072" actId="20577"/>
        <pc:sldMkLst>
          <pc:docMk/>
          <pc:sldMk cId="1465259414" sldId="268"/>
        </pc:sldMkLst>
        <pc:spChg chg="del">
          <ac:chgData name="승헌 백" userId="931022ae5b107afa" providerId="LiveId" clId="{B503E3D8-A8A1-4D13-8C4C-EDC098C1DA9E}" dt="2025-06-25T00:33:58.045" v="300" actId="478"/>
          <ac:spMkLst>
            <pc:docMk/>
            <pc:sldMk cId="1465259414" sldId="268"/>
            <ac:spMk id="3" creationId="{97C6F4A7-3895-D0DE-609A-F26DF5143A48}"/>
          </ac:spMkLst>
        </pc:spChg>
        <pc:spChg chg="del">
          <ac:chgData name="승헌 백" userId="931022ae5b107afa" providerId="LiveId" clId="{B503E3D8-A8A1-4D13-8C4C-EDC098C1DA9E}" dt="2025-06-25T00:33:57.494" v="299" actId="478"/>
          <ac:spMkLst>
            <pc:docMk/>
            <pc:sldMk cId="1465259414" sldId="268"/>
            <ac:spMk id="4" creationId="{20982435-BE12-B95B-8962-C1B2CCD556E6}"/>
          </ac:spMkLst>
        </pc:spChg>
        <pc:spChg chg="mod">
          <ac:chgData name="승헌 백" userId="931022ae5b107afa" providerId="LiveId" clId="{B503E3D8-A8A1-4D13-8C4C-EDC098C1DA9E}" dt="2025-06-25T00:34:15.283" v="306" actId="1076"/>
          <ac:spMkLst>
            <pc:docMk/>
            <pc:sldMk cId="1465259414" sldId="268"/>
            <ac:spMk id="5" creationId="{B26C75C6-E56A-A6C0-3008-4379F747824C}"/>
          </ac:spMkLst>
        </pc:spChg>
        <pc:spChg chg="del">
          <ac:chgData name="승헌 백" userId="931022ae5b107afa" providerId="LiveId" clId="{B503E3D8-A8A1-4D13-8C4C-EDC098C1DA9E}" dt="2025-06-25T00:34:00.272" v="302" actId="478"/>
          <ac:spMkLst>
            <pc:docMk/>
            <pc:sldMk cId="1465259414" sldId="268"/>
            <ac:spMk id="6" creationId="{0BCC87DD-197B-2D11-B683-660F6AF44E75}"/>
          </ac:spMkLst>
        </pc:spChg>
        <pc:spChg chg="mod">
          <ac:chgData name="승헌 백" userId="931022ae5b107afa" providerId="LiveId" clId="{B503E3D8-A8A1-4D13-8C4C-EDC098C1DA9E}" dt="2025-06-25T00:46:27.248" v="1072" actId="20577"/>
          <ac:spMkLst>
            <pc:docMk/>
            <pc:sldMk cId="1465259414" sldId="268"/>
            <ac:spMk id="15" creationId="{F75335AF-DD60-5A04-95C9-25C428F85702}"/>
          </ac:spMkLst>
        </pc:spChg>
        <pc:spChg chg="add mod">
          <ac:chgData name="승헌 백" userId="931022ae5b107afa" providerId="LiveId" clId="{B503E3D8-A8A1-4D13-8C4C-EDC098C1DA9E}" dt="2025-06-25T00:41:12.178" v="638" actId="207"/>
          <ac:spMkLst>
            <pc:docMk/>
            <pc:sldMk cId="1465259414" sldId="268"/>
            <ac:spMk id="21" creationId="{D76030C6-3073-8B62-A985-E1D705CBCE01}"/>
          </ac:spMkLst>
        </pc:spChg>
        <pc:spChg chg="add mod">
          <ac:chgData name="승헌 백" userId="931022ae5b107afa" providerId="LiveId" clId="{B503E3D8-A8A1-4D13-8C4C-EDC098C1DA9E}" dt="2025-06-25T00:41:12.178" v="638" actId="207"/>
          <ac:spMkLst>
            <pc:docMk/>
            <pc:sldMk cId="1465259414" sldId="268"/>
            <ac:spMk id="22" creationId="{C2FA906A-6023-C8F8-8622-B10A6DBCF2E2}"/>
          </ac:spMkLst>
        </pc:spChg>
        <pc:spChg chg="add mod">
          <ac:chgData name="승헌 백" userId="931022ae5b107afa" providerId="LiveId" clId="{B503E3D8-A8A1-4D13-8C4C-EDC098C1DA9E}" dt="2025-06-25T00:43:13.579" v="741" actId="1076"/>
          <ac:spMkLst>
            <pc:docMk/>
            <pc:sldMk cId="1465259414" sldId="268"/>
            <ac:spMk id="24" creationId="{C811C5E0-6A3F-035C-65B4-ACCDE27B6508}"/>
          </ac:spMkLst>
        </pc:spChg>
        <pc:spChg chg="mod">
          <ac:chgData name="승헌 백" userId="931022ae5b107afa" providerId="LiveId" clId="{B503E3D8-A8A1-4D13-8C4C-EDC098C1DA9E}" dt="2025-06-25T00:42:56.318" v="711" actId="207"/>
          <ac:spMkLst>
            <pc:docMk/>
            <pc:sldMk cId="1465259414" sldId="268"/>
            <ac:spMk id="35" creationId="{5F4AAA73-D359-C673-1D6E-C8325CC7578D}"/>
          </ac:spMkLst>
        </pc:spChg>
        <pc:cxnChg chg="add mod">
          <ac:chgData name="승헌 백" userId="931022ae5b107afa" providerId="LiveId" clId="{B503E3D8-A8A1-4D13-8C4C-EDC098C1DA9E}" dt="2025-06-25T00:41:15.645" v="640" actId="1076"/>
          <ac:cxnSpMkLst>
            <pc:docMk/>
            <pc:sldMk cId="1465259414" sldId="268"/>
            <ac:cxnSpMk id="8" creationId="{49DB46EB-0746-D75F-73DF-1AAC7E7F5C93}"/>
          </ac:cxnSpMkLst>
        </pc:cxnChg>
        <pc:cxnChg chg="del">
          <ac:chgData name="승헌 백" userId="931022ae5b107afa" providerId="LiveId" clId="{B503E3D8-A8A1-4D13-8C4C-EDC098C1DA9E}" dt="2025-06-25T00:33:57.105" v="298" actId="478"/>
          <ac:cxnSpMkLst>
            <pc:docMk/>
            <pc:sldMk cId="1465259414" sldId="268"/>
            <ac:cxnSpMk id="9" creationId="{784E85A3-B285-DCF3-1FB1-6148E971C5C4}"/>
          </ac:cxnSpMkLst>
        </pc:cxnChg>
        <pc:cxnChg chg="del">
          <ac:chgData name="승헌 백" userId="931022ae5b107afa" providerId="LiveId" clId="{B503E3D8-A8A1-4D13-8C4C-EDC098C1DA9E}" dt="2025-06-25T00:33:55.662" v="295" actId="478"/>
          <ac:cxnSpMkLst>
            <pc:docMk/>
            <pc:sldMk cId="1465259414" sldId="268"/>
            <ac:cxnSpMk id="10" creationId="{B34409F0-9B94-4F18-F8AE-0AA347C11127}"/>
          </ac:cxnSpMkLst>
        </pc:cxnChg>
        <pc:cxnChg chg="del">
          <ac:chgData name="승헌 백" userId="931022ae5b107afa" providerId="LiveId" clId="{B503E3D8-A8A1-4D13-8C4C-EDC098C1DA9E}" dt="2025-06-25T00:33:55.918" v="296" actId="478"/>
          <ac:cxnSpMkLst>
            <pc:docMk/>
            <pc:sldMk cId="1465259414" sldId="268"/>
            <ac:cxnSpMk id="11" creationId="{6164BF53-7DB6-D69F-168B-09A1CBA1A55C}"/>
          </ac:cxnSpMkLst>
        </pc:cxnChg>
        <pc:cxnChg chg="add mod">
          <ac:chgData name="승헌 백" userId="931022ae5b107afa" providerId="LiveId" clId="{B503E3D8-A8A1-4D13-8C4C-EDC098C1DA9E}" dt="2025-06-25T00:41:19.435" v="643" actId="14100"/>
          <ac:cxnSpMkLst>
            <pc:docMk/>
            <pc:sldMk cId="1465259414" sldId="268"/>
            <ac:cxnSpMk id="12" creationId="{C3605AC6-DCE3-78B3-580A-E034B0ED1C18}"/>
          </ac:cxnSpMkLst>
        </pc:cxnChg>
        <pc:cxnChg chg="del">
          <ac:chgData name="승헌 백" userId="931022ae5b107afa" providerId="LiveId" clId="{B503E3D8-A8A1-4D13-8C4C-EDC098C1DA9E}" dt="2025-06-25T00:33:56.438" v="297" actId="478"/>
          <ac:cxnSpMkLst>
            <pc:docMk/>
            <pc:sldMk cId="1465259414" sldId="268"/>
            <ac:cxnSpMk id="13" creationId="{775AED66-60C8-CD65-7332-ACDB0A9239B7}"/>
          </ac:cxnSpMkLst>
        </pc:cxnChg>
        <pc:cxnChg chg="add mod">
          <ac:chgData name="승헌 백" userId="931022ae5b107afa" providerId="LiveId" clId="{B503E3D8-A8A1-4D13-8C4C-EDC098C1DA9E}" dt="2025-06-25T00:41:14.560" v="639" actId="1076"/>
          <ac:cxnSpMkLst>
            <pc:docMk/>
            <pc:sldMk cId="1465259414" sldId="268"/>
            <ac:cxnSpMk id="14" creationId="{2B574B15-FF0C-BD47-5AE3-D7C53E8762FC}"/>
          </ac:cxnSpMkLst>
        </pc:cxnChg>
        <pc:cxnChg chg="add mod">
          <ac:chgData name="승헌 백" userId="931022ae5b107afa" providerId="LiveId" clId="{B503E3D8-A8A1-4D13-8C4C-EDC098C1DA9E}" dt="2025-06-25T00:41:16.770" v="641" actId="1076"/>
          <ac:cxnSpMkLst>
            <pc:docMk/>
            <pc:sldMk cId="1465259414" sldId="268"/>
            <ac:cxnSpMk id="16" creationId="{E4FF9436-6F95-CCE9-167B-7ADEB71C2117}"/>
          </ac:cxnSpMkLst>
        </pc:cxnChg>
        <pc:cxnChg chg="add mod">
          <ac:chgData name="승헌 백" userId="931022ae5b107afa" providerId="LiveId" clId="{B503E3D8-A8A1-4D13-8C4C-EDC098C1DA9E}" dt="2025-06-25T00:43:21.499" v="747" actId="692"/>
          <ac:cxnSpMkLst>
            <pc:docMk/>
            <pc:sldMk cId="1465259414" sldId="268"/>
            <ac:cxnSpMk id="26" creationId="{764C2CCE-84D6-E088-80CA-16A38031E77F}"/>
          </ac:cxnSpMkLst>
        </pc:cxnChg>
        <pc:cxnChg chg="add mod">
          <ac:chgData name="승헌 백" userId="931022ae5b107afa" providerId="LiveId" clId="{B503E3D8-A8A1-4D13-8C4C-EDC098C1DA9E}" dt="2025-06-25T00:43:26.816" v="750" actId="14100"/>
          <ac:cxnSpMkLst>
            <pc:docMk/>
            <pc:sldMk cId="1465259414" sldId="268"/>
            <ac:cxnSpMk id="27" creationId="{FA7CB43C-4359-AD7A-2D2C-A6F6910C66D7}"/>
          </ac:cxnSpMkLst>
        </pc:cxnChg>
      </pc:sldChg>
      <pc:sldChg chg="addSp delSp modSp add mod">
        <pc:chgData name="승헌 백" userId="931022ae5b107afa" providerId="LiveId" clId="{B503E3D8-A8A1-4D13-8C4C-EDC098C1DA9E}" dt="2025-06-25T00:46:38.935" v="1075" actId="20577"/>
        <pc:sldMkLst>
          <pc:docMk/>
          <pc:sldMk cId="3688195865" sldId="269"/>
        </pc:sldMkLst>
        <pc:spChg chg="add mod">
          <ac:chgData name="승헌 백" userId="931022ae5b107afa" providerId="LiveId" clId="{B503E3D8-A8A1-4D13-8C4C-EDC098C1DA9E}" dt="2025-06-25T00:43:37.917" v="752" actId="1076"/>
          <ac:spMkLst>
            <pc:docMk/>
            <pc:sldMk cId="3688195865" sldId="269"/>
            <ac:spMk id="13" creationId="{A3DBFA07-7B22-0925-45F3-125720A0E6BD}"/>
          </ac:spMkLst>
        </pc:spChg>
        <pc:spChg chg="mod">
          <ac:chgData name="승헌 백" userId="931022ae5b107afa" providerId="LiveId" clId="{B503E3D8-A8A1-4D13-8C4C-EDC098C1DA9E}" dt="2025-06-25T00:46:38.935" v="1075" actId="20577"/>
          <ac:spMkLst>
            <pc:docMk/>
            <pc:sldMk cId="3688195865" sldId="269"/>
            <ac:spMk id="15" creationId="{8FF75651-5473-3CF0-B311-A4F738BCFCDA}"/>
          </ac:spMkLst>
        </pc:spChg>
        <pc:spChg chg="add mod">
          <ac:chgData name="승헌 백" userId="931022ae5b107afa" providerId="LiveId" clId="{B503E3D8-A8A1-4D13-8C4C-EDC098C1DA9E}" dt="2025-06-25T00:43:39.845" v="753" actId="1076"/>
          <ac:spMkLst>
            <pc:docMk/>
            <pc:sldMk cId="3688195865" sldId="269"/>
            <ac:spMk id="17" creationId="{82C39159-D05B-9100-83DA-3CADB8F43F1E}"/>
          </ac:spMkLst>
        </pc:spChg>
        <pc:spChg chg="mod">
          <ac:chgData name="승헌 백" userId="931022ae5b107afa" providerId="LiveId" clId="{B503E3D8-A8A1-4D13-8C4C-EDC098C1DA9E}" dt="2025-06-25T00:42:50.368" v="710" actId="207"/>
          <ac:spMkLst>
            <pc:docMk/>
            <pc:sldMk cId="3688195865" sldId="269"/>
            <ac:spMk id="35" creationId="{B9A53027-853E-CBE7-5F86-FFA6D7EDDEDC}"/>
          </ac:spMkLst>
        </pc:spChg>
        <pc:cxnChg chg="mod">
          <ac:chgData name="승헌 백" userId="931022ae5b107afa" providerId="LiveId" clId="{B503E3D8-A8A1-4D13-8C4C-EDC098C1DA9E}" dt="2025-06-25T00:39:29.035" v="488" actId="1076"/>
          <ac:cxnSpMkLst>
            <pc:docMk/>
            <pc:sldMk cId="3688195865" sldId="269"/>
            <ac:cxnSpMk id="8" creationId="{928F6EA9-B0AC-FDC1-D6BF-409373D7F3A5}"/>
          </ac:cxnSpMkLst>
        </pc:cxnChg>
        <pc:cxnChg chg="del">
          <ac:chgData name="승헌 백" userId="931022ae5b107afa" providerId="LiveId" clId="{B503E3D8-A8A1-4D13-8C4C-EDC098C1DA9E}" dt="2025-06-25T00:39:37.342" v="495" actId="478"/>
          <ac:cxnSpMkLst>
            <pc:docMk/>
            <pc:sldMk cId="3688195865" sldId="269"/>
            <ac:cxnSpMk id="12" creationId="{1F775377-D3B1-6397-C9E2-600EE097EECC}"/>
          </ac:cxnSpMkLst>
        </pc:cxnChg>
        <pc:cxnChg chg="mod">
          <ac:chgData name="승헌 백" userId="931022ae5b107afa" providerId="LiveId" clId="{B503E3D8-A8A1-4D13-8C4C-EDC098C1DA9E}" dt="2025-06-25T00:39:31.627" v="490" actId="14100"/>
          <ac:cxnSpMkLst>
            <pc:docMk/>
            <pc:sldMk cId="3688195865" sldId="269"/>
            <ac:cxnSpMk id="14" creationId="{0E387137-1C54-F9F0-5044-76FA1D11B19C}"/>
          </ac:cxnSpMkLst>
        </pc:cxnChg>
        <pc:cxnChg chg="mod">
          <ac:chgData name="승헌 백" userId="931022ae5b107afa" providerId="LiveId" clId="{B503E3D8-A8A1-4D13-8C4C-EDC098C1DA9E}" dt="2025-06-25T00:39:36.196" v="494" actId="14100"/>
          <ac:cxnSpMkLst>
            <pc:docMk/>
            <pc:sldMk cId="3688195865" sldId="269"/>
            <ac:cxnSpMk id="16" creationId="{40164C06-2F6B-A642-C1F9-FEF0E1F83CD5}"/>
          </ac:cxnSpMkLst>
        </pc:cxnChg>
        <pc:cxnChg chg="add mod">
          <ac:chgData name="승헌 백" userId="931022ae5b107afa" providerId="LiveId" clId="{B503E3D8-A8A1-4D13-8C4C-EDC098C1DA9E}" dt="2025-06-25T00:43:39.845" v="753" actId="1076"/>
          <ac:cxnSpMkLst>
            <pc:docMk/>
            <pc:sldMk cId="3688195865" sldId="269"/>
            <ac:cxnSpMk id="18" creationId="{4B67A763-A8BB-4F2F-2722-BC215496F761}"/>
          </ac:cxnSpMkLst>
        </pc:cxnChg>
      </pc:sldChg>
      <pc:sldChg chg="addSp delSp modSp add mod ord">
        <pc:chgData name="승헌 백" userId="931022ae5b107afa" providerId="LiveId" clId="{B503E3D8-A8A1-4D13-8C4C-EDC098C1DA9E}" dt="2025-06-25T00:55:08.503" v="1444" actId="20577"/>
        <pc:sldMkLst>
          <pc:docMk/>
          <pc:sldMk cId="1358935614" sldId="270"/>
        </pc:sldMkLst>
        <pc:spChg chg="del mod">
          <ac:chgData name="승헌 백" userId="931022ae5b107afa" providerId="LiveId" clId="{B503E3D8-A8A1-4D13-8C4C-EDC098C1DA9E}" dt="2025-06-25T00:44:29.278" v="771" actId="478"/>
          <ac:spMkLst>
            <pc:docMk/>
            <pc:sldMk cId="1358935614" sldId="270"/>
            <ac:spMk id="2" creationId="{37C5EA34-FCA9-61C1-5AE1-BB5057363C63}"/>
          </ac:spMkLst>
        </pc:spChg>
        <pc:spChg chg="mod">
          <ac:chgData name="승헌 백" userId="931022ae5b107afa" providerId="LiveId" clId="{B503E3D8-A8A1-4D13-8C4C-EDC098C1DA9E}" dt="2025-06-25T00:44:49.047" v="779" actId="20577"/>
          <ac:spMkLst>
            <pc:docMk/>
            <pc:sldMk cId="1358935614" sldId="270"/>
            <ac:spMk id="3" creationId="{59BC2E9D-CC5C-FE5C-E265-0D1B491B84FA}"/>
          </ac:spMkLst>
        </pc:spChg>
        <pc:spChg chg="del">
          <ac:chgData name="승헌 백" userId="931022ae5b107afa" providerId="LiveId" clId="{B503E3D8-A8A1-4D13-8C4C-EDC098C1DA9E}" dt="2025-06-25T00:44:05.439" v="759" actId="478"/>
          <ac:spMkLst>
            <pc:docMk/>
            <pc:sldMk cId="1358935614" sldId="270"/>
            <ac:spMk id="4" creationId="{49125C39-5F7A-02E3-5A95-4003037A8D4D}"/>
          </ac:spMkLst>
        </pc:spChg>
        <pc:spChg chg="del">
          <ac:chgData name="승헌 백" userId="931022ae5b107afa" providerId="LiveId" clId="{B503E3D8-A8A1-4D13-8C4C-EDC098C1DA9E}" dt="2025-06-25T00:44:05.773" v="760" actId="478"/>
          <ac:spMkLst>
            <pc:docMk/>
            <pc:sldMk cId="1358935614" sldId="270"/>
            <ac:spMk id="5" creationId="{C50AE9E8-E431-BD4B-EC80-B7A9EF22FBAF}"/>
          </ac:spMkLst>
        </pc:spChg>
        <pc:spChg chg="del">
          <ac:chgData name="승헌 백" userId="931022ae5b107afa" providerId="LiveId" clId="{B503E3D8-A8A1-4D13-8C4C-EDC098C1DA9E}" dt="2025-06-25T00:44:50.304" v="780" actId="478"/>
          <ac:spMkLst>
            <pc:docMk/>
            <pc:sldMk cId="1358935614" sldId="270"/>
            <ac:spMk id="6" creationId="{BD511301-21CB-842B-A7C6-0C58135C30DD}"/>
          </ac:spMkLst>
        </pc:spChg>
        <pc:spChg chg="del">
          <ac:chgData name="승헌 백" userId="931022ae5b107afa" providerId="LiveId" clId="{B503E3D8-A8A1-4D13-8C4C-EDC098C1DA9E}" dt="2025-06-25T00:44:08.175" v="763" actId="478"/>
          <ac:spMkLst>
            <pc:docMk/>
            <pc:sldMk cId="1358935614" sldId="270"/>
            <ac:spMk id="7" creationId="{179DB9A7-66AC-B046-1C40-62C369E7B29F}"/>
          </ac:spMkLst>
        </pc:spChg>
        <pc:spChg chg="del mod">
          <ac:chgData name="승헌 백" userId="931022ae5b107afa" providerId="LiveId" clId="{B503E3D8-A8A1-4D13-8C4C-EDC098C1DA9E}" dt="2025-06-25T00:44:06.956" v="762" actId="478"/>
          <ac:spMkLst>
            <pc:docMk/>
            <pc:sldMk cId="1358935614" sldId="270"/>
            <ac:spMk id="8" creationId="{B963F554-41BF-8027-151C-0EC45C1F4AE2}"/>
          </ac:spMkLst>
        </pc:spChg>
        <pc:spChg chg="del mod">
          <ac:chgData name="승헌 백" userId="931022ae5b107afa" providerId="LiveId" clId="{B503E3D8-A8A1-4D13-8C4C-EDC098C1DA9E}" dt="2025-06-25T00:44:42.845" v="777" actId="478"/>
          <ac:spMkLst>
            <pc:docMk/>
            <pc:sldMk cId="1358935614" sldId="270"/>
            <ac:spMk id="9" creationId="{A908D4BE-EAF5-8D34-6408-FE816C6A8039}"/>
          </ac:spMkLst>
        </pc:spChg>
        <pc:spChg chg="add mod ord">
          <ac:chgData name="승헌 백" userId="931022ae5b107afa" providerId="LiveId" clId="{B503E3D8-A8A1-4D13-8C4C-EDC098C1DA9E}" dt="2025-06-25T00:44:36.969" v="775" actId="167"/>
          <ac:spMkLst>
            <pc:docMk/>
            <pc:sldMk cId="1358935614" sldId="270"/>
            <ac:spMk id="10" creationId="{C746DA0D-2866-47B4-8320-263FB546A6C4}"/>
          </ac:spMkLst>
        </pc:spChg>
        <pc:spChg chg="add mod">
          <ac:chgData name="승헌 백" userId="931022ae5b107afa" providerId="LiveId" clId="{B503E3D8-A8A1-4D13-8C4C-EDC098C1DA9E}" dt="2025-06-25T00:55:08.503" v="1444" actId="20577"/>
          <ac:spMkLst>
            <pc:docMk/>
            <pc:sldMk cId="1358935614" sldId="270"/>
            <ac:spMk id="12" creationId="{30DD4DC8-B420-7638-A6A8-4480EB642E7C}"/>
          </ac:spMkLst>
        </pc:spChg>
        <pc:spChg chg="mod">
          <ac:chgData name="승헌 백" userId="931022ae5b107afa" providerId="LiveId" clId="{B503E3D8-A8A1-4D13-8C4C-EDC098C1DA9E}" dt="2025-06-25T00:52:07.377" v="1314" actId="113"/>
          <ac:spMkLst>
            <pc:docMk/>
            <pc:sldMk cId="1358935614" sldId="270"/>
            <ac:spMk id="35" creationId="{5BCD0AE6-5668-3A90-8426-304DFB58F541}"/>
          </ac:spMkLst>
        </pc:spChg>
        <pc:cxnChg chg="mod">
          <ac:chgData name="승헌 백" userId="931022ae5b107afa" providerId="LiveId" clId="{B503E3D8-A8A1-4D13-8C4C-EDC098C1DA9E}" dt="2025-06-25T00:44:17.992" v="768" actId="692"/>
          <ac:cxnSpMkLst>
            <pc:docMk/>
            <pc:sldMk cId="1358935614" sldId="270"/>
            <ac:cxnSpMk id="11" creationId="{DD593D6F-A087-B52B-972E-8FA56D28B5CE}"/>
          </ac:cxnSpMkLst>
        </pc:cxnChg>
        <pc:cxnChg chg="del">
          <ac:chgData name="승헌 백" userId="931022ae5b107afa" providerId="LiveId" clId="{B503E3D8-A8A1-4D13-8C4C-EDC098C1DA9E}" dt="2025-06-25T00:44:11.541" v="765" actId="478"/>
          <ac:cxnSpMkLst>
            <pc:docMk/>
            <pc:sldMk cId="1358935614" sldId="270"/>
            <ac:cxnSpMk id="13" creationId="{0B49AF12-7E54-EA1E-2360-5D27ED15BDCA}"/>
          </ac:cxnSpMkLst>
        </pc:cxnChg>
        <pc:cxnChg chg="del">
          <ac:chgData name="승헌 백" userId="931022ae5b107afa" providerId="LiveId" clId="{B503E3D8-A8A1-4D13-8C4C-EDC098C1DA9E}" dt="2025-06-25T00:44:12.475" v="767" actId="478"/>
          <ac:cxnSpMkLst>
            <pc:docMk/>
            <pc:sldMk cId="1358935614" sldId="270"/>
            <ac:cxnSpMk id="30" creationId="{D6DE3D49-1BF1-DA13-608A-85C09F3E63EA}"/>
          </ac:cxnSpMkLst>
        </pc:cxnChg>
        <pc:cxnChg chg="del">
          <ac:chgData name="승헌 백" userId="931022ae5b107afa" providerId="LiveId" clId="{B503E3D8-A8A1-4D13-8C4C-EDC098C1DA9E}" dt="2025-06-25T00:44:11.950" v="766" actId="478"/>
          <ac:cxnSpMkLst>
            <pc:docMk/>
            <pc:sldMk cId="1358935614" sldId="270"/>
            <ac:cxnSpMk id="31" creationId="{291C5238-4637-EF4B-B079-AF791C0F89B6}"/>
          </ac:cxnSpMkLst>
        </pc:cxnChg>
      </pc:sldChg>
      <pc:sldChg chg="addSp delSp modSp add mod">
        <pc:chgData name="승헌 백" userId="931022ae5b107afa" providerId="LiveId" clId="{B503E3D8-A8A1-4D13-8C4C-EDC098C1DA9E}" dt="2025-06-25T00:55:15.856" v="1448" actId="20577"/>
        <pc:sldMkLst>
          <pc:docMk/>
          <pc:sldMk cId="3645804890" sldId="271"/>
        </pc:sldMkLst>
        <pc:spChg chg="add mod">
          <ac:chgData name="승헌 백" userId="931022ae5b107afa" providerId="LiveId" clId="{B503E3D8-A8A1-4D13-8C4C-EDC098C1DA9E}" dt="2025-06-25T00:55:15.856" v="1448" actId="20577"/>
          <ac:spMkLst>
            <pc:docMk/>
            <pc:sldMk cId="3645804890" sldId="271"/>
            <ac:spMk id="13" creationId="{0CC5FDF7-4B3F-51F8-96E1-CB844ED56D70}"/>
          </ac:spMkLst>
        </pc:spChg>
        <pc:spChg chg="mod topLvl">
          <ac:chgData name="승헌 백" userId="931022ae5b107afa" providerId="LiveId" clId="{B503E3D8-A8A1-4D13-8C4C-EDC098C1DA9E}" dt="2025-06-25T00:49:30.150" v="1086" actId="165"/>
          <ac:spMkLst>
            <pc:docMk/>
            <pc:sldMk cId="3645804890" sldId="271"/>
            <ac:spMk id="17" creationId="{5142F877-A110-EEFB-91E0-05E96D9CF819}"/>
          </ac:spMkLst>
        </pc:spChg>
        <pc:spChg chg="mod">
          <ac:chgData name="승헌 백" userId="931022ae5b107afa" providerId="LiveId" clId="{B503E3D8-A8A1-4D13-8C4C-EDC098C1DA9E}" dt="2025-06-25T00:49:30.150" v="1086" actId="165"/>
          <ac:spMkLst>
            <pc:docMk/>
            <pc:sldMk cId="3645804890" sldId="271"/>
            <ac:spMk id="21" creationId="{4C98C1CD-23AD-AF86-E18B-6B272F776CAF}"/>
          </ac:spMkLst>
        </pc:spChg>
        <pc:spChg chg="mod">
          <ac:chgData name="승헌 백" userId="931022ae5b107afa" providerId="LiveId" clId="{B503E3D8-A8A1-4D13-8C4C-EDC098C1DA9E}" dt="2025-06-25T00:49:30.150" v="1086" actId="165"/>
          <ac:spMkLst>
            <pc:docMk/>
            <pc:sldMk cId="3645804890" sldId="271"/>
            <ac:spMk id="22" creationId="{89A6D617-6A21-A30C-BB51-2EB739EAD168}"/>
          </ac:spMkLst>
        </pc:spChg>
        <pc:spChg chg="mod">
          <ac:chgData name="승헌 백" userId="931022ae5b107afa" providerId="LiveId" clId="{B503E3D8-A8A1-4D13-8C4C-EDC098C1DA9E}" dt="2025-06-25T00:49:30.150" v="1086" actId="165"/>
          <ac:spMkLst>
            <pc:docMk/>
            <pc:sldMk cId="3645804890" sldId="271"/>
            <ac:spMk id="23" creationId="{73B211E7-A737-C7B5-41C0-6B872D11F8E7}"/>
          </ac:spMkLst>
        </pc:spChg>
        <pc:spChg chg="mod">
          <ac:chgData name="승헌 백" userId="931022ae5b107afa" providerId="LiveId" clId="{B503E3D8-A8A1-4D13-8C4C-EDC098C1DA9E}" dt="2025-06-25T00:49:30.150" v="1086" actId="165"/>
          <ac:spMkLst>
            <pc:docMk/>
            <pc:sldMk cId="3645804890" sldId="271"/>
            <ac:spMk id="24" creationId="{9989F2B8-41E9-45CE-4325-2BFA579770A5}"/>
          </ac:spMkLst>
        </pc:spChg>
        <pc:spChg chg="mod">
          <ac:chgData name="승헌 백" userId="931022ae5b107afa" providerId="LiveId" clId="{B503E3D8-A8A1-4D13-8C4C-EDC098C1DA9E}" dt="2025-06-25T00:49:30.150" v="1086" actId="165"/>
          <ac:spMkLst>
            <pc:docMk/>
            <pc:sldMk cId="3645804890" sldId="271"/>
            <ac:spMk id="25" creationId="{C5DC831C-AD10-CCE2-924D-6B4E546A664B}"/>
          </ac:spMkLst>
        </pc:spChg>
        <pc:spChg chg="mod">
          <ac:chgData name="승헌 백" userId="931022ae5b107afa" providerId="LiveId" clId="{B503E3D8-A8A1-4D13-8C4C-EDC098C1DA9E}" dt="2025-06-25T00:49:30.150" v="1086" actId="165"/>
          <ac:spMkLst>
            <pc:docMk/>
            <pc:sldMk cId="3645804890" sldId="271"/>
            <ac:spMk id="26" creationId="{E0738E30-C168-2280-0DC1-2241498BAFFD}"/>
          </ac:spMkLst>
        </pc:spChg>
        <pc:spChg chg="mod">
          <ac:chgData name="승헌 백" userId="931022ae5b107afa" providerId="LiveId" clId="{B503E3D8-A8A1-4D13-8C4C-EDC098C1DA9E}" dt="2025-06-25T00:49:30.150" v="1086" actId="165"/>
          <ac:spMkLst>
            <pc:docMk/>
            <pc:sldMk cId="3645804890" sldId="271"/>
            <ac:spMk id="27" creationId="{4739C629-3E04-5B6B-B30F-5B5810FC633E}"/>
          </ac:spMkLst>
        </pc:spChg>
        <pc:spChg chg="mod">
          <ac:chgData name="승헌 백" userId="931022ae5b107afa" providerId="LiveId" clId="{B503E3D8-A8A1-4D13-8C4C-EDC098C1DA9E}" dt="2025-06-25T00:49:30.150" v="1086" actId="165"/>
          <ac:spMkLst>
            <pc:docMk/>
            <pc:sldMk cId="3645804890" sldId="271"/>
            <ac:spMk id="28" creationId="{E7F72197-E30E-1C2B-B8DE-03EDAB43C79E}"/>
          </ac:spMkLst>
        </pc:spChg>
        <pc:spChg chg="mod">
          <ac:chgData name="승헌 백" userId="931022ae5b107afa" providerId="LiveId" clId="{B503E3D8-A8A1-4D13-8C4C-EDC098C1DA9E}" dt="2025-06-25T00:49:30.150" v="1086" actId="165"/>
          <ac:spMkLst>
            <pc:docMk/>
            <pc:sldMk cId="3645804890" sldId="271"/>
            <ac:spMk id="29" creationId="{E9D9D5AB-0EC3-C7E7-DFEF-CFF2FF1835A1}"/>
          </ac:spMkLst>
        </pc:spChg>
        <pc:spChg chg="mod">
          <ac:chgData name="승헌 백" userId="931022ae5b107afa" providerId="LiveId" clId="{B503E3D8-A8A1-4D13-8C4C-EDC098C1DA9E}" dt="2025-06-25T00:49:27.295" v="1085" actId="1076"/>
          <ac:spMkLst>
            <pc:docMk/>
            <pc:sldMk cId="3645804890" sldId="271"/>
            <ac:spMk id="32" creationId="{F53EE3E3-01DF-06E1-86F4-FED9B06B8E6B}"/>
          </ac:spMkLst>
        </pc:spChg>
        <pc:spChg chg="mod">
          <ac:chgData name="승헌 백" userId="931022ae5b107afa" providerId="LiveId" clId="{B503E3D8-A8A1-4D13-8C4C-EDC098C1DA9E}" dt="2025-06-25T00:52:21.511" v="1323" actId="1076"/>
          <ac:spMkLst>
            <pc:docMk/>
            <pc:sldMk cId="3645804890" sldId="271"/>
            <ac:spMk id="35" creationId="{260D6082-BFC7-CC0C-DA1B-674965C67E6E}"/>
          </ac:spMkLst>
        </pc:spChg>
        <pc:grpChg chg="ord">
          <ac:chgData name="승헌 백" userId="931022ae5b107afa" providerId="LiveId" clId="{B503E3D8-A8A1-4D13-8C4C-EDC098C1DA9E}" dt="2025-06-25T00:49:36.544" v="1087" actId="166"/>
          <ac:grpSpMkLst>
            <pc:docMk/>
            <pc:sldMk cId="3645804890" sldId="271"/>
            <ac:grpSpMk id="18" creationId="{7E385161-D952-B3C0-99E2-62C677DAD8D8}"/>
          </ac:grpSpMkLst>
        </pc:grpChg>
        <pc:grpChg chg="ord">
          <ac:chgData name="승헌 백" userId="931022ae5b107afa" providerId="LiveId" clId="{B503E3D8-A8A1-4D13-8C4C-EDC098C1DA9E}" dt="2025-06-25T00:49:36.544" v="1087" actId="166"/>
          <ac:grpSpMkLst>
            <pc:docMk/>
            <pc:sldMk cId="3645804890" sldId="271"/>
            <ac:grpSpMk id="19" creationId="{B145F4BB-7B08-B0D6-5D98-C815EE76B918}"/>
          </ac:grpSpMkLst>
        </pc:grpChg>
        <pc:cxnChg chg="add mod">
          <ac:chgData name="승헌 백" userId="931022ae5b107afa" providerId="LiveId" clId="{B503E3D8-A8A1-4D13-8C4C-EDC098C1DA9E}" dt="2025-06-25T00:49:58.657" v="1138" actId="14100"/>
          <ac:cxnSpMkLst>
            <pc:docMk/>
            <pc:sldMk cId="3645804890" sldId="271"/>
            <ac:cxnSpMk id="5" creationId="{EEE194E5-8AD4-71DB-5F23-7D57CDD45B82}"/>
          </ac:cxnSpMkLst>
        </pc:cxnChg>
        <pc:cxnChg chg="add mod">
          <ac:chgData name="승헌 백" userId="931022ae5b107afa" providerId="LiveId" clId="{B503E3D8-A8A1-4D13-8C4C-EDC098C1DA9E}" dt="2025-06-25T00:49:53.882" v="1136" actId="14100"/>
          <ac:cxnSpMkLst>
            <pc:docMk/>
            <pc:sldMk cId="3645804890" sldId="271"/>
            <ac:cxnSpMk id="6" creationId="{893F5D0B-C374-F00C-3F91-29EE8D0419C6}"/>
          </ac:cxnSpMkLst>
        </pc:cxnChg>
        <pc:cxnChg chg="mod ord">
          <ac:chgData name="승헌 백" userId="931022ae5b107afa" providerId="LiveId" clId="{B503E3D8-A8A1-4D13-8C4C-EDC098C1DA9E}" dt="2025-06-25T00:50:00.925" v="1139" actId="14100"/>
          <ac:cxnSpMkLst>
            <pc:docMk/>
            <pc:sldMk cId="3645804890" sldId="271"/>
            <ac:cxnSpMk id="11" creationId="{180132B3-96B1-D86B-B877-B2255678D1E2}"/>
          </ac:cxnSpMkLst>
        </pc:cxnChg>
      </pc:sldChg>
      <pc:sldChg chg="addSp delSp modSp add mod">
        <pc:chgData name="승헌 백" userId="931022ae5b107afa" providerId="LiveId" clId="{B503E3D8-A8A1-4D13-8C4C-EDC098C1DA9E}" dt="2025-06-25T00:56:22.973" v="1510" actId="207"/>
        <pc:sldMkLst>
          <pc:docMk/>
          <pc:sldMk cId="970803694" sldId="272"/>
        </pc:sldMkLst>
        <pc:spChg chg="add mod">
          <ac:chgData name="승헌 백" userId="931022ae5b107afa" providerId="LiveId" clId="{B503E3D8-A8A1-4D13-8C4C-EDC098C1DA9E}" dt="2025-06-25T00:53:57.648" v="1386" actId="1076"/>
          <ac:spMkLst>
            <pc:docMk/>
            <pc:sldMk cId="970803694" sldId="272"/>
            <ac:spMk id="2" creationId="{BE952DA9-5334-44F2-36D5-CF181F23DAF2}"/>
          </ac:spMkLst>
        </pc:spChg>
        <pc:spChg chg="del">
          <ac:chgData name="승헌 백" userId="931022ae5b107afa" providerId="LiveId" clId="{B503E3D8-A8A1-4D13-8C4C-EDC098C1DA9E}" dt="2025-06-25T00:52:59.902" v="1325" actId="478"/>
          <ac:spMkLst>
            <pc:docMk/>
            <pc:sldMk cId="970803694" sldId="272"/>
            <ac:spMk id="3" creationId="{2E77FA81-2EB9-E799-B13A-7ADAC082A759}"/>
          </ac:spMkLst>
        </pc:spChg>
        <pc:spChg chg="add mod">
          <ac:chgData name="승헌 백" userId="931022ae5b107afa" providerId="LiveId" clId="{B503E3D8-A8A1-4D13-8C4C-EDC098C1DA9E}" dt="2025-06-25T00:53:57.648" v="1386" actId="1076"/>
          <ac:spMkLst>
            <pc:docMk/>
            <pc:sldMk cId="970803694" sldId="272"/>
            <ac:spMk id="4" creationId="{09DD3142-37D7-62AE-A5F4-76BD7761AA63}"/>
          </ac:spMkLst>
        </pc:spChg>
        <pc:spChg chg="add mod">
          <ac:chgData name="승헌 백" userId="931022ae5b107afa" providerId="LiveId" clId="{B503E3D8-A8A1-4D13-8C4C-EDC098C1DA9E}" dt="2025-06-25T00:55:58.952" v="1501" actId="1076"/>
          <ac:spMkLst>
            <pc:docMk/>
            <pc:sldMk cId="970803694" sldId="272"/>
            <ac:spMk id="7" creationId="{2E38F7D4-59BF-4918-4676-05F55BE043A0}"/>
          </ac:spMkLst>
        </pc:spChg>
        <pc:spChg chg="add mod">
          <ac:chgData name="승헌 백" userId="931022ae5b107afa" providerId="LiveId" clId="{B503E3D8-A8A1-4D13-8C4C-EDC098C1DA9E}" dt="2025-06-25T00:55:30.756" v="1469" actId="1076"/>
          <ac:spMkLst>
            <pc:docMk/>
            <pc:sldMk cId="970803694" sldId="272"/>
            <ac:spMk id="8" creationId="{9E590CBF-67E6-77E6-37FC-EB2F871887EB}"/>
          </ac:spMkLst>
        </pc:spChg>
        <pc:spChg chg="add mod">
          <ac:chgData name="승헌 백" userId="931022ae5b107afa" providerId="LiveId" clId="{B503E3D8-A8A1-4D13-8C4C-EDC098C1DA9E}" dt="2025-06-25T00:55:38.423" v="1487" actId="20577"/>
          <ac:spMkLst>
            <pc:docMk/>
            <pc:sldMk cId="970803694" sldId="272"/>
            <ac:spMk id="9" creationId="{EEB142C9-F7E2-56FE-A8A7-AAA9A6791859}"/>
          </ac:spMkLst>
        </pc:spChg>
        <pc:spChg chg="del">
          <ac:chgData name="승헌 백" userId="931022ae5b107afa" providerId="LiveId" clId="{B503E3D8-A8A1-4D13-8C4C-EDC098C1DA9E}" dt="2025-06-25T00:52:59.902" v="1325" actId="478"/>
          <ac:spMkLst>
            <pc:docMk/>
            <pc:sldMk cId="970803694" sldId="272"/>
            <ac:spMk id="10" creationId="{DABC48B7-2DE9-A633-F588-863A1CC36084}"/>
          </ac:spMkLst>
        </pc:spChg>
        <pc:spChg chg="add mod ord">
          <ac:chgData name="승헌 백" userId="931022ae5b107afa" providerId="LiveId" clId="{B503E3D8-A8A1-4D13-8C4C-EDC098C1DA9E}" dt="2025-06-25T00:56:22.973" v="1510" actId="207"/>
          <ac:spMkLst>
            <pc:docMk/>
            <pc:sldMk cId="970803694" sldId="272"/>
            <ac:spMk id="12" creationId="{40EC848D-CA6F-0C88-95AE-FD4547C4EC32}"/>
          </ac:spMkLst>
        </pc:spChg>
        <pc:spChg chg="add mod">
          <ac:chgData name="승헌 백" userId="931022ae5b107afa" providerId="LiveId" clId="{B503E3D8-A8A1-4D13-8C4C-EDC098C1DA9E}" dt="2025-06-25T00:56:16.309" v="1507" actId="692"/>
          <ac:spMkLst>
            <pc:docMk/>
            <pc:sldMk cId="970803694" sldId="272"/>
            <ac:spMk id="13" creationId="{0DC7F84A-8CC5-55AE-D77B-9EE41B1F89AC}"/>
          </ac:spMkLst>
        </pc:spChg>
        <pc:spChg chg="del">
          <ac:chgData name="승헌 백" userId="931022ae5b107afa" providerId="LiveId" clId="{B503E3D8-A8A1-4D13-8C4C-EDC098C1DA9E}" dt="2025-06-25T00:52:59.902" v="1325" actId="478"/>
          <ac:spMkLst>
            <pc:docMk/>
            <pc:sldMk cId="970803694" sldId="272"/>
            <ac:spMk id="17" creationId="{A1F33CE2-258E-B0A5-F6F9-A4E3ECE60BEE}"/>
          </ac:spMkLst>
        </pc:spChg>
        <pc:spChg chg="del">
          <ac:chgData name="승헌 백" userId="931022ae5b107afa" providerId="LiveId" clId="{B503E3D8-A8A1-4D13-8C4C-EDC098C1DA9E}" dt="2025-06-25T00:52:59.902" v="1325" actId="478"/>
          <ac:spMkLst>
            <pc:docMk/>
            <pc:sldMk cId="970803694" sldId="272"/>
            <ac:spMk id="32" creationId="{37ABE83E-1E70-7B74-7AF4-33FED2B79366}"/>
          </ac:spMkLst>
        </pc:spChg>
        <pc:spChg chg="mod">
          <ac:chgData name="승헌 백" userId="931022ae5b107afa" providerId="LiveId" clId="{B503E3D8-A8A1-4D13-8C4C-EDC098C1DA9E}" dt="2025-06-25T00:53:57.648" v="1386" actId="1076"/>
          <ac:spMkLst>
            <pc:docMk/>
            <pc:sldMk cId="970803694" sldId="272"/>
            <ac:spMk id="35" creationId="{66F1ADAF-D2CB-94AC-AF87-D2C24F33639E}"/>
          </ac:spMkLst>
        </pc:spChg>
        <pc:grpChg chg="del">
          <ac:chgData name="승헌 백" userId="931022ae5b107afa" providerId="LiveId" clId="{B503E3D8-A8A1-4D13-8C4C-EDC098C1DA9E}" dt="2025-06-25T00:52:59.902" v="1325" actId="478"/>
          <ac:grpSpMkLst>
            <pc:docMk/>
            <pc:sldMk cId="970803694" sldId="272"/>
            <ac:grpSpMk id="18" creationId="{118B0298-78BE-42DE-5E92-AA9DFD059C69}"/>
          </ac:grpSpMkLst>
        </pc:grpChg>
        <pc:grpChg chg="del">
          <ac:chgData name="승헌 백" userId="931022ae5b107afa" providerId="LiveId" clId="{B503E3D8-A8A1-4D13-8C4C-EDC098C1DA9E}" dt="2025-06-25T00:52:59.902" v="1325" actId="478"/>
          <ac:grpSpMkLst>
            <pc:docMk/>
            <pc:sldMk cId="970803694" sldId="272"/>
            <ac:grpSpMk id="19" creationId="{1538ED8D-1A4E-C310-1EB7-00869B6F0B47}"/>
          </ac:grpSpMkLst>
        </pc:grpChg>
        <pc:grpChg chg="del">
          <ac:chgData name="승헌 백" userId="931022ae5b107afa" providerId="LiveId" clId="{B503E3D8-A8A1-4D13-8C4C-EDC098C1DA9E}" dt="2025-06-25T00:52:59.902" v="1325" actId="478"/>
          <ac:grpSpMkLst>
            <pc:docMk/>
            <pc:sldMk cId="970803694" sldId="272"/>
            <ac:grpSpMk id="20" creationId="{593DAB2C-4F3C-D53A-6F1F-F9AA93969B4D}"/>
          </ac:grpSpMkLst>
        </pc:grpChg>
        <pc:cxnChg chg="del">
          <ac:chgData name="승헌 백" userId="931022ae5b107afa" providerId="LiveId" clId="{B503E3D8-A8A1-4D13-8C4C-EDC098C1DA9E}" dt="2025-06-25T00:52:59.902" v="1325" actId="478"/>
          <ac:cxnSpMkLst>
            <pc:docMk/>
            <pc:sldMk cId="970803694" sldId="272"/>
            <ac:cxnSpMk id="5" creationId="{06C34AE4-723C-34B6-2FFF-7984CE0D7517}"/>
          </ac:cxnSpMkLst>
        </pc:cxnChg>
        <pc:cxnChg chg="del">
          <ac:chgData name="승헌 백" userId="931022ae5b107afa" providerId="LiveId" clId="{B503E3D8-A8A1-4D13-8C4C-EDC098C1DA9E}" dt="2025-06-25T00:52:59.902" v="1325" actId="478"/>
          <ac:cxnSpMkLst>
            <pc:docMk/>
            <pc:sldMk cId="970803694" sldId="272"/>
            <ac:cxnSpMk id="6" creationId="{104DC1A4-F9A4-6FB8-B22D-DE9A39A58F16}"/>
          </ac:cxnSpMkLst>
        </pc:cxnChg>
        <pc:cxnChg chg="del">
          <ac:chgData name="승헌 백" userId="931022ae5b107afa" providerId="LiveId" clId="{B503E3D8-A8A1-4D13-8C4C-EDC098C1DA9E}" dt="2025-06-25T00:52:59.902" v="1325" actId="478"/>
          <ac:cxnSpMkLst>
            <pc:docMk/>
            <pc:sldMk cId="970803694" sldId="272"/>
            <ac:cxnSpMk id="11" creationId="{E8BFF401-4F84-6031-7691-F2E373C12C37}"/>
          </ac:cxnSpMkLst>
        </pc:cxnChg>
      </pc:sldChg>
      <pc:sldChg chg="modSp add mod">
        <pc:chgData name="승헌 백" userId="931022ae5b107afa" providerId="LiveId" clId="{B503E3D8-A8A1-4D13-8C4C-EDC098C1DA9E}" dt="2025-06-25T00:56:44.971" v="1517" actId="20577"/>
        <pc:sldMkLst>
          <pc:docMk/>
          <pc:sldMk cId="4130106933" sldId="273"/>
        </pc:sldMkLst>
        <pc:spChg chg="mod">
          <ac:chgData name="승헌 백" userId="931022ae5b107afa" providerId="LiveId" clId="{B503E3D8-A8A1-4D13-8C4C-EDC098C1DA9E}" dt="2025-06-25T00:56:44.971" v="1517" actId="20577"/>
          <ac:spMkLst>
            <pc:docMk/>
            <pc:sldMk cId="4130106933" sldId="273"/>
            <ac:spMk id="2" creationId="{ED2A7540-8D06-F802-CB6F-9103CBA0C3D7}"/>
          </ac:spMkLst>
        </pc:spChg>
      </pc:sldChg>
      <pc:sldChg chg="modSp add mod">
        <pc:chgData name="승헌 백" userId="931022ae5b107afa" providerId="LiveId" clId="{B503E3D8-A8A1-4D13-8C4C-EDC098C1DA9E}" dt="2025-06-25T00:57:04.229" v="1530" actId="20577"/>
        <pc:sldMkLst>
          <pc:docMk/>
          <pc:sldMk cId="2270915638" sldId="274"/>
        </pc:sldMkLst>
        <pc:spChg chg="mod">
          <ac:chgData name="승헌 백" userId="931022ae5b107afa" providerId="LiveId" clId="{B503E3D8-A8A1-4D13-8C4C-EDC098C1DA9E}" dt="2025-06-25T00:57:04.229" v="1530" actId="20577"/>
          <ac:spMkLst>
            <pc:docMk/>
            <pc:sldMk cId="2270915638" sldId="274"/>
            <ac:spMk id="35" creationId="{E01DCA06-4911-AB0B-FD3D-6EBBC9DE4CB2}"/>
          </ac:spMkLst>
        </pc:spChg>
      </pc:sldChg>
      <pc:sldChg chg="addSp modSp add mod">
        <pc:chgData name="승헌 백" userId="931022ae5b107afa" providerId="LiveId" clId="{B503E3D8-A8A1-4D13-8C4C-EDC098C1DA9E}" dt="2025-06-25T00:57:55.609" v="1545" actId="20577"/>
        <pc:sldMkLst>
          <pc:docMk/>
          <pc:sldMk cId="318397170" sldId="275"/>
        </pc:sldMkLst>
        <pc:spChg chg="add mod">
          <ac:chgData name="승헌 백" userId="931022ae5b107afa" providerId="LiveId" clId="{B503E3D8-A8A1-4D13-8C4C-EDC098C1DA9E}" dt="2025-06-25T00:57:30.984" v="1535" actId="571"/>
          <ac:spMkLst>
            <pc:docMk/>
            <pc:sldMk cId="318397170" sldId="275"/>
            <ac:spMk id="4" creationId="{CC1C1DA9-D53E-AB2B-78CE-50AA224A761F}"/>
          </ac:spMkLst>
        </pc:spChg>
        <pc:spChg chg="mod">
          <ac:chgData name="승헌 백" userId="931022ae5b107afa" providerId="LiveId" clId="{B503E3D8-A8A1-4D13-8C4C-EDC098C1DA9E}" dt="2025-06-25T00:57:38.767" v="1537" actId="1076"/>
          <ac:spMkLst>
            <pc:docMk/>
            <pc:sldMk cId="318397170" sldId="275"/>
            <ac:spMk id="5" creationId="{D8F79C3E-3DB3-5A6E-0C0E-92EE5C3F5908}"/>
          </ac:spMkLst>
        </pc:spChg>
        <pc:spChg chg="mod">
          <ac:chgData name="승헌 백" userId="931022ae5b107afa" providerId="LiveId" clId="{B503E3D8-A8A1-4D13-8C4C-EDC098C1DA9E}" dt="2025-06-25T00:57:55.609" v="1545" actId="20577"/>
          <ac:spMkLst>
            <pc:docMk/>
            <pc:sldMk cId="318397170" sldId="275"/>
            <ac:spMk id="35" creationId="{A7CBCDBB-5957-EE9E-7170-0DBC08E931B4}"/>
          </ac:spMkLst>
        </pc:spChg>
        <pc:cxnChg chg="add mod">
          <ac:chgData name="승헌 백" userId="931022ae5b107afa" providerId="LiveId" clId="{B503E3D8-A8A1-4D13-8C4C-EDC098C1DA9E}" dt="2025-06-25T00:57:41.736" v="1538" actId="571"/>
          <ac:cxnSpMkLst>
            <pc:docMk/>
            <pc:sldMk cId="318397170" sldId="275"/>
            <ac:cxnSpMk id="6" creationId="{66C976E5-ECA2-513F-CC0D-7CD413E693A8}"/>
          </ac:cxnSpMkLst>
        </pc:cxnChg>
        <pc:cxnChg chg="add mod">
          <ac:chgData name="승헌 백" userId="931022ae5b107afa" providerId="LiveId" clId="{B503E3D8-A8A1-4D13-8C4C-EDC098C1DA9E}" dt="2025-06-25T00:57:41.736" v="1538" actId="571"/>
          <ac:cxnSpMkLst>
            <pc:docMk/>
            <pc:sldMk cId="318397170" sldId="275"/>
            <ac:cxnSpMk id="9" creationId="{80534D6B-D7DF-C83B-472D-A85DEB41CA02}"/>
          </ac:cxnSpMkLst>
        </pc:cxnChg>
      </pc:sldChg>
      <pc:sldChg chg="addSp delSp modSp add mod">
        <pc:chgData name="승헌 백" userId="931022ae5b107afa" providerId="LiveId" clId="{B503E3D8-A8A1-4D13-8C4C-EDC098C1DA9E}" dt="2025-06-25T00:59:23.883" v="1595"/>
        <pc:sldMkLst>
          <pc:docMk/>
          <pc:sldMk cId="1787818657" sldId="276"/>
        </pc:sldMkLst>
        <pc:spChg chg="mod">
          <ac:chgData name="승헌 백" userId="931022ae5b107afa" providerId="LiveId" clId="{B503E3D8-A8A1-4D13-8C4C-EDC098C1DA9E}" dt="2025-06-25T00:58:07.609" v="1551" actId="20577"/>
          <ac:spMkLst>
            <pc:docMk/>
            <pc:sldMk cId="1787818657" sldId="276"/>
            <ac:spMk id="15" creationId="{8779DBC0-A7C3-755B-9D31-F485FF01847D}"/>
          </ac:spMkLst>
        </pc:spChg>
        <pc:spChg chg="mod">
          <ac:chgData name="승헌 백" userId="931022ae5b107afa" providerId="LiveId" clId="{B503E3D8-A8A1-4D13-8C4C-EDC098C1DA9E}" dt="2025-06-25T00:59:09.961" v="1594" actId="20577"/>
          <ac:spMkLst>
            <pc:docMk/>
            <pc:sldMk cId="1787818657" sldId="276"/>
            <ac:spMk id="35" creationId="{0F6E04B4-C338-21AE-FC73-54CD867C6FA8}"/>
          </ac:spMkLst>
        </pc:spChg>
        <pc:grpChg chg="add mod">
          <ac:chgData name="승헌 백" userId="931022ae5b107afa" providerId="LiveId" clId="{B503E3D8-A8A1-4D13-8C4C-EDC098C1DA9E}" dt="2025-06-25T00:58:43.608" v="1566" actId="1076"/>
          <ac:grpSpMkLst>
            <pc:docMk/>
            <pc:sldMk cId="1787818657" sldId="276"/>
            <ac:grpSpMk id="25" creationId="{9F961ACF-D5EA-D0BD-274F-4F60E8FC809D}"/>
          </ac:grpSpMkLst>
        </pc:grpChg>
        <pc:grpChg chg="add mod">
          <ac:chgData name="승헌 백" userId="931022ae5b107afa" providerId="LiveId" clId="{B503E3D8-A8A1-4D13-8C4C-EDC098C1DA9E}" dt="2025-06-25T00:58:52.596" v="1569" actId="1076"/>
          <ac:grpSpMkLst>
            <pc:docMk/>
            <pc:sldMk cId="1787818657" sldId="276"/>
            <ac:grpSpMk id="28" creationId="{84EE5D6A-4D95-62FC-41DF-D5C0AF311783}"/>
          </ac:grpSpMkLst>
        </pc:grpChg>
        <pc:cxnChg chg="add mod">
          <ac:chgData name="승헌 백" userId="931022ae5b107afa" providerId="LiveId" clId="{B503E3D8-A8A1-4D13-8C4C-EDC098C1DA9E}" dt="2025-06-25T00:58:31.351" v="1559" actId="1076"/>
          <ac:cxnSpMkLst>
            <pc:docMk/>
            <pc:sldMk cId="1787818657" sldId="276"/>
            <ac:cxnSpMk id="3" creationId="{04B4F301-A6D1-5A7E-C6B0-86A8CC27A4E1}"/>
          </ac:cxnSpMkLst>
        </pc:cxnChg>
        <pc:cxnChg chg="del">
          <ac:chgData name="승헌 백" userId="931022ae5b107afa" providerId="LiveId" clId="{B503E3D8-A8A1-4D13-8C4C-EDC098C1DA9E}" dt="2025-06-25T00:58:25.197" v="1552" actId="478"/>
          <ac:cxnSpMkLst>
            <pc:docMk/>
            <pc:sldMk cId="1787818657" sldId="276"/>
            <ac:cxnSpMk id="6" creationId="{055AE65A-1541-A4DE-5B15-C7B88344F9A9}"/>
          </ac:cxnSpMkLst>
        </pc:cxnChg>
        <pc:cxnChg chg="del">
          <ac:chgData name="승헌 백" userId="931022ae5b107afa" providerId="LiveId" clId="{B503E3D8-A8A1-4D13-8C4C-EDC098C1DA9E}" dt="2025-06-25T00:58:26.149" v="1554" actId="478"/>
          <ac:cxnSpMkLst>
            <pc:docMk/>
            <pc:sldMk cId="1787818657" sldId="276"/>
            <ac:cxnSpMk id="8" creationId="{C4E615A3-CCBC-64FE-C7F1-4730306A30CD}"/>
          </ac:cxnSpMkLst>
        </pc:cxnChg>
        <pc:cxnChg chg="del">
          <ac:chgData name="승헌 백" userId="931022ae5b107afa" providerId="LiveId" clId="{B503E3D8-A8A1-4D13-8C4C-EDC098C1DA9E}" dt="2025-06-25T00:58:25.405" v="1553" actId="478"/>
          <ac:cxnSpMkLst>
            <pc:docMk/>
            <pc:sldMk cId="1787818657" sldId="276"/>
            <ac:cxnSpMk id="9" creationId="{41F9F6E4-421D-0487-6716-8A0DF8C02B66}"/>
          </ac:cxnSpMkLst>
        </pc:cxnChg>
        <pc:cxnChg chg="add mod">
          <ac:chgData name="승헌 백" userId="931022ae5b107afa" providerId="LiveId" clId="{B503E3D8-A8A1-4D13-8C4C-EDC098C1DA9E}" dt="2025-06-25T00:58:31.351" v="1559" actId="1076"/>
          <ac:cxnSpMkLst>
            <pc:docMk/>
            <pc:sldMk cId="1787818657" sldId="276"/>
            <ac:cxnSpMk id="10" creationId="{26E95657-98E1-39B3-2A73-566B0ACDC71C}"/>
          </ac:cxnSpMkLst>
        </pc:cxnChg>
        <pc:cxnChg chg="add mod">
          <ac:chgData name="승헌 백" userId="931022ae5b107afa" providerId="LiveId" clId="{B503E3D8-A8A1-4D13-8C4C-EDC098C1DA9E}" dt="2025-06-25T00:58:31.351" v="1559" actId="1076"/>
          <ac:cxnSpMkLst>
            <pc:docMk/>
            <pc:sldMk cId="1787818657" sldId="276"/>
            <ac:cxnSpMk id="11" creationId="{B4C03805-3F30-93F1-0DAD-A2C94677C916}"/>
          </ac:cxnSpMkLst>
        </pc:cxnChg>
        <pc:cxnChg chg="del">
          <ac:chgData name="승헌 백" userId="931022ae5b107afa" providerId="LiveId" clId="{B503E3D8-A8A1-4D13-8C4C-EDC098C1DA9E}" dt="2025-06-25T00:58:28.204" v="1557" actId="478"/>
          <ac:cxnSpMkLst>
            <pc:docMk/>
            <pc:sldMk cId="1787818657" sldId="276"/>
            <ac:cxnSpMk id="12" creationId="{099B5262-BA38-78D6-35C0-58F2645B9DDF}"/>
          </ac:cxnSpMkLst>
        </pc:cxnChg>
        <pc:cxnChg chg="add mod">
          <ac:chgData name="승헌 백" userId="931022ae5b107afa" providerId="LiveId" clId="{B503E3D8-A8A1-4D13-8C4C-EDC098C1DA9E}" dt="2025-06-25T00:58:47.602" v="1567" actId="164"/>
          <ac:cxnSpMkLst>
            <pc:docMk/>
            <pc:sldMk cId="1787818657" sldId="276"/>
            <ac:cxnSpMk id="13" creationId="{ABD43194-3F90-DB55-140E-FCB668EC6D13}"/>
          </ac:cxnSpMkLst>
        </pc:cxnChg>
        <pc:cxnChg chg="del">
          <ac:chgData name="승헌 백" userId="931022ae5b107afa" providerId="LiveId" clId="{B503E3D8-A8A1-4D13-8C4C-EDC098C1DA9E}" dt="2025-06-25T00:58:26.686" v="1555" actId="478"/>
          <ac:cxnSpMkLst>
            <pc:docMk/>
            <pc:sldMk cId="1787818657" sldId="276"/>
            <ac:cxnSpMk id="14" creationId="{19C07DB6-04D1-BEE0-B41D-DD83DCA889F2}"/>
          </ac:cxnSpMkLst>
        </pc:cxnChg>
        <pc:cxnChg chg="del">
          <ac:chgData name="승헌 백" userId="931022ae5b107afa" providerId="LiveId" clId="{B503E3D8-A8A1-4D13-8C4C-EDC098C1DA9E}" dt="2025-06-25T00:58:27.358" v="1556" actId="478"/>
          <ac:cxnSpMkLst>
            <pc:docMk/>
            <pc:sldMk cId="1787818657" sldId="276"/>
            <ac:cxnSpMk id="16" creationId="{A6044E83-A71F-60A9-0A78-F9C9B66A4134}"/>
          </ac:cxnSpMkLst>
        </pc:cxnChg>
        <pc:cxnChg chg="add mod">
          <ac:chgData name="승헌 백" userId="931022ae5b107afa" providerId="LiveId" clId="{B503E3D8-A8A1-4D13-8C4C-EDC098C1DA9E}" dt="2025-06-25T00:58:47.602" v="1567" actId="164"/>
          <ac:cxnSpMkLst>
            <pc:docMk/>
            <pc:sldMk cId="1787818657" sldId="276"/>
            <ac:cxnSpMk id="17" creationId="{F5663985-FBF3-C8FD-5E71-27811632F283}"/>
          </ac:cxnSpMkLst>
        </pc:cxnChg>
        <pc:cxnChg chg="add mod">
          <ac:chgData name="승헌 백" userId="931022ae5b107afa" providerId="LiveId" clId="{B503E3D8-A8A1-4D13-8C4C-EDC098C1DA9E}" dt="2025-06-25T00:58:47.602" v="1567" actId="164"/>
          <ac:cxnSpMkLst>
            <pc:docMk/>
            <pc:sldMk cId="1787818657" sldId="276"/>
            <ac:cxnSpMk id="18" creationId="{2CD3CEAD-1758-7E37-F4D5-CA4A0440B70D}"/>
          </ac:cxnSpMkLst>
        </pc:cxnChg>
        <pc:cxnChg chg="add mod">
          <ac:chgData name="승헌 백" userId="931022ae5b107afa" providerId="LiveId" clId="{B503E3D8-A8A1-4D13-8C4C-EDC098C1DA9E}" dt="2025-06-25T00:58:39.047" v="1564" actId="164"/>
          <ac:cxnSpMkLst>
            <pc:docMk/>
            <pc:sldMk cId="1787818657" sldId="276"/>
            <ac:cxnSpMk id="19" creationId="{B1EDD52F-F533-E3AF-8632-70EBECB3FFAE}"/>
          </ac:cxnSpMkLst>
        </pc:cxnChg>
        <pc:cxnChg chg="add mod">
          <ac:chgData name="승헌 백" userId="931022ae5b107afa" providerId="LiveId" clId="{B503E3D8-A8A1-4D13-8C4C-EDC098C1DA9E}" dt="2025-06-25T00:58:39.047" v="1564" actId="164"/>
          <ac:cxnSpMkLst>
            <pc:docMk/>
            <pc:sldMk cId="1787818657" sldId="276"/>
            <ac:cxnSpMk id="20" creationId="{12F4FE04-1231-3032-95F0-E38B5B490E79}"/>
          </ac:cxnSpMkLst>
        </pc:cxnChg>
        <pc:cxnChg chg="add mod">
          <ac:chgData name="승헌 백" userId="931022ae5b107afa" providerId="LiveId" clId="{B503E3D8-A8A1-4D13-8C4C-EDC098C1DA9E}" dt="2025-06-25T00:58:39.047" v="1564" actId="164"/>
          <ac:cxnSpMkLst>
            <pc:docMk/>
            <pc:sldMk cId="1787818657" sldId="276"/>
            <ac:cxnSpMk id="23" creationId="{310C411C-2C8B-96BC-4E1A-8A5E5CD035AA}"/>
          </ac:cxnSpMkLst>
        </pc:cxnChg>
        <pc:cxnChg chg="add mod">
          <ac:chgData name="승헌 백" userId="931022ae5b107afa" providerId="LiveId" clId="{B503E3D8-A8A1-4D13-8C4C-EDC098C1DA9E}" dt="2025-06-25T00:59:23.883" v="1595"/>
          <ac:cxnSpMkLst>
            <pc:docMk/>
            <pc:sldMk cId="1787818657" sldId="276"/>
            <ac:cxnSpMk id="29" creationId="{B86D6080-8B2C-4161-3F37-0FA1B10CD871}"/>
          </ac:cxnSpMkLst>
        </pc:cxnChg>
        <pc:cxnChg chg="add mod">
          <ac:chgData name="승헌 백" userId="931022ae5b107afa" providerId="LiveId" clId="{B503E3D8-A8A1-4D13-8C4C-EDC098C1DA9E}" dt="2025-06-25T00:59:23.883" v="1595"/>
          <ac:cxnSpMkLst>
            <pc:docMk/>
            <pc:sldMk cId="1787818657" sldId="276"/>
            <ac:cxnSpMk id="30" creationId="{66B63B54-E274-7359-0797-AFBD2BC2552E}"/>
          </ac:cxnSpMkLst>
        </pc:cxnChg>
        <pc:cxnChg chg="add mod">
          <ac:chgData name="승헌 백" userId="931022ae5b107afa" providerId="LiveId" clId="{B503E3D8-A8A1-4D13-8C4C-EDC098C1DA9E}" dt="2025-06-25T00:59:23.883" v="1595"/>
          <ac:cxnSpMkLst>
            <pc:docMk/>
            <pc:sldMk cId="1787818657" sldId="276"/>
            <ac:cxnSpMk id="31" creationId="{34B5C737-D44B-DED4-0FDE-B53360AF7603}"/>
          </ac:cxnSpMkLst>
        </pc:cxnChg>
      </pc:sldChg>
      <pc:sldChg chg="addSp delSp modSp add mod">
        <pc:chgData name="승헌 백" userId="931022ae5b107afa" providerId="LiveId" clId="{B503E3D8-A8A1-4D13-8C4C-EDC098C1DA9E}" dt="2025-06-25T01:00:24.777" v="1655" actId="1076"/>
        <pc:sldMkLst>
          <pc:docMk/>
          <pc:sldMk cId="2539272080" sldId="277"/>
        </pc:sldMkLst>
        <pc:spChg chg="mod">
          <ac:chgData name="승헌 백" userId="931022ae5b107afa" providerId="LiveId" clId="{B503E3D8-A8A1-4D13-8C4C-EDC098C1DA9E}" dt="2025-06-25T00:59:33.021" v="1605" actId="20577"/>
          <ac:spMkLst>
            <pc:docMk/>
            <pc:sldMk cId="2539272080" sldId="277"/>
            <ac:spMk id="15" creationId="{4C762F8D-403C-0647-3D91-4A94A443CCAF}"/>
          </ac:spMkLst>
        </pc:spChg>
        <pc:spChg chg="mod">
          <ac:chgData name="승헌 백" userId="931022ae5b107afa" providerId="LiveId" clId="{B503E3D8-A8A1-4D13-8C4C-EDC098C1DA9E}" dt="2025-06-25T00:59:53.913" v="1632" actId="20577"/>
          <ac:spMkLst>
            <pc:docMk/>
            <pc:sldMk cId="2539272080" sldId="277"/>
            <ac:spMk id="35" creationId="{C9559CC9-F871-0569-FD4D-FAC5BFFAE173}"/>
          </ac:spMkLst>
        </pc:spChg>
        <pc:grpChg chg="del">
          <ac:chgData name="승헌 백" userId="931022ae5b107afa" providerId="LiveId" clId="{B503E3D8-A8A1-4D13-8C4C-EDC098C1DA9E}" dt="2025-06-25T00:59:36.461" v="1606" actId="478"/>
          <ac:grpSpMkLst>
            <pc:docMk/>
            <pc:sldMk cId="2539272080" sldId="277"/>
            <ac:grpSpMk id="25" creationId="{3A23E5E4-9B66-109F-E4D2-226B168D22BC}"/>
          </ac:grpSpMkLst>
        </pc:grpChg>
        <pc:grpChg chg="del">
          <ac:chgData name="승헌 백" userId="931022ae5b107afa" providerId="LiveId" clId="{B503E3D8-A8A1-4D13-8C4C-EDC098C1DA9E}" dt="2025-06-25T00:59:37.678" v="1608" actId="478"/>
          <ac:grpSpMkLst>
            <pc:docMk/>
            <pc:sldMk cId="2539272080" sldId="277"/>
            <ac:grpSpMk id="28" creationId="{4EC2E827-F935-4ADA-6EE4-E336ACC44071}"/>
          </ac:grpSpMkLst>
        </pc:grpChg>
        <pc:grpChg chg="add mod">
          <ac:chgData name="승헌 백" userId="931022ae5b107afa" providerId="LiveId" clId="{B503E3D8-A8A1-4D13-8C4C-EDC098C1DA9E}" dt="2025-06-25T01:00:14.595" v="1650" actId="164"/>
          <ac:grpSpMkLst>
            <pc:docMk/>
            <pc:sldMk cId="2539272080" sldId="277"/>
            <ac:grpSpMk id="43" creationId="{61175BAD-ABAC-0DB6-697E-AAC8A65BD920}"/>
          </ac:grpSpMkLst>
        </pc:grpChg>
        <pc:grpChg chg="add mod">
          <ac:chgData name="승헌 백" userId="931022ae5b107afa" providerId="LiveId" clId="{B503E3D8-A8A1-4D13-8C4C-EDC098C1DA9E}" dt="2025-06-25T01:00:24.777" v="1655" actId="1076"/>
          <ac:grpSpMkLst>
            <pc:docMk/>
            <pc:sldMk cId="2539272080" sldId="277"/>
            <ac:grpSpMk id="48" creationId="{46B645B7-11A6-FB98-3A6D-FD81503F2E58}"/>
          </ac:grpSpMkLst>
        </pc:grpChg>
        <pc:cxnChg chg="del">
          <ac:chgData name="승헌 백" userId="931022ae5b107afa" providerId="LiveId" clId="{B503E3D8-A8A1-4D13-8C4C-EDC098C1DA9E}" dt="2025-06-25T00:59:37.203" v="1607" actId="478"/>
          <ac:cxnSpMkLst>
            <pc:docMk/>
            <pc:sldMk cId="2539272080" sldId="277"/>
            <ac:cxnSpMk id="3" creationId="{6F740989-A9CF-324C-11CC-5679E84A851C}"/>
          </ac:cxnSpMkLst>
        </pc:cxnChg>
        <pc:cxnChg chg="add mod">
          <ac:chgData name="승헌 백" userId="931022ae5b107afa" providerId="LiveId" clId="{B503E3D8-A8A1-4D13-8C4C-EDC098C1DA9E}" dt="2025-06-25T00:59:45.257" v="1613" actId="14100"/>
          <ac:cxnSpMkLst>
            <pc:docMk/>
            <pc:sldMk cId="2539272080" sldId="277"/>
            <ac:cxnSpMk id="6" creationId="{7935C34B-03FE-5895-BD12-A21B03200DFD}"/>
          </ac:cxnSpMkLst>
        </pc:cxnChg>
        <pc:cxnChg chg="del">
          <ac:chgData name="승헌 백" userId="931022ae5b107afa" providerId="LiveId" clId="{B503E3D8-A8A1-4D13-8C4C-EDC098C1DA9E}" dt="2025-06-25T00:59:38.567" v="1610" actId="478"/>
          <ac:cxnSpMkLst>
            <pc:docMk/>
            <pc:sldMk cId="2539272080" sldId="277"/>
            <ac:cxnSpMk id="10" creationId="{2955C402-D599-A229-4E96-2E2D035BE17C}"/>
          </ac:cxnSpMkLst>
        </pc:cxnChg>
        <pc:cxnChg chg="del">
          <ac:chgData name="승헌 백" userId="931022ae5b107afa" providerId="LiveId" clId="{B503E3D8-A8A1-4D13-8C4C-EDC098C1DA9E}" dt="2025-06-25T00:59:38.293" v="1609" actId="478"/>
          <ac:cxnSpMkLst>
            <pc:docMk/>
            <pc:sldMk cId="2539272080" sldId="277"/>
            <ac:cxnSpMk id="11" creationId="{082CA801-94B9-EB7D-8C05-694D762331FD}"/>
          </ac:cxnSpMkLst>
        </pc:cxnChg>
        <pc:cxnChg chg="add mod">
          <ac:chgData name="승헌 백" userId="931022ae5b107afa" providerId="LiveId" clId="{B503E3D8-A8A1-4D13-8C4C-EDC098C1DA9E}" dt="2025-06-25T00:59:59.803" v="1633"/>
          <ac:cxnSpMkLst>
            <pc:docMk/>
            <pc:sldMk cId="2539272080" sldId="277"/>
            <ac:cxnSpMk id="12" creationId="{60D60F14-1BFB-01CB-4107-3E7EA4B0823C}"/>
          </ac:cxnSpMkLst>
        </pc:cxnChg>
        <pc:cxnChg chg="add mod">
          <ac:chgData name="승헌 백" userId="931022ae5b107afa" providerId="LiveId" clId="{B503E3D8-A8A1-4D13-8C4C-EDC098C1DA9E}" dt="2025-06-25T01:00:00.028" v="1634"/>
          <ac:cxnSpMkLst>
            <pc:docMk/>
            <pc:sldMk cId="2539272080" sldId="277"/>
            <ac:cxnSpMk id="14" creationId="{901FCB8A-B933-749C-4CE0-5A370638934D}"/>
          </ac:cxnSpMkLst>
        </pc:cxnChg>
        <pc:cxnChg chg="add mod">
          <ac:chgData name="승헌 백" userId="931022ae5b107afa" providerId="LiveId" clId="{B503E3D8-A8A1-4D13-8C4C-EDC098C1DA9E}" dt="2025-06-25T01:00:00.213" v="1635"/>
          <ac:cxnSpMkLst>
            <pc:docMk/>
            <pc:sldMk cId="2539272080" sldId="277"/>
            <ac:cxnSpMk id="16" creationId="{4FA24B93-F726-B60D-94E8-92C65736D924}"/>
          </ac:cxnSpMkLst>
        </pc:cxnChg>
        <pc:cxnChg chg="add mod">
          <ac:chgData name="승헌 백" userId="931022ae5b107afa" providerId="LiveId" clId="{B503E3D8-A8A1-4D13-8C4C-EDC098C1DA9E}" dt="2025-06-25T01:00:00.391" v="1636"/>
          <ac:cxnSpMkLst>
            <pc:docMk/>
            <pc:sldMk cId="2539272080" sldId="277"/>
            <ac:cxnSpMk id="29" creationId="{EC47588B-8B62-2AE4-1588-9F007FAE233F}"/>
          </ac:cxnSpMkLst>
        </pc:cxnChg>
        <pc:cxnChg chg="add mod">
          <ac:chgData name="승헌 백" userId="931022ae5b107afa" providerId="LiveId" clId="{B503E3D8-A8A1-4D13-8C4C-EDC098C1DA9E}" dt="2025-06-25T01:00:00.547" v="1637"/>
          <ac:cxnSpMkLst>
            <pc:docMk/>
            <pc:sldMk cId="2539272080" sldId="277"/>
            <ac:cxnSpMk id="30" creationId="{5656F544-E2BC-42AE-186A-81E6423B5FF5}"/>
          </ac:cxnSpMkLst>
        </pc:cxnChg>
        <pc:cxnChg chg="add mod">
          <ac:chgData name="승헌 백" userId="931022ae5b107afa" providerId="LiveId" clId="{B503E3D8-A8A1-4D13-8C4C-EDC098C1DA9E}" dt="2025-06-25T01:00:00.718" v="1638"/>
          <ac:cxnSpMkLst>
            <pc:docMk/>
            <pc:sldMk cId="2539272080" sldId="277"/>
            <ac:cxnSpMk id="31" creationId="{D9CA92AC-CB98-EDE3-0F69-4F7CB864DEBE}"/>
          </ac:cxnSpMkLst>
        </pc:cxnChg>
        <pc:cxnChg chg="add mod">
          <ac:chgData name="승헌 백" userId="931022ae5b107afa" providerId="LiveId" clId="{B503E3D8-A8A1-4D13-8C4C-EDC098C1DA9E}" dt="2025-06-25T01:00:02.153" v="1639" actId="571"/>
          <ac:cxnSpMkLst>
            <pc:docMk/>
            <pc:sldMk cId="2539272080" sldId="277"/>
            <ac:cxnSpMk id="32" creationId="{7EABF5CE-F671-DB3D-76B6-0315E62B5E03}"/>
          </ac:cxnSpMkLst>
        </pc:cxnChg>
        <pc:cxnChg chg="add del mod">
          <ac:chgData name="승헌 백" userId="931022ae5b107afa" providerId="LiveId" clId="{B503E3D8-A8A1-4D13-8C4C-EDC098C1DA9E}" dt="2025-06-25T01:00:23.646" v="1654" actId="478"/>
          <ac:cxnSpMkLst>
            <pc:docMk/>
            <pc:sldMk cId="2539272080" sldId="277"/>
            <ac:cxnSpMk id="33" creationId="{A4DC6319-E405-A214-BFEE-8889B4EA0556}"/>
          </ac:cxnSpMkLst>
        </pc:cxnChg>
        <pc:cxnChg chg="add mod">
          <ac:chgData name="승헌 백" userId="931022ae5b107afa" providerId="LiveId" clId="{B503E3D8-A8A1-4D13-8C4C-EDC098C1DA9E}" dt="2025-06-25T01:00:14.595" v="1650" actId="164"/>
          <ac:cxnSpMkLst>
            <pc:docMk/>
            <pc:sldMk cId="2539272080" sldId="277"/>
            <ac:cxnSpMk id="34" creationId="{E759C1C2-A215-74A4-A0F0-C0718617FE63}"/>
          </ac:cxnSpMkLst>
        </pc:cxnChg>
        <pc:cxnChg chg="add mod">
          <ac:chgData name="승헌 백" userId="931022ae5b107afa" providerId="LiveId" clId="{B503E3D8-A8A1-4D13-8C4C-EDC098C1DA9E}" dt="2025-06-25T01:00:14.595" v="1650" actId="164"/>
          <ac:cxnSpMkLst>
            <pc:docMk/>
            <pc:sldMk cId="2539272080" sldId="277"/>
            <ac:cxnSpMk id="36" creationId="{27F5E8C3-B021-FA64-8137-B705974C36B5}"/>
          </ac:cxnSpMkLst>
        </pc:cxnChg>
        <pc:cxnChg chg="add mod">
          <ac:chgData name="승헌 백" userId="931022ae5b107afa" providerId="LiveId" clId="{B503E3D8-A8A1-4D13-8C4C-EDC098C1DA9E}" dt="2025-06-25T01:00:14.595" v="1650" actId="164"/>
          <ac:cxnSpMkLst>
            <pc:docMk/>
            <pc:sldMk cId="2539272080" sldId="277"/>
            <ac:cxnSpMk id="37" creationId="{462F10D7-251B-4F4A-4DD6-12F85B18380C}"/>
          </ac:cxnSpMkLst>
        </pc:cxnChg>
        <pc:cxnChg chg="add mod">
          <ac:chgData name="승헌 백" userId="931022ae5b107afa" providerId="LiveId" clId="{B503E3D8-A8A1-4D13-8C4C-EDC098C1DA9E}" dt="2025-06-25T01:00:14.595" v="1650" actId="164"/>
          <ac:cxnSpMkLst>
            <pc:docMk/>
            <pc:sldMk cId="2539272080" sldId="277"/>
            <ac:cxnSpMk id="38" creationId="{20A21551-2A11-1348-5C1A-D61582D028EC}"/>
          </ac:cxnSpMkLst>
        </pc:cxnChg>
        <pc:cxnChg chg="add mod">
          <ac:chgData name="승헌 백" userId="931022ae5b107afa" providerId="LiveId" clId="{B503E3D8-A8A1-4D13-8C4C-EDC098C1DA9E}" dt="2025-06-25T01:00:20.505" v="1652" actId="164"/>
          <ac:cxnSpMkLst>
            <pc:docMk/>
            <pc:sldMk cId="2539272080" sldId="277"/>
            <ac:cxnSpMk id="44" creationId="{8EA5F0EC-4A54-C11D-0E77-410E63918DD7}"/>
          </ac:cxnSpMkLst>
        </pc:cxnChg>
        <pc:cxnChg chg="add mod">
          <ac:chgData name="승헌 백" userId="931022ae5b107afa" providerId="LiveId" clId="{B503E3D8-A8A1-4D13-8C4C-EDC098C1DA9E}" dt="2025-06-25T01:00:20.505" v="1652" actId="164"/>
          <ac:cxnSpMkLst>
            <pc:docMk/>
            <pc:sldMk cId="2539272080" sldId="277"/>
            <ac:cxnSpMk id="45" creationId="{85BDF594-7D3B-ECA5-1EA8-103EB730BB71}"/>
          </ac:cxnSpMkLst>
        </pc:cxnChg>
        <pc:cxnChg chg="add mod">
          <ac:chgData name="승헌 백" userId="931022ae5b107afa" providerId="LiveId" clId="{B503E3D8-A8A1-4D13-8C4C-EDC098C1DA9E}" dt="2025-06-25T01:00:20.505" v="1652" actId="164"/>
          <ac:cxnSpMkLst>
            <pc:docMk/>
            <pc:sldMk cId="2539272080" sldId="277"/>
            <ac:cxnSpMk id="46" creationId="{5BB2B6F0-E461-A2B7-9FA1-F0619BD4473F}"/>
          </ac:cxnSpMkLst>
        </pc:cxnChg>
        <pc:cxnChg chg="add mod">
          <ac:chgData name="승헌 백" userId="931022ae5b107afa" providerId="LiveId" clId="{B503E3D8-A8A1-4D13-8C4C-EDC098C1DA9E}" dt="2025-06-25T01:00:20.505" v="1652" actId="164"/>
          <ac:cxnSpMkLst>
            <pc:docMk/>
            <pc:sldMk cId="2539272080" sldId="277"/>
            <ac:cxnSpMk id="47" creationId="{18F8B807-A688-31B1-E5D0-619AB0006F39}"/>
          </ac:cxnSpMkLst>
        </pc:cxnChg>
      </pc:sldChg>
      <pc:sldChg chg="modSp add mod">
        <pc:chgData name="승헌 백" userId="931022ae5b107afa" providerId="LiveId" clId="{B503E3D8-A8A1-4D13-8C4C-EDC098C1DA9E}" dt="2025-06-25T01:02:04.971" v="1747" actId="20577"/>
        <pc:sldMkLst>
          <pc:docMk/>
          <pc:sldMk cId="2922566898" sldId="278"/>
        </pc:sldMkLst>
        <pc:spChg chg="mod">
          <ac:chgData name="승헌 백" userId="931022ae5b107afa" providerId="LiveId" clId="{B503E3D8-A8A1-4D13-8C4C-EDC098C1DA9E}" dt="2025-06-25T01:02:04.971" v="1747" actId="20577"/>
          <ac:spMkLst>
            <pc:docMk/>
            <pc:sldMk cId="2922566898" sldId="278"/>
            <ac:spMk id="12" creationId="{254B6A91-DFC4-1F56-3A5C-BED3DDA329DF}"/>
          </ac:spMkLst>
        </pc:spChg>
        <pc:spChg chg="mod">
          <ac:chgData name="승헌 백" userId="931022ae5b107afa" providerId="LiveId" clId="{B503E3D8-A8A1-4D13-8C4C-EDC098C1DA9E}" dt="2025-06-25T01:02:00.633" v="1741" actId="20577"/>
          <ac:spMkLst>
            <pc:docMk/>
            <pc:sldMk cId="2922566898" sldId="278"/>
            <ac:spMk id="35" creationId="{0623DC3F-CBBD-C888-014E-F42782D7FF6C}"/>
          </ac:spMkLst>
        </pc:spChg>
      </pc:sldChg>
      <pc:sldChg chg="addSp modSp add mod">
        <pc:chgData name="승헌 백" userId="931022ae5b107afa" providerId="LiveId" clId="{B503E3D8-A8A1-4D13-8C4C-EDC098C1DA9E}" dt="2025-06-25T01:03:22.114" v="1901" actId="20577"/>
        <pc:sldMkLst>
          <pc:docMk/>
          <pc:sldMk cId="1815018567" sldId="279"/>
        </pc:sldMkLst>
        <pc:spChg chg="add mod">
          <ac:chgData name="승헌 백" userId="931022ae5b107afa" providerId="LiveId" clId="{B503E3D8-A8A1-4D13-8C4C-EDC098C1DA9E}" dt="2025-06-25T01:02:30.730" v="1761" actId="20577"/>
          <ac:spMkLst>
            <pc:docMk/>
            <pc:sldMk cId="1815018567" sldId="279"/>
            <ac:spMk id="3" creationId="{CCBE885E-817B-626C-62B9-06733189D318}"/>
          </ac:spMkLst>
        </pc:spChg>
        <pc:spChg chg="add mod">
          <ac:chgData name="승헌 백" userId="931022ae5b107afa" providerId="LiveId" clId="{B503E3D8-A8A1-4D13-8C4C-EDC098C1DA9E}" dt="2025-06-25T01:02:28.287" v="1760" actId="20577"/>
          <ac:spMkLst>
            <pc:docMk/>
            <pc:sldMk cId="1815018567" sldId="279"/>
            <ac:spMk id="5" creationId="{6B5FD977-5697-CDE1-EB87-60C7DD6584FA}"/>
          </ac:spMkLst>
        </pc:spChg>
        <pc:spChg chg="add mod">
          <ac:chgData name="승헌 백" userId="931022ae5b107afa" providerId="LiveId" clId="{B503E3D8-A8A1-4D13-8C4C-EDC098C1DA9E}" dt="2025-06-25T01:03:22.114" v="1901" actId="20577"/>
          <ac:spMkLst>
            <pc:docMk/>
            <pc:sldMk cId="1815018567" sldId="279"/>
            <ac:spMk id="6" creationId="{8B419C1F-8FAD-0BB6-9EAC-29C5822DFD25}"/>
          </ac:spMkLst>
        </pc:spChg>
        <pc:spChg chg="mod">
          <ac:chgData name="승헌 백" userId="931022ae5b107afa" providerId="LiveId" clId="{B503E3D8-A8A1-4D13-8C4C-EDC098C1DA9E}" dt="2025-06-25T01:02:21.770" v="1753" actId="20577"/>
          <ac:spMkLst>
            <pc:docMk/>
            <pc:sldMk cId="1815018567" sldId="279"/>
            <ac:spMk id="8" creationId="{BB26EF32-5E52-1859-DE91-1682B0DF6059}"/>
          </ac:spMkLst>
        </pc:spChg>
        <pc:spChg chg="mod">
          <ac:chgData name="승헌 백" userId="931022ae5b107afa" providerId="LiveId" clId="{B503E3D8-A8A1-4D13-8C4C-EDC098C1DA9E}" dt="2025-06-25T01:02:20.259" v="1752" actId="20577"/>
          <ac:spMkLst>
            <pc:docMk/>
            <pc:sldMk cId="1815018567" sldId="279"/>
            <ac:spMk id="9" creationId="{DDAFF4E8-A6F5-C25D-F4D0-199529BB3294}"/>
          </ac:spMkLst>
        </pc:spChg>
        <pc:spChg chg="mod">
          <ac:chgData name="승헌 백" userId="931022ae5b107afa" providerId="LiveId" clId="{B503E3D8-A8A1-4D13-8C4C-EDC098C1DA9E}" dt="2025-06-25T01:02:40.219" v="1764" actId="1076"/>
          <ac:spMkLst>
            <pc:docMk/>
            <pc:sldMk cId="1815018567" sldId="279"/>
            <ac:spMk id="12" creationId="{C41839A9-2975-85F4-DE7C-DCF10EA74E0D}"/>
          </ac:spMkLst>
        </pc:spChg>
        <pc:spChg chg="mod">
          <ac:chgData name="승헌 백" userId="931022ae5b107afa" providerId="LiveId" clId="{B503E3D8-A8A1-4D13-8C4C-EDC098C1DA9E}" dt="2025-06-25T01:02:35.232" v="1762" actId="14100"/>
          <ac:spMkLst>
            <pc:docMk/>
            <pc:sldMk cId="1815018567" sldId="279"/>
            <ac:spMk id="13" creationId="{F079037C-5BDC-0AC8-D8AE-9AC9DCBA10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C96F8-2B0C-683E-085C-ECEFA1191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686D69-B2C2-5B3F-60DC-C9133969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8F25F-429D-119E-8F7C-D6A67ED1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B8682-FF2D-028F-8E43-B7766C99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32FB2-0BF7-B08D-787A-AEB728C2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02948-7B65-7310-CF95-BBD53E2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3A9E9-D510-D2FF-439E-430C978BA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7E6BA-7DF2-04D3-4FBB-ECE50302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C7481-A4C5-9C5C-1FC6-14EAE5C8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3D064-A654-62B0-ACB6-14FBAB3E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5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F21F2-9F16-57D4-411D-4C09CD582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42B854-1EC4-E5FC-4184-C0E88275A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6B940-4999-83B8-3AC6-256D9A14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39CE8-17AC-B29A-F3C5-6ED2B1BA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2A957-0F7B-6468-E809-738D44CD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6136F-A113-BF1C-5153-CA82C8AB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530F3-3E67-50E3-5020-A29922B6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EEE5-7DA0-CEAC-F856-6BDF793E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9C328-8789-D54A-F010-93F2DA1F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4C299-BDB4-20D1-8B40-18BFB428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1B31C-4FEE-62C5-302B-84CCE3A4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616EF-7C45-07D7-9F50-2455F461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2A68D-B5F3-FEC3-A3DC-776CADF4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4CDE7-C6A7-9C01-A734-F0F5966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61751-04BD-ED74-2E24-38B5CA5D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8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9926B-CE4E-A192-CED5-4EEBB362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2128D-6E2B-B6B8-C830-E9BED8571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0FCCBA-3C70-2B06-4259-13D1E71D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1758E-CB26-43E7-F78F-7C6C2951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A6C59-7A7D-CEC7-F0A8-99A09877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BC8F4-20EA-9FA7-16AC-9BF3BEE6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1F7DE-E7A4-DD57-55B4-B3B05E2E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16173-E1F3-7F71-F776-311741FC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E6578-ADCB-24A2-B6D9-FBA37C5C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605067-D250-EAB2-5566-D1B1672EF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343400-E8F6-FD3E-8976-5607842E1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DE8112-022F-CB9E-80DB-1DEEBEB5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9FFD67-3FE2-2CFA-5264-8E09BFBB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AC27BA-3807-25F8-7B41-397A8030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0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F3D1D-1F99-9C7E-E550-9BDBD9CD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6279D-FFED-331A-8029-7DBA71ED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EE92B-CB5D-33C9-7DA2-936BF3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E3E60-535C-518F-2D7E-88D1B451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01BB-0C12-3DE7-9EFA-3BFBC21E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DB2039-384B-527E-2D9A-0C0D2CEE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B1B318-FEC5-A09F-A7D1-2E18B6AE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9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40F48-578A-412E-AE5D-9E561703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3C5FA-0B16-1624-1A05-7182AA7D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57740-98BA-E3E5-36EF-5A0FACDB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C0E08-9623-4928-297C-8EDD6BA4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0E172-1270-8DE4-D53A-19DEE7CA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5E8EB-94AB-C466-5C3E-844ACD0C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3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9F36D-51CE-8C82-DFD1-38019EBC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3A656-92CD-5DF8-5CA4-B49001931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2D98F-DEE7-A1EC-0A50-4F72BC7B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E314A-D32B-E6AA-5599-C6E2E11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84918-6E52-657D-C632-2B99F2CE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6A484-6228-2380-AD36-748B7518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1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66C6B8-6971-DA58-C3F3-AA088374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3EDEA-7F05-EF58-AC5B-7F5BE9AAB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B561F-A899-E5D1-80F9-C4D3046DD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173E8-56FB-4D0C-A942-95543E18123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D1B-B386-5BB2-6403-6E22FC6B2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F59C1-54BC-4AF1-CF8C-94DF5C634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8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FF22E9-73A4-99DC-564C-D4933862B1F5}"/>
              </a:ext>
            </a:extLst>
          </p:cNvPr>
          <p:cNvGrpSpPr/>
          <p:nvPr/>
        </p:nvGrpSpPr>
        <p:grpSpPr>
          <a:xfrm>
            <a:off x="2880852" y="1710812"/>
            <a:ext cx="6430296" cy="3392129"/>
            <a:chOff x="2880852" y="1710812"/>
            <a:chExt cx="6430296" cy="339212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72327B-02EA-5DEE-A541-8E2DD34045FE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DAA3EE6-75BD-1578-2CD6-E7975D3047E2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F0C9D4F-94B4-0958-7D1E-22549CD07B0A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82C033E-8B00-DAF4-BBC3-1A8D2032E43A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2683722-5A40-A8FC-C9BC-0F7BF504E7D3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F506755-B28A-0BB8-DB16-DAAA25C61F09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0DB64A3-3389-4C41-4913-95D35360B6FD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7094BE4-017F-C0D9-CE0D-11D8C76B23B1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531B972-11C0-AEA7-678E-97EF427E3096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8882515-DD09-748E-8089-35BE590AD832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ECD77A11-ABE3-4DBA-79A0-32D095D14A8D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2660D43-FD4D-B5BC-CFDA-4823B6A3F81F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3015714C-AB57-D5E3-73E1-BE864E1B6AA1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6F0C0FB-DE37-5633-5697-D6976B8934CE}"/>
              </a:ext>
            </a:extLst>
          </p:cNvPr>
          <p:cNvSpPr txBox="1"/>
          <p:nvPr/>
        </p:nvSpPr>
        <p:spPr>
          <a:xfrm>
            <a:off x="2206171" y="5558970"/>
            <a:ext cx="777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설명을 위한 화면 위치 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082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77769-D533-C411-A915-3134E592F98D}"/>
              </a:ext>
            </a:extLst>
          </p:cNvPr>
          <p:cNvSpPr txBox="1"/>
          <p:nvPr/>
        </p:nvSpPr>
        <p:spPr>
          <a:xfrm>
            <a:off x="3241963" y="3059668"/>
            <a:ext cx="5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엘리트 몬스터</a:t>
            </a:r>
          </a:p>
        </p:txBody>
      </p:sp>
    </p:spTree>
    <p:extLst>
      <p:ext uri="{BB962C8B-B14F-4D97-AF65-F5344CB8AC3E}">
        <p14:creationId xmlns:p14="http://schemas.microsoft.com/office/powerpoint/2010/main" val="111598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297AC-F4BE-FDCA-F727-5A07FB1AA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91A7A7-FFC7-E710-295C-96A4EE91E6A3}"/>
              </a:ext>
            </a:extLst>
          </p:cNvPr>
          <p:cNvSpPr/>
          <p:nvPr/>
        </p:nvSpPr>
        <p:spPr>
          <a:xfrm>
            <a:off x="2880852" y="255814"/>
            <a:ext cx="6430296" cy="87015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D76F8A-795F-7A44-FA14-DDE0736E7523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7E25E1-B826-1BA5-3C28-E91EE5DD047B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0A1FA44-3374-C505-9066-FA6CE284B7BB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F89161-2CB7-359F-1047-CB84752DB25A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44D4A32-D806-FC17-9EF7-7A7B82EAA1A0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204304C-5CA5-ADBF-7B51-C77C9C948BF0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5DED206-BB79-2A96-7149-37209F93216F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E0E2530-C6BF-62A7-2C10-6E4EB78A8B9E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58A24DD-266E-E644-5F71-6B3FB8A7DD75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360B73C-71FD-BC98-890F-5636BDFBE6EB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AF87B5F-B3FB-59DD-3280-607DE0D24258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D022C89-C104-44E7-40BE-02E22FEE4E29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D19B46F-288B-830C-63E2-5A8628538472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3E5E9E9-A5FE-CAA1-E810-D0D50EE79202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6D0DDAF-AC45-0FF6-0420-1737B3A421B9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586A288-9C48-D0CD-A0EF-5BD6EA170E97}"/>
              </a:ext>
            </a:extLst>
          </p:cNvPr>
          <p:cNvSpPr txBox="1"/>
          <p:nvPr/>
        </p:nvSpPr>
        <p:spPr>
          <a:xfrm>
            <a:off x="4992914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DE0AA8-66B7-C871-8937-3C91BB4694F1}"/>
              </a:ext>
            </a:extLst>
          </p:cNvPr>
          <p:cNvSpPr txBox="1"/>
          <p:nvPr/>
        </p:nvSpPr>
        <p:spPr>
          <a:xfrm>
            <a:off x="1504950" y="5404834"/>
            <a:ext cx="918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엘리트 몬스터는 플레이어 정면에서 </a:t>
            </a:r>
            <a:r>
              <a:rPr lang="ko-KR" altLang="en-US" dirty="0" err="1"/>
              <a:t>스폰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엘리트 몬스터는 </a:t>
            </a:r>
            <a:r>
              <a:rPr lang="en-US" altLang="ko-KR" dirty="0"/>
              <a:t>1 </a:t>
            </a:r>
            <a:r>
              <a:rPr lang="ko-KR" altLang="en-US" dirty="0"/>
              <a:t>마리가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75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7B00-3BAC-BE2B-99C8-897D53452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5F4AAA73-D359-C673-1D6E-C8325CC7578D}"/>
              </a:ext>
            </a:extLst>
          </p:cNvPr>
          <p:cNvSpPr txBox="1"/>
          <p:nvPr/>
        </p:nvSpPr>
        <p:spPr>
          <a:xfrm>
            <a:off x="1504950" y="5041597"/>
            <a:ext cx="9182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몬스터는 </a:t>
            </a:r>
            <a:r>
              <a:rPr lang="ko-KR" altLang="en-US" dirty="0" err="1"/>
              <a:t>스폰</a:t>
            </a:r>
            <a:r>
              <a:rPr lang="ko-KR" altLang="en-US" dirty="0"/>
              <a:t> 위치에 관계 없이 공격 당시 플레이어의 좌표 값을 향하여 공격한다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발사체는 발사되는 순간부터 궤도가 바뀌지 않는다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엘리트 몬스터는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곳에서 공격한다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탄막 유형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플레이어 좌표 값으로 직선 공격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039DD2-E766-7FE6-3323-36114CB4DFBF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26C75C6-E56A-A6C0-3008-4379F747824C}"/>
              </a:ext>
            </a:extLst>
          </p:cNvPr>
          <p:cNvSpPr/>
          <p:nvPr/>
        </p:nvSpPr>
        <p:spPr>
          <a:xfrm>
            <a:off x="5504543" y="1369031"/>
            <a:ext cx="1182914" cy="11829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A6FD41-CAD0-B873-DA4C-89845ABC8382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335AF-DD60-5A04-95C9-25C428F85702}"/>
              </a:ext>
            </a:extLst>
          </p:cNvPr>
          <p:cNvSpPr txBox="1"/>
          <p:nvPr/>
        </p:nvSpPr>
        <p:spPr>
          <a:xfrm>
            <a:off x="2880852" y="246743"/>
            <a:ext cx="643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엘리트 몬스터</a:t>
            </a:r>
            <a:r>
              <a:rPr lang="en-US" altLang="ko-KR" sz="2800" dirty="0"/>
              <a:t>_</a:t>
            </a:r>
            <a:r>
              <a:rPr lang="en-US" altLang="ko-KR" sz="2800" dirty="0" err="1"/>
              <a:t>Attack_Type_A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DB46EB-0746-D75F-73DF-1AAC7E7F5C93}"/>
              </a:ext>
            </a:extLst>
          </p:cNvPr>
          <p:cNvCxnSpPr>
            <a:cxnSpLocks/>
          </p:cNvCxnSpPr>
          <p:nvPr/>
        </p:nvCxnSpPr>
        <p:spPr>
          <a:xfrm>
            <a:off x="5727757" y="2665489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605AC6-DCE3-78B3-580A-E034B0ED1C18}"/>
              </a:ext>
            </a:extLst>
          </p:cNvPr>
          <p:cNvCxnSpPr>
            <a:cxnSpLocks/>
          </p:cNvCxnSpPr>
          <p:nvPr/>
        </p:nvCxnSpPr>
        <p:spPr>
          <a:xfrm>
            <a:off x="6804352" y="2272380"/>
            <a:ext cx="117426" cy="49990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574B15-FF0C-BD47-5AE3-D7C53E8762FC}"/>
              </a:ext>
            </a:extLst>
          </p:cNvPr>
          <p:cNvCxnSpPr>
            <a:cxnSpLocks/>
          </p:cNvCxnSpPr>
          <p:nvPr/>
        </p:nvCxnSpPr>
        <p:spPr>
          <a:xfrm>
            <a:off x="5979885" y="2665489"/>
            <a:ext cx="232229" cy="45432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FF9436-6F95-CCE9-167B-7ADEB71C2117}"/>
              </a:ext>
            </a:extLst>
          </p:cNvPr>
          <p:cNvCxnSpPr>
            <a:cxnSpLocks/>
          </p:cNvCxnSpPr>
          <p:nvPr/>
        </p:nvCxnSpPr>
        <p:spPr>
          <a:xfrm>
            <a:off x="6680875" y="2329583"/>
            <a:ext cx="58028" cy="53229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D76030C6-3073-8B62-A985-E1D705CBCE01}"/>
              </a:ext>
            </a:extLst>
          </p:cNvPr>
          <p:cNvSpPr/>
          <p:nvPr/>
        </p:nvSpPr>
        <p:spPr>
          <a:xfrm>
            <a:off x="5589159" y="2128952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2FA906A-6023-C8F8-8622-B10A6DBCF2E2}"/>
              </a:ext>
            </a:extLst>
          </p:cNvPr>
          <p:cNvSpPr/>
          <p:nvPr/>
        </p:nvSpPr>
        <p:spPr>
          <a:xfrm>
            <a:off x="6403676" y="1804328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11C5E0-6A3F-035C-65B4-ACCDE27B6508}"/>
              </a:ext>
            </a:extLst>
          </p:cNvPr>
          <p:cNvSpPr txBox="1"/>
          <p:nvPr/>
        </p:nvSpPr>
        <p:spPr>
          <a:xfrm>
            <a:off x="9646584" y="1960251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공격나오는</a:t>
            </a:r>
            <a:r>
              <a:rPr lang="ko-KR" altLang="en-US" dirty="0"/>
              <a:t> 곳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64C2CCE-84D6-E088-80CA-16A38031E77F}"/>
              </a:ext>
            </a:extLst>
          </p:cNvPr>
          <p:cNvCxnSpPr>
            <a:stCxn id="24" idx="1"/>
            <a:endCxn id="22" idx="6"/>
          </p:cNvCxnSpPr>
          <p:nvPr/>
        </p:nvCxnSpPr>
        <p:spPr>
          <a:xfrm flipH="1" flipV="1">
            <a:off x="6852461" y="2028721"/>
            <a:ext cx="2794123" cy="11619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7CB43C-4359-AD7A-2D2C-A6F6910C66D7}"/>
              </a:ext>
            </a:extLst>
          </p:cNvPr>
          <p:cNvCxnSpPr>
            <a:cxnSpLocks/>
            <a:stCxn id="24" idx="1"/>
            <a:endCxn id="21" idx="6"/>
          </p:cNvCxnSpPr>
          <p:nvPr/>
        </p:nvCxnSpPr>
        <p:spPr>
          <a:xfrm flipH="1">
            <a:off x="6037944" y="2144917"/>
            <a:ext cx="3608640" cy="20842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5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9CFF1-E4B8-3B4B-729F-C85BAE13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746DA0D-2866-47B4-8320-263FB546A6C4}"/>
              </a:ext>
            </a:extLst>
          </p:cNvPr>
          <p:cNvSpPr/>
          <p:nvPr/>
        </p:nvSpPr>
        <p:spPr>
          <a:xfrm>
            <a:off x="2880852" y="255814"/>
            <a:ext cx="6430296" cy="87015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C2E9D-CC5C-FE5C-E265-0D1B491B84FA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32E5B0-9BA7-8DB3-B930-954BA2142FC0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EEDE01-FD4A-AC4F-3B7A-6E5EF0F8D217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5316D2-57BA-1262-362D-AB1F9B2E2C13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E2E23BE-E308-2230-49DE-4E04F92100FA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7C8582B-E5C6-54E2-B156-73710D447878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9E5AD86-B9DC-CFBB-4274-A156199F203A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91738D6-41B5-CEEB-A601-764C768F2B9D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0FD2932-7B42-C472-73D4-5330CD44FC1E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6F5D040-CE9B-9DF5-E845-F4C8B5498B70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A7AC86F-0FBB-FD42-2EB4-C93C1CA15B61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9E2CB85-F5B5-B719-B67C-E23B79E339AB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21DC01C-0705-6C6F-16C6-7CFD6A06726B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84E241F-DA28-63F9-0CCB-6D99C5D500A9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141A70B-7A08-74FB-1517-75A03E53A99E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DFA0A2C-1318-C07F-D161-97B9C9C098C6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BCD0AE6-5668-3A90-8426-304DFB58F541}"/>
              </a:ext>
            </a:extLst>
          </p:cNvPr>
          <p:cNvSpPr txBox="1"/>
          <p:nvPr/>
        </p:nvSpPr>
        <p:spPr>
          <a:xfrm>
            <a:off x="1504950" y="5241472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엘리트 몬스터는 </a:t>
            </a:r>
            <a:r>
              <a:rPr lang="en-US" altLang="ko-KR" dirty="0"/>
              <a:t>2</a:t>
            </a:r>
            <a:r>
              <a:rPr lang="ko-KR" altLang="en-US" dirty="0" err="1"/>
              <a:t>번위치</a:t>
            </a:r>
            <a:r>
              <a:rPr lang="ko-KR" altLang="en-US" dirty="0"/>
              <a:t> 뒤에서 </a:t>
            </a:r>
            <a:r>
              <a:rPr lang="ko-KR" altLang="en-US" dirty="0" err="1"/>
              <a:t>스폰되며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번을 따라 움직인다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(1, 2, 3</a:t>
            </a:r>
            <a:r>
              <a:rPr lang="ko-KR" altLang="en-US" dirty="0">
                <a:solidFill>
                  <a:srgbClr val="FF0000"/>
                </a:solidFill>
              </a:rPr>
              <a:t>을 움직이지만 플레이어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값을 따라 움직이게 할 수 있다면 플레이어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값을 따라 움직이도록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엘리트 몬스터의 </a:t>
            </a:r>
            <a:r>
              <a:rPr lang="en-US" altLang="ko-KR" b="1" dirty="0" err="1">
                <a:solidFill>
                  <a:srgbClr val="FF0000"/>
                </a:solidFill>
              </a:rPr>
              <a:t>Attack_Type_A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일때</a:t>
            </a:r>
            <a:r>
              <a:rPr lang="ko-KR" altLang="en-US" b="1" dirty="0">
                <a:solidFill>
                  <a:srgbClr val="FF0000"/>
                </a:solidFill>
              </a:rPr>
              <a:t> 움직인다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593D6F-A087-B52B-972E-8FA56D28B5CE}"/>
              </a:ext>
            </a:extLst>
          </p:cNvPr>
          <p:cNvCxnSpPr>
            <a:cxnSpLocks/>
          </p:cNvCxnSpPr>
          <p:nvPr/>
        </p:nvCxnSpPr>
        <p:spPr>
          <a:xfrm>
            <a:off x="2699657" y="1985744"/>
            <a:ext cx="7257142" cy="22076"/>
          </a:xfrm>
          <a:prstGeom prst="straightConnector1">
            <a:avLst/>
          </a:prstGeom>
          <a:ln w="190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DD4DC8-B420-7638-A6A8-4480EB642E7C}"/>
              </a:ext>
            </a:extLst>
          </p:cNvPr>
          <p:cNvSpPr txBox="1"/>
          <p:nvPr/>
        </p:nvSpPr>
        <p:spPr>
          <a:xfrm>
            <a:off x="-311164" y="213835"/>
            <a:ext cx="3330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엘리트 몬스터</a:t>
            </a:r>
            <a:r>
              <a:rPr lang="en-US" altLang="ko-KR" sz="2800" dirty="0"/>
              <a:t>_</a:t>
            </a:r>
            <a:r>
              <a:rPr lang="en-US" altLang="ko-KR" sz="2800" dirty="0" err="1"/>
              <a:t>Movement_A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893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8C939-EE94-4F97-080F-46E479F78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9A53027-853E-CBE7-5F86-FFA6D7EDDEDC}"/>
              </a:ext>
            </a:extLst>
          </p:cNvPr>
          <p:cNvSpPr txBox="1"/>
          <p:nvPr/>
        </p:nvSpPr>
        <p:spPr>
          <a:xfrm>
            <a:off x="1504950" y="5041597"/>
            <a:ext cx="9182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몬스터는 </a:t>
            </a:r>
            <a:r>
              <a:rPr lang="ko-KR" altLang="en-US" dirty="0" err="1"/>
              <a:t>스폰</a:t>
            </a:r>
            <a:r>
              <a:rPr lang="ko-KR" altLang="en-US" dirty="0"/>
              <a:t> 위치에 관계 없이 공격 당시 플레이어의 좌표 값을 향하여 공격한다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발사체는 발사되는 순간부터 궤도가 바뀌지 않는다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확산탄은</a:t>
            </a:r>
            <a:r>
              <a:rPr lang="ko-KR" altLang="en-US" dirty="0">
                <a:solidFill>
                  <a:srgbClr val="FF0000"/>
                </a:solidFill>
              </a:rPr>
              <a:t> 가운데에서만 발사된다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탄막 유형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플레이어 좌표 값으로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확산탄</a:t>
            </a:r>
            <a:r>
              <a:rPr lang="ko-KR" altLang="en-US" sz="2400" b="1" dirty="0">
                <a:solidFill>
                  <a:srgbClr val="FF0000"/>
                </a:solidFill>
              </a:rPr>
              <a:t> 공격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25F63C-7251-E3EB-E3C5-2B6E3B2CBF82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B5B2F9-8A70-545F-2CB9-B22760242064}"/>
              </a:ext>
            </a:extLst>
          </p:cNvPr>
          <p:cNvSpPr/>
          <p:nvPr/>
        </p:nvSpPr>
        <p:spPr>
          <a:xfrm>
            <a:off x="5504543" y="1369031"/>
            <a:ext cx="1182914" cy="11829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817C618-CE04-8139-212F-32934E75BD14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75651-5473-3CF0-B311-A4F738BCFCDA}"/>
              </a:ext>
            </a:extLst>
          </p:cNvPr>
          <p:cNvSpPr txBox="1"/>
          <p:nvPr/>
        </p:nvSpPr>
        <p:spPr>
          <a:xfrm>
            <a:off x="2880852" y="246743"/>
            <a:ext cx="643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엘리트 몬스터</a:t>
            </a:r>
            <a:r>
              <a:rPr lang="en-US" altLang="ko-KR" sz="2800" dirty="0"/>
              <a:t>_ </a:t>
            </a:r>
            <a:r>
              <a:rPr lang="en-US" altLang="ko-KR" sz="2800" dirty="0" err="1"/>
              <a:t>Attack_Type_B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8F6EA9-B0AC-FDC1-D6BF-409373D7F3A5}"/>
              </a:ext>
            </a:extLst>
          </p:cNvPr>
          <p:cNvCxnSpPr>
            <a:cxnSpLocks/>
          </p:cNvCxnSpPr>
          <p:nvPr/>
        </p:nvCxnSpPr>
        <p:spPr>
          <a:xfrm flipH="1">
            <a:off x="5870971" y="2686377"/>
            <a:ext cx="104775" cy="65722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387137-1C54-F9F0-5044-76FA1D11B19C}"/>
              </a:ext>
            </a:extLst>
          </p:cNvPr>
          <p:cNvCxnSpPr>
            <a:cxnSpLocks/>
          </p:cNvCxnSpPr>
          <p:nvPr/>
        </p:nvCxnSpPr>
        <p:spPr>
          <a:xfrm>
            <a:off x="6237147" y="2617385"/>
            <a:ext cx="163740" cy="57349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164C06-2F6B-A642-C1F9-FEF0E1F83CD5}"/>
              </a:ext>
            </a:extLst>
          </p:cNvPr>
          <p:cNvCxnSpPr>
            <a:cxnSpLocks/>
          </p:cNvCxnSpPr>
          <p:nvPr/>
        </p:nvCxnSpPr>
        <p:spPr>
          <a:xfrm>
            <a:off x="6400887" y="2598842"/>
            <a:ext cx="533371" cy="30528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3DBFA07-7B22-0925-45F3-125720A0E6BD}"/>
              </a:ext>
            </a:extLst>
          </p:cNvPr>
          <p:cNvSpPr/>
          <p:nvPr/>
        </p:nvSpPr>
        <p:spPr>
          <a:xfrm>
            <a:off x="5972117" y="2281519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39159-D05B-9100-83DA-3CADB8F43F1E}"/>
              </a:ext>
            </a:extLst>
          </p:cNvPr>
          <p:cNvSpPr txBox="1"/>
          <p:nvPr/>
        </p:nvSpPr>
        <p:spPr>
          <a:xfrm>
            <a:off x="9805585" y="2437442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공격나오는</a:t>
            </a:r>
            <a:r>
              <a:rPr lang="ko-KR" altLang="en-US" dirty="0"/>
              <a:t> 곳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67A763-A8BB-4F2F-2722-BC215496F761}"/>
              </a:ext>
            </a:extLst>
          </p:cNvPr>
          <p:cNvCxnSpPr>
            <a:stCxn id="17" idx="1"/>
            <a:endCxn id="13" idx="6"/>
          </p:cNvCxnSpPr>
          <p:nvPr/>
        </p:nvCxnSpPr>
        <p:spPr>
          <a:xfrm flipH="1" flipV="1">
            <a:off x="6420902" y="2505912"/>
            <a:ext cx="3384683" cy="11619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9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90D69-903D-92A8-1248-673379455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6552592-BA8F-358D-D58E-E67A9BB8D9D8}"/>
              </a:ext>
            </a:extLst>
          </p:cNvPr>
          <p:cNvSpPr/>
          <p:nvPr/>
        </p:nvSpPr>
        <p:spPr>
          <a:xfrm>
            <a:off x="2880852" y="255814"/>
            <a:ext cx="6430296" cy="87015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17370-7847-EC11-26FA-A40BC7F8635B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3EE3E3-01DF-06E1-86F4-FED9B06B8E6B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42F877-A110-EEFB-91E0-05E96D9CF819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407FEC-45C3-DC3E-A636-FABCD3AC4D62}"/>
              </a:ext>
            </a:extLst>
          </p:cNvPr>
          <p:cNvGrpSpPr/>
          <p:nvPr/>
        </p:nvGrpSpPr>
        <p:grpSpPr>
          <a:xfrm>
            <a:off x="3164114" y="3780971"/>
            <a:ext cx="5863772" cy="812800"/>
            <a:chOff x="3164114" y="4172857"/>
            <a:chExt cx="5863772" cy="8128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C98C1CD-23AD-AF86-E18B-6B272F776CAF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9A6D617-6A21-A30C-BB51-2EB739EAD168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3B211E7-A737-C7B5-41C0-6B872D11F8E7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60D6082-BFC7-CC0C-DA1B-674965C67E6E}"/>
              </a:ext>
            </a:extLst>
          </p:cNvPr>
          <p:cNvSpPr txBox="1"/>
          <p:nvPr/>
        </p:nvSpPr>
        <p:spPr>
          <a:xfrm>
            <a:off x="1504950" y="5377542"/>
            <a:ext cx="918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엘리트 몬스터는 </a:t>
            </a:r>
            <a:r>
              <a:rPr lang="en-US" altLang="ko-KR" dirty="0"/>
              <a:t>2</a:t>
            </a:r>
            <a:r>
              <a:rPr lang="ko-KR" altLang="en-US" dirty="0" err="1"/>
              <a:t>번위치</a:t>
            </a:r>
            <a:r>
              <a:rPr lang="ko-KR" altLang="en-US" dirty="0"/>
              <a:t> 뒤에서 </a:t>
            </a:r>
            <a:r>
              <a:rPr lang="ko-KR" altLang="en-US" dirty="0" err="1"/>
              <a:t>스폰되며</a:t>
            </a:r>
            <a:r>
              <a:rPr lang="ko-KR" altLang="en-US" dirty="0"/>
              <a:t> </a:t>
            </a:r>
            <a:r>
              <a:rPr lang="en-US" altLang="ko-KR" dirty="0"/>
              <a:t>4, 5, 6 </a:t>
            </a:r>
            <a:r>
              <a:rPr lang="ko-KR" altLang="en-US" dirty="0"/>
              <a:t>위치까지 전진한다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엘리트 몬스터의 </a:t>
            </a:r>
            <a:r>
              <a:rPr lang="en-US" altLang="ko-KR" b="1" dirty="0" err="1">
                <a:solidFill>
                  <a:srgbClr val="FF0000"/>
                </a:solidFill>
              </a:rPr>
              <a:t>Attack_Type_B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일때</a:t>
            </a:r>
            <a:r>
              <a:rPr lang="ko-KR" altLang="en-US" b="1" dirty="0">
                <a:solidFill>
                  <a:srgbClr val="FF0000"/>
                </a:solidFill>
              </a:rPr>
              <a:t> 움직인다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385161-D952-B3C0-99E2-62C677DAD8D8}"/>
              </a:ext>
            </a:extLst>
          </p:cNvPr>
          <p:cNvGrpSpPr/>
          <p:nvPr/>
        </p:nvGrpSpPr>
        <p:grpSpPr>
          <a:xfrm>
            <a:off x="3164114" y="1480458"/>
            <a:ext cx="5863772" cy="812800"/>
            <a:chOff x="3164114" y="1872344"/>
            <a:chExt cx="5863772" cy="8128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739C629-3E04-5B6B-B30F-5B5810FC633E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7F72197-E30E-1C2B-B8DE-03EDAB43C79E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9D9D5AB-0EC3-C7E7-DFEF-CFF2FF1835A1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145F4BB-7B08-B0D6-5D98-C815EE76B918}"/>
              </a:ext>
            </a:extLst>
          </p:cNvPr>
          <p:cNvGrpSpPr/>
          <p:nvPr/>
        </p:nvGrpSpPr>
        <p:grpSpPr>
          <a:xfrm>
            <a:off x="3164114" y="2630715"/>
            <a:ext cx="5863772" cy="812800"/>
            <a:chOff x="3164114" y="3022600"/>
            <a:chExt cx="5863772" cy="8128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989F2B8-41E9-45CE-4325-2BFA579770A5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5DC831C-AD10-CCE2-924D-6B4E546A664B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0738E30-C168-2280-0DC1-2241498BAFFD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0132B3-96B1-D86B-B877-B2255678D1E2}"/>
              </a:ext>
            </a:extLst>
          </p:cNvPr>
          <p:cNvCxnSpPr>
            <a:cxnSpLocks/>
          </p:cNvCxnSpPr>
          <p:nvPr/>
        </p:nvCxnSpPr>
        <p:spPr>
          <a:xfrm flipV="1">
            <a:off x="3976914" y="1480458"/>
            <a:ext cx="0" cy="2114901"/>
          </a:xfrm>
          <a:prstGeom prst="straightConnector1">
            <a:avLst/>
          </a:prstGeom>
          <a:ln w="190500">
            <a:solidFill>
              <a:srgbClr val="FF0000">
                <a:alpha val="53000"/>
              </a:srgb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EE194E5-8AD4-71DB-5F23-7D57CDD45B82}"/>
              </a:ext>
            </a:extLst>
          </p:cNvPr>
          <p:cNvCxnSpPr>
            <a:cxnSpLocks/>
          </p:cNvCxnSpPr>
          <p:nvPr/>
        </p:nvCxnSpPr>
        <p:spPr>
          <a:xfrm flipV="1">
            <a:off x="6691086" y="1318926"/>
            <a:ext cx="0" cy="2276433"/>
          </a:xfrm>
          <a:prstGeom prst="straightConnector1">
            <a:avLst/>
          </a:prstGeom>
          <a:ln w="190500">
            <a:solidFill>
              <a:srgbClr val="FF0000">
                <a:alpha val="53000"/>
              </a:srgb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3F5D0B-C374-F00C-3F91-29EE8D0419C6}"/>
              </a:ext>
            </a:extLst>
          </p:cNvPr>
          <p:cNvCxnSpPr>
            <a:cxnSpLocks/>
          </p:cNvCxnSpPr>
          <p:nvPr/>
        </p:nvCxnSpPr>
        <p:spPr>
          <a:xfrm flipV="1">
            <a:off x="9027886" y="1318926"/>
            <a:ext cx="0" cy="2276433"/>
          </a:xfrm>
          <a:prstGeom prst="straightConnector1">
            <a:avLst/>
          </a:prstGeom>
          <a:ln w="190500">
            <a:solidFill>
              <a:srgbClr val="FF0000">
                <a:alpha val="53000"/>
              </a:srgb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C5FDF7-4B3F-51F8-96E1-CB844ED56D70}"/>
              </a:ext>
            </a:extLst>
          </p:cNvPr>
          <p:cNvSpPr txBox="1"/>
          <p:nvPr/>
        </p:nvSpPr>
        <p:spPr>
          <a:xfrm>
            <a:off x="-311164" y="213835"/>
            <a:ext cx="3330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엘리트 몬스터</a:t>
            </a:r>
            <a:r>
              <a:rPr lang="en-US" altLang="ko-KR" sz="2800" dirty="0"/>
              <a:t>_Movement_B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580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24543-185A-8BAA-5DBA-B9850F28F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66F1ADAF-D2CB-94AC-AF87-D2C24F33639E}"/>
              </a:ext>
            </a:extLst>
          </p:cNvPr>
          <p:cNvSpPr txBox="1"/>
          <p:nvPr/>
        </p:nvSpPr>
        <p:spPr>
          <a:xfrm>
            <a:off x="1843314" y="1052285"/>
            <a:ext cx="229325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52DA9-5334-44F2-36D5-CF181F23DAF2}"/>
              </a:ext>
            </a:extLst>
          </p:cNvPr>
          <p:cNvSpPr txBox="1"/>
          <p:nvPr/>
        </p:nvSpPr>
        <p:spPr>
          <a:xfrm>
            <a:off x="1843314" y="2103038"/>
            <a:ext cx="229325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패턴 </a:t>
            </a:r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D3142-37D7-62AE-A5F4-76BD7761AA63}"/>
              </a:ext>
            </a:extLst>
          </p:cNvPr>
          <p:cNvSpPr txBox="1"/>
          <p:nvPr/>
        </p:nvSpPr>
        <p:spPr>
          <a:xfrm>
            <a:off x="1843314" y="2830625"/>
            <a:ext cx="229325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패턴 </a:t>
            </a:r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8F7D4-59BF-4918-4676-05F55BE043A0}"/>
              </a:ext>
            </a:extLst>
          </p:cNvPr>
          <p:cNvSpPr txBox="1"/>
          <p:nvPr/>
        </p:nvSpPr>
        <p:spPr>
          <a:xfrm>
            <a:off x="1843314" y="4619734"/>
            <a:ext cx="229325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사망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90CBF-67E6-77E6-37FC-EB2F871887EB}"/>
              </a:ext>
            </a:extLst>
          </p:cNvPr>
          <p:cNvSpPr txBox="1"/>
          <p:nvPr/>
        </p:nvSpPr>
        <p:spPr>
          <a:xfrm>
            <a:off x="4659086" y="2241537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Attack_Type_A</a:t>
            </a:r>
            <a:r>
              <a:rPr lang="en-US" altLang="ko-KR" dirty="0"/>
              <a:t> + </a:t>
            </a:r>
            <a:r>
              <a:rPr lang="en-US" altLang="ko-KR" dirty="0" err="1"/>
              <a:t>Movement_A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142C9-F7E2-56FE-A8A7-AAA9A6791859}"/>
              </a:ext>
            </a:extLst>
          </p:cNvPr>
          <p:cNvSpPr txBox="1"/>
          <p:nvPr/>
        </p:nvSpPr>
        <p:spPr>
          <a:xfrm>
            <a:off x="4659085" y="2969124"/>
            <a:ext cx="406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Attack_Type_B</a:t>
            </a:r>
            <a:r>
              <a:rPr lang="en-US" altLang="ko-KR" dirty="0"/>
              <a:t> + Movement_B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DC7F84A-8CC5-55AE-D77B-9EE41B1F89AC}"/>
              </a:ext>
            </a:extLst>
          </p:cNvPr>
          <p:cNvSpPr/>
          <p:nvPr/>
        </p:nvSpPr>
        <p:spPr>
          <a:xfrm>
            <a:off x="972457" y="2133600"/>
            <a:ext cx="537029" cy="1265004"/>
          </a:xfrm>
          <a:custGeom>
            <a:avLst/>
            <a:gdLst>
              <a:gd name="connsiteX0" fmla="*/ 537029 w 537029"/>
              <a:gd name="connsiteY0" fmla="*/ 0 h 1265004"/>
              <a:gd name="connsiteX1" fmla="*/ 319314 w 537029"/>
              <a:gd name="connsiteY1" fmla="*/ 130629 h 1265004"/>
              <a:gd name="connsiteX2" fmla="*/ 159657 w 537029"/>
              <a:gd name="connsiteY2" fmla="*/ 232229 h 1265004"/>
              <a:gd name="connsiteX3" fmla="*/ 29029 w 537029"/>
              <a:gd name="connsiteY3" fmla="*/ 508000 h 1265004"/>
              <a:gd name="connsiteX4" fmla="*/ 0 w 537029"/>
              <a:gd name="connsiteY4" fmla="*/ 696686 h 1265004"/>
              <a:gd name="connsiteX5" fmla="*/ 43543 w 537029"/>
              <a:gd name="connsiteY5" fmla="*/ 1016000 h 1265004"/>
              <a:gd name="connsiteX6" fmla="*/ 116114 w 537029"/>
              <a:gd name="connsiteY6" fmla="*/ 1117600 h 1265004"/>
              <a:gd name="connsiteX7" fmla="*/ 406400 w 537029"/>
              <a:gd name="connsiteY7" fmla="*/ 1262743 h 1265004"/>
              <a:gd name="connsiteX8" fmla="*/ 537029 w 537029"/>
              <a:gd name="connsiteY8" fmla="*/ 1262743 h 126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029" h="1265004">
                <a:moveTo>
                  <a:pt x="537029" y="0"/>
                </a:moveTo>
                <a:cubicBezTo>
                  <a:pt x="392792" y="28847"/>
                  <a:pt x="511122" y="-6377"/>
                  <a:pt x="319314" y="130629"/>
                </a:cubicBezTo>
                <a:cubicBezTo>
                  <a:pt x="267983" y="167294"/>
                  <a:pt x="212876" y="198362"/>
                  <a:pt x="159657" y="232229"/>
                </a:cubicBezTo>
                <a:cubicBezTo>
                  <a:pt x="105324" y="327311"/>
                  <a:pt x="60281" y="396386"/>
                  <a:pt x="29029" y="508000"/>
                </a:cubicBezTo>
                <a:cubicBezTo>
                  <a:pt x="11871" y="569279"/>
                  <a:pt x="9676" y="633791"/>
                  <a:pt x="0" y="696686"/>
                </a:cubicBezTo>
                <a:cubicBezTo>
                  <a:pt x="14514" y="803124"/>
                  <a:pt x="14976" y="912445"/>
                  <a:pt x="43543" y="1016000"/>
                </a:cubicBezTo>
                <a:cubicBezTo>
                  <a:pt x="54611" y="1056120"/>
                  <a:pt x="87991" y="1086921"/>
                  <a:pt x="116114" y="1117600"/>
                </a:cubicBezTo>
                <a:cubicBezTo>
                  <a:pt x="190010" y="1198214"/>
                  <a:pt x="298325" y="1250028"/>
                  <a:pt x="406400" y="1262743"/>
                </a:cubicBezTo>
                <a:cubicBezTo>
                  <a:pt x="449645" y="1267831"/>
                  <a:pt x="493486" y="1262743"/>
                  <a:pt x="537029" y="1262743"/>
                </a:cubicBezTo>
              </a:path>
            </a:pathLst>
          </a:custGeom>
          <a:noFill/>
          <a:ln w="28575"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C848D-CA6F-0C88-95AE-FD4547C4EC32}"/>
              </a:ext>
            </a:extLst>
          </p:cNvPr>
          <p:cNvSpPr txBox="1"/>
          <p:nvPr/>
        </p:nvSpPr>
        <p:spPr>
          <a:xfrm>
            <a:off x="551543" y="2610869"/>
            <a:ext cx="1074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97080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5B45C-747E-43E8-2848-73DF413B2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A7540-8D06-F802-CB6F-9103CBA0C3D7}"/>
              </a:ext>
            </a:extLst>
          </p:cNvPr>
          <p:cNvSpPr txBox="1"/>
          <p:nvPr/>
        </p:nvSpPr>
        <p:spPr>
          <a:xfrm>
            <a:off x="3241963" y="3059668"/>
            <a:ext cx="5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보스 몬스터</a:t>
            </a:r>
          </a:p>
        </p:txBody>
      </p:sp>
    </p:spTree>
    <p:extLst>
      <p:ext uri="{BB962C8B-B14F-4D97-AF65-F5344CB8AC3E}">
        <p14:creationId xmlns:p14="http://schemas.microsoft.com/office/powerpoint/2010/main" val="413010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72CC-40D5-9D0A-C054-3F4DE13B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9C8136-C310-25BB-2D73-D07D85C6C41B}"/>
              </a:ext>
            </a:extLst>
          </p:cNvPr>
          <p:cNvSpPr/>
          <p:nvPr/>
        </p:nvSpPr>
        <p:spPr>
          <a:xfrm>
            <a:off x="2880852" y="255814"/>
            <a:ext cx="6430296" cy="87015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2112D-0184-976B-5879-F4E83C964B24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CD7E60-0C1B-A3DA-8839-949D764420C4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03D675-DE41-9E5C-CE77-8FA86CF276B6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6DE6FC1-BCD1-E1D2-E22E-57685796E253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E59C515-3175-4D5C-D794-6DDAAE108F5D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556E57B-8AE4-BC51-40F2-D2AB6A8F8966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BB713AE-B249-75A5-C049-FC60970B7A7F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D53A65-B438-5C78-7D09-4DEBF43C05CE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09ED871-1BBB-CC15-3E10-617F7E59663C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7FA663B-2A12-7731-79D5-23272BD752E6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43B54227-4963-3381-3879-6284CD9C5DBE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8EF1407-7B19-3994-3954-B09C4613145D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56E7EA6-1210-2361-5E9E-172B7C7AFECD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56D63019-0934-34E9-CE5A-AC985E4BA353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A14DDBD-587C-73E8-33D8-A236A9E4755B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CB4D9C4-7286-08D7-1FC2-86964136B15B}"/>
              </a:ext>
            </a:extLst>
          </p:cNvPr>
          <p:cNvSpPr txBox="1"/>
          <p:nvPr/>
        </p:nvSpPr>
        <p:spPr>
          <a:xfrm>
            <a:off x="4992914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1DCA06-4911-AB0B-FD3D-6EBBC9DE4CB2}"/>
              </a:ext>
            </a:extLst>
          </p:cNvPr>
          <p:cNvSpPr txBox="1"/>
          <p:nvPr/>
        </p:nvSpPr>
        <p:spPr>
          <a:xfrm>
            <a:off x="1504950" y="5404834"/>
            <a:ext cx="918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 몬스터는 플레이어 정면에서 </a:t>
            </a:r>
            <a:r>
              <a:rPr lang="ko-KR" altLang="en-US" dirty="0" err="1"/>
              <a:t>스폰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보스 몬스터는 </a:t>
            </a:r>
            <a:r>
              <a:rPr lang="en-US" altLang="ko-KR" dirty="0"/>
              <a:t>1 </a:t>
            </a:r>
            <a:r>
              <a:rPr lang="ko-KR" altLang="en-US" dirty="0"/>
              <a:t>마리가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915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20689-9DB9-C79C-A64F-4BA41A214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7CBCDBB-5957-EE9E-7170-0DBC08E931B4}"/>
              </a:ext>
            </a:extLst>
          </p:cNvPr>
          <p:cNvSpPr txBox="1"/>
          <p:nvPr/>
        </p:nvSpPr>
        <p:spPr>
          <a:xfrm>
            <a:off x="1504950" y="5041597"/>
            <a:ext cx="9182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몬스터는 </a:t>
            </a:r>
            <a:r>
              <a:rPr lang="ko-KR" altLang="en-US" dirty="0" err="1"/>
              <a:t>스폰</a:t>
            </a:r>
            <a:r>
              <a:rPr lang="ko-KR" altLang="en-US" dirty="0"/>
              <a:t> 위치에 관계 없이 공격 당시 플레이어의 좌표 값을 향하여 공격한다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발사체는 발사되는 순간부터 궤도가 바뀌지 않는다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보스 몬스터는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곳에서 공격한다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탄막 유형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플레이어 좌표 값으로 직선 공격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F987CF-22D9-FBE3-6A70-9513B701942F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F79C3E-3DB3-5A6E-0C0E-92EE5C3F5908}"/>
              </a:ext>
            </a:extLst>
          </p:cNvPr>
          <p:cNvSpPr/>
          <p:nvPr/>
        </p:nvSpPr>
        <p:spPr>
          <a:xfrm>
            <a:off x="4635180" y="1355955"/>
            <a:ext cx="2185153" cy="11829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C36EFB-B89D-03F6-DE52-CD758226F07B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A58B7-CC1F-F167-A255-46FC4B0AAD31}"/>
              </a:ext>
            </a:extLst>
          </p:cNvPr>
          <p:cNvSpPr txBox="1"/>
          <p:nvPr/>
        </p:nvSpPr>
        <p:spPr>
          <a:xfrm>
            <a:off x="2880852" y="246743"/>
            <a:ext cx="643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엘리트 몬스터</a:t>
            </a:r>
            <a:r>
              <a:rPr lang="en-US" altLang="ko-KR" sz="2800" dirty="0"/>
              <a:t>_</a:t>
            </a:r>
            <a:r>
              <a:rPr lang="en-US" altLang="ko-KR" sz="2800" dirty="0" err="1"/>
              <a:t>Attack_Type_A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07DA49-42EB-18E1-CD31-5CF1AD4AC45C}"/>
              </a:ext>
            </a:extLst>
          </p:cNvPr>
          <p:cNvCxnSpPr>
            <a:cxnSpLocks/>
          </p:cNvCxnSpPr>
          <p:nvPr/>
        </p:nvCxnSpPr>
        <p:spPr>
          <a:xfrm>
            <a:off x="5727757" y="2665489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621BB1D-C88F-8FB3-F23A-E20E0D8A369B}"/>
              </a:ext>
            </a:extLst>
          </p:cNvPr>
          <p:cNvCxnSpPr>
            <a:cxnSpLocks/>
          </p:cNvCxnSpPr>
          <p:nvPr/>
        </p:nvCxnSpPr>
        <p:spPr>
          <a:xfrm>
            <a:off x="6804352" y="2272380"/>
            <a:ext cx="117426" cy="49990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600002-50B2-EB52-3796-0B38B1AFAE3F}"/>
              </a:ext>
            </a:extLst>
          </p:cNvPr>
          <p:cNvCxnSpPr>
            <a:cxnSpLocks/>
          </p:cNvCxnSpPr>
          <p:nvPr/>
        </p:nvCxnSpPr>
        <p:spPr>
          <a:xfrm>
            <a:off x="5979885" y="2665489"/>
            <a:ext cx="232229" cy="45432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D66C72A-CB8E-9BF2-46AA-749F3FC0BCF9}"/>
              </a:ext>
            </a:extLst>
          </p:cNvPr>
          <p:cNvCxnSpPr>
            <a:cxnSpLocks/>
          </p:cNvCxnSpPr>
          <p:nvPr/>
        </p:nvCxnSpPr>
        <p:spPr>
          <a:xfrm>
            <a:off x="6680875" y="2329583"/>
            <a:ext cx="58028" cy="53229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975D000-6547-1FB2-A38B-7670FE66FCFD}"/>
              </a:ext>
            </a:extLst>
          </p:cNvPr>
          <p:cNvSpPr/>
          <p:nvPr/>
        </p:nvSpPr>
        <p:spPr>
          <a:xfrm>
            <a:off x="5589159" y="2128952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1845F1-467A-3621-3858-8C1E7C72AED6}"/>
              </a:ext>
            </a:extLst>
          </p:cNvPr>
          <p:cNvSpPr/>
          <p:nvPr/>
        </p:nvSpPr>
        <p:spPr>
          <a:xfrm>
            <a:off x="6403676" y="1804328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17FA1F-2542-F2A8-E971-423A32A1F2DC}"/>
              </a:ext>
            </a:extLst>
          </p:cNvPr>
          <p:cNvSpPr txBox="1"/>
          <p:nvPr/>
        </p:nvSpPr>
        <p:spPr>
          <a:xfrm>
            <a:off x="9646584" y="1960251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공격나오는</a:t>
            </a:r>
            <a:r>
              <a:rPr lang="ko-KR" altLang="en-US" dirty="0"/>
              <a:t> 곳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8D0D87A-C92B-9FE3-D443-5931F050DE99}"/>
              </a:ext>
            </a:extLst>
          </p:cNvPr>
          <p:cNvCxnSpPr>
            <a:stCxn id="24" idx="1"/>
            <a:endCxn id="22" idx="6"/>
          </p:cNvCxnSpPr>
          <p:nvPr/>
        </p:nvCxnSpPr>
        <p:spPr>
          <a:xfrm flipH="1" flipV="1">
            <a:off x="6852461" y="2028721"/>
            <a:ext cx="2794123" cy="11619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981716-F280-0EF7-2CB9-428FB7C33CA1}"/>
              </a:ext>
            </a:extLst>
          </p:cNvPr>
          <p:cNvCxnSpPr>
            <a:cxnSpLocks/>
            <a:stCxn id="24" idx="1"/>
            <a:endCxn id="21" idx="6"/>
          </p:cNvCxnSpPr>
          <p:nvPr/>
        </p:nvCxnSpPr>
        <p:spPr>
          <a:xfrm flipH="1">
            <a:off x="6037944" y="2144917"/>
            <a:ext cx="3608640" cy="20842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CC1C1DA9-D53E-AB2B-78CE-50AA224A761F}"/>
              </a:ext>
            </a:extLst>
          </p:cNvPr>
          <p:cNvSpPr/>
          <p:nvPr/>
        </p:nvSpPr>
        <p:spPr>
          <a:xfrm>
            <a:off x="4678587" y="1892756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C976E5-ECA2-513F-CC0D-7CD413E693A8}"/>
              </a:ext>
            </a:extLst>
          </p:cNvPr>
          <p:cNvCxnSpPr>
            <a:cxnSpLocks/>
          </p:cNvCxnSpPr>
          <p:nvPr/>
        </p:nvCxnSpPr>
        <p:spPr>
          <a:xfrm>
            <a:off x="4766978" y="2450768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534D6B-D7DF-C83B-472D-A85DEB41CA02}"/>
              </a:ext>
            </a:extLst>
          </p:cNvPr>
          <p:cNvCxnSpPr>
            <a:cxnSpLocks/>
          </p:cNvCxnSpPr>
          <p:nvPr/>
        </p:nvCxnSpPr>
        <p:spPr>
          <a:xfrm>
            <a:off x="5019106" y="2450768"/>
            <a:ext cx="232229" cy="45432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7E4D1A-034D-5A5E-0A11-DD124FD13852}"/>
              </a:ext>
            </a:extLst>
          </p:cNvPr>
          <p:cNvSpPr/>
          <p:nvPr/>
        </p:nvSpPr>
        <p:spPr>
          <a:xfrm>
            <a:off x="1504950" y="255814"/>
            <a:ext cx="9182100" cy="464820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C3028E-F0EE-D2C6-F744-35DDB427BB30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0820176-34C2-3635-5CE1-D9D7A3EDC3F7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C5EF16A-80D7-E795-D746-03975769D3E5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B2C79F-811F-ABE6-9822-BC61A4705954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AFEEBA5-61E2-661E-E9C9-4F6580D6C294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608F009-4072-6AFC-A834-31C1C674BB6E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3697A42-EF95-1BDC-6261-544A53C802C5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87070B-89B3-C57A-F9A0-23C0E70129D7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FE912D4-7AE0-68EE-1AF2-28C7B1EDB191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9FCF2A1-D866-E560-F099-8B084CB51B05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A09CDF2-B2E3-B4D0-0196-40DBFB715129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716CC67-65B6-AE61-9C87-DA339CF18B79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1A63087-8C5E-6867-8A84-7520CBF7387C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3DABB2F-6FFE-4D3B-BFF9-CBFB56E16300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5D21910-8185-A5EF-F998-3F5DBC6667EC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8A1A1FC-4B5B-A6DF-7FAA-271EBDDF42B5}"/>
              </a:ext>
            </a:extLst>
          </p:cNvPr>
          <p:cNvSpPr txBox="1"/>
          <p:nvPr/>
        </p:nvSpPr>
        <p:spPr>
          <a:xfrm>
            <a:off x="4992914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C74B43-14A3-84E3-C9BE-F625FB7B5E97}"/>
              </a:ext>
            </a:extLst>
          </p:cNvPr>
          <p:cNvSpPr txBox="1"/>
          <p:nvPr/>
        </p:nvSpPr>
        <p:spPr>
          <a:xfrm>
            <a:off x="1504950" y="5404834"/>
            <a:ext cx="918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몬스터는 화면 밖에서 </a:t>
            </a:r>
            <a:r>
              <a:rPr lang="ko-KR" altLang="en-US" dirty="0" err="1"/>
              <a:t>스폰</a:t>
            </a:r>
            <a:r>
              <a:rPr lang="ko-KR" altLang="en-US" dirty="0"/>
              <a:t> 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 뒤쪽에서는 </a:t>
            </a:r>
            <a:r>
              <a:rPr lang="ko-KR" altLang="en-US" dirty="0" err="1"/>
              <a:t>스폰</a:t>
            </a:r>
            <a:r>
              <a:rPr lang="ko-KR" altLang="en-US" dirty="0"/>
              <a:t> 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93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B73D-C0F9-DB30-859E-74287C3A3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F6E04B4-C338-21AE-FC73-54CD867C6FA8}"/>
              </a:ext>
            </a:extLst>
          </p:cNvPr>
          <p:cNvSpPr txBox="1"/>
          <p:nvPr/>
        </p:nvSpPr>
        <p:spPr>
          <a:xfrm>
            <a:off x="1504950" y="5041597"/>
            <a:ext cx="9182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몬스터는 </a:t>
            </a:r>
            <a:r>
              <a:rPr lang="ko-KR" altLang="en-US" dirty="0" err="1"/>
              <a:t>스폰</a:t>
            </a:r>
            <a:r>
              <a:rPr lang="ko-KR" altLang="en-US" dirty="0"/>
              <a:t> 위치에 관계 없이 공격 당시 플레이어의 좌표 값을 향하여 공격한다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발사체는 발사되는 순간부터 궤도가 바뀌지 않는다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보스 몬스터는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곳에서 공격한다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탄막 유형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플레이어 좌표 값으로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확산탄</a:t>
            </a:r>
            <a:r>
              <a:rPr lang="ko-KR" altLang="en-US" sz="2400" b="1" dirty="0">
                <a:solidFill>
                  <a:srgbClr val="FF0000"/>
                </a:solidFill>
              </a:rPr>
              <a:t> 공격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44D194-66C0-F23B-3942-8235ADE545EA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DE0C001-ECA8-1C6A-BE12-A1CD0D1699C8}"/>
              </a:ext>
            </a:extLst>
          </p:cNvPr>
          <p:cNvSpPr/>
          <p:nvPr/>
        </p:nvSpPr>
        <p:spPr>
          <a:xfrm>
            <a:off x="4635180" y="1355955"/>
            <a:ext cx="2185153" cy="11829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696288-0A07-2F9A-BB5D-13D30C49A2A7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9DBC0-A7C3-755B-9D31-F485FF01847D}"/>
              </a:ext>
            </a:extLst>
          </p:cNvPr>
          <p:cNvSpPr txBox="1"/>
          <p:nvPr/>
        </p:nvSpPr>
        <p:spPr>
          <a:xfrm>
            <a:off x="2880852" y="246743"/>
            <a:ext cx="643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엘리트 몬스터</a:t>
            </a:r>
            <a:r>
              <a:rPr lang="en-US" altLang="ko-KR" sz="2800" dirty="0"/>
              <a:t>_</a:t>
            </a:r>
            <a:r>
              <a:rPr lang="en-US" altLang="ko-KR" sz="2800" dirty="0" err="1"/>
              <a:t>Attack_Type_B</a:t>
            </a:r>
            <a:endParaRPr lang="ko-KR" altLang="en-US" sz="28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238D83D-9DC5-1544-91EB-CB1355DB99BA}"/>
              </a:ext>
            </a:extLst>
          </p:cNvPr>
          <p:cNvSpPr/>
          <p:nvPr/>
        </p:nvSpPr>
        <p:spPr>
          <a:xfrm>
            <a:off x="5589159" y="2128952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D804EA-D339-1823-7A88-E99DF2866566}"/>
              </a:ext>
            </a:extLst>
          </p:cNvPr>
          <p:cNvSpPr/>
          <p:nvPr/>
        </p:nvSpPr>
        <p:spPr>
          <a:xfrm>
            <a:off x="6403676" y="1804328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644EFC-127E-56E3-7F7B-55F70DA3DA81}"/>
              </a:ext>
            </a:extLst>
          </p:cNvPr>
          <p:cNvSpPr txBox="1"/>
          <p:nvPr/>
        </p:nvSpPr>
        <p:spPr>
          <a:xfrm>
            <a:off x="9646584" y="1960251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공격나오는</a:t>
            </a:r>
            <a:r>
              <a:rPr lang="ko-KR" altLang="en-US" dirty="0"/>
              <a:t> 곳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73D1B0-C620-F447-1E5F-ADFE2DB28F02}"/>
              </a:ext>
            </a:extLst>
          </p:cNvPr>
          <p:cNvCxnSpPr>
            <a:stCxn id="24" idx="1"/>
            <a:endCxn id="22" idx="6"/>
          </p:cNvCxnSpPr>
          <p:nvPr/>
        </p:nvCxnSpPr>
        <p:spPr>
          <a:xfrm flipH="1" flipV="1">
            <a:off x="6852461" y="2028721"/>
            <a:ext cx="2794123" cy="11619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51AA8E-7C21-018A-A431-4C34DDBE7BCD}"/>
              </a:ext>
            </a:extLst>
          </p:cNvPr>
          <p:cNvCxnSpPr>
            <a:cxnSpLocks/>
            <a:stCxn id="24" idx="1"/>
            <a:endCxn id="21" idx="6"/>
          </p:cNvCxnSpPr>
          <p:nvPr/>
        </p:nvCxnSpPr>
        <p:spPr>
          <a:xfrm flipH="1">
            <a:off x="6037944" y="2144917"/>
            <a:ext cx="3608640" cy="20842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05565020-12ED-5E09-EDFD-A7AFB1A7FBA5}"/>
              </a:ext>
            </a:extLst>
          </p:cNvPr>
          <p:cNvSpPr/>
          <p:nvPr/>
        </p:nvSpPr>
        <p:spPr>
          <a:xfrm>
            <a:off x="4678587" y="1892756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B4F301-A6D1-5A7E-C6B0-86A8CC27A4E1}"/>
              </a:ext>
            </a:extLst>
          </p:cNvPr>
          <p:cNvCxnSpPr>
            <a:cxnSpLocks/>
          </p:cNvCxnSpPr>
          <p:nvPr/>
        </p:nvCxnSpPr>
        <p:spPr>
          <a:xfrm flipH="1">
            <a:off x="5566084" y="2742600"/>
            <a:ext cx="104775" cy="65722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6E95657-98E1-39B3-2A73-566B0ACDC71C}"/>
              </a:ext>
            </a:extLst>
          </p:cNvPr>
          <p:cNvCxnSpPr>
            <a:cxnSpLocks/>
          </p:cNvCxnSpPr>
          <p:nvPr/>
        </p:nvCxnSpPr>
        <p:spPr>
          <a:xfrm>
            <a:off x="5932260" y="2673608"/>
            <a:ext cx="163740" cy="57349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C03805-3F30-93F1-0DAD-A2C94677C916}"/>
              </a:ext>
            </a:extLst>
          </p:cNvPr>
          <p:cNvCxnSpPr>
            <a:cxnSpLocks/>
          </p:cNvCxnSpPr>
          <p:nvPr/>
        </p:nvCxnSpPr>
        <p:spPr>
          <a:xfrm>
            <a:off x="6096000" y="2655065"/>
            <a:ext cx="533371" cy="30528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4EE5D6A-4D95-62FC-41DF-D5C0AF311783}"/>
              </a:ext>
            </a:extLst>
          </p:cNvPr>
          <p:cNvGrpSpPr/>
          <p:nvPr/>
        </p:nvGrpSpPr>
        <p:grpSpPr>
          <a:xfrm rot="20814633">
            <a:off x="6679885" y="2131754"/>
            <a:ext cx="1063287" cy="744760"/>
            <a:chOff x="6665828" y="2235407"/>
            <a:chExt cx="1063287" cy="744760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BD43194-3F90-DB55-140E-FCB668EC6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5828" y="2322942"/>
              <a:ext cx="104775" cy="657225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5663985-FBF3-C8FD-5E71-27811632F283}"/>
                </a:ext>
              </a:extLst>
            </p:cNvPr>
            <p:cNvCxnSpPr>
              <a:cxnSpLocks/>
            </p:cNvCxnSpPr>
            <p:nvPr/>
          </p:nvCxnSpPr>
          <p:spPr>
            <a:xfrm>
              <a:off x="7032004" y="2253950"/>
              <a:ext cx="163740" cy="573490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CD3CEAD-1758-7E37-F4D5-CA4A0440B70D}"/>
                </a:ext>
              </a:extLst>
            </p:cNvPr>
            <p:cNvCxnSpPr>
              <a:cxnSpLocks/>
            </p:cNvCxnSpPr>
            <p:nvPr/>
          </p:nvCxnSpPr>
          <p:spPr>
            <a:xfrm>
              <a:off x="7195744" y="2235407"/>
              <a:ext cx="533371" cy="305288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961ACF-D5EA-D0BD-274F-4F60E8FC809D}"/>
              </a:ext>
            </a:extLst>
          </p:cNvPr>
          <p:cNvGrpSpPr/>
          <p:nvPr/>
        </p:nvGrpSpPr>
        <p:grpSpPr>
          <a:xfrm rot="884554">
            <a:off x="4491379" y="2464573"/>
            <a:ext cx="1063287" cy="744760"/>
            <a:chOff x="4492527" y="2453263"/>
            <a:chExt cx="1063287" cy="74476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EDD52F-F533-E3AF-8632-70EBECB3F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527" y="2540798"/>
              <a:ext cx="104775" cy="657225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2F4FE04-1231-3032-95F0-E38B5B490E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8703" y="2471806"/>
              <a:ext cx="163740" cy="573490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10C411C-2C8B-96BC-4E1A-8A5E5CD035AA}"/>
                </a:ext>
              </a:extLst>
            </p:cNvPr>
            <p:cNvCxnSpPr>
              <a:cxnSpLocks/>
            </p:cNvCxnSpPr>
            <p:nvPr/>
          </p:nvCxnSpPr>
          <p:spPr>
            <a:xfrm>
              <a:off x="5022443" y="2453263"/>
              <a:ext cx="533371" cy="305288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7818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4D35F-670C-8EB2-1509-0882876D9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559CC9-F871-0569-FD4D-FAC5BFFAE173}"/>
              </a:ext>
            </a:extLst>
          </p:cNvPr>
          <p:cNvSpPr txBox="1"/>
          <p:nvPr/>
        </p:nvSpPr>
        <p:spPr>
          <a:xfrm>
            <a:off x="1504950" y="5041597"/>
            <a:ext cx="9182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몬스터는 </a:t>
            </a:r>
            <a:r>
              <a:rPr lang="ko-KR" altLang="en-US" dirty="0" err="1"/>
              <a:t>스폰</a:t>
            </a:r>
            <a:r>
              <a:rPr lang="ko-KR" altLang="en-US" dirty="0"/>
              <a:t> 위치에 관계 없이 공격 당시 플레이어의 좌표 값을 향하여 공격한다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발사체는 발사되는 순간부터 궤도가 바뀌지 않는다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보스 몬스터는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곳에서 공격한다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탄막 유형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플레이어 좌표 값으로 빠른 </a:t>
            </a:r>
            <a:r>
              <a:rPr lang="ko-KR" altLang="en-US" sz="2400" b="1" dirty="0" err="1">
                <a:solidFill>
                  <a:srgbClr val="FF0000"/>
                </a:solidFill>
              </a:rPr>
              <a:t>연사탄</a:t>
            </a:r>
            <a:r>
              <a:rPr lang="ko-KR" altLang="en-US" sz="2400" b="1" dirty="0">
                <a:solidFill>
                  <a:srgbClr val="FF0000"/>
                </a:solidFill>
              </a:rPr>
              <a:t> 공격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E1CBBF-479D-10CB-49DC-19496AE620D8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B24780A-C5AC-60E0-A64B-05D1F437F8DC}"/>
              </a:ext>
            </a:extLst>
          </p:cNvPr>
          <p:cNvSpPr/>
          <p:nvPr/>
        </p:nvSpPr>
        <p:spPr>
          <a:xfrm>
            <a:off x="4635180" y="1355955"/>
            <a:ext cx="2185153" cy="11829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0F30ED2-5DB5-D9E8-BC82-2B1A1AE7E196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62F8D-403C-0647-3D91-4A94A443CCAF}"/>
              </a:ext>
            </a:extLst>
          </p:cNvPr>
          <p:cNvSpPr txBox="1"/>
          <p:nvPr/>
        </p:nvSpPr>
        <p:spPr>
          <a:xfrm>
            <a:off x="2880852" y="246743"/>
            <a:ext cx="643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엘리트 몬스터</a:t>
            </a:r>
            <a:r>
              <a:rPr lang="en-US" altLang="ko-KR" sz="2800" dirty="0"/>
              <a:t>_</a:t>
            </a:r>
            <a:r>
              <a:rPr lang="en-US" altLang="ko-KR" sz="2800" dirty="0" err="1"/>
              <a:t>Attack_Type_C</a:t>
            </a:r>
            <a:endParaRPr lang="ko-KR" altLang="en-US" sz="28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CDCF9F9-DDED-8534-2819-2CCCEC463E78}"/>
              </a:ext>
            </a:extLst>
          </p:cNvPr>
          <p:cNvSpPr/>
          <p:nvPr/>
        </p:nvSpPr>
        <p:spPr>
          <a:xfrm>
            <a:off x="5589159" y="2128952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199642-6826-4CBA-8C10-6F3C720A1527}"/>
              </a:ext>
            </a:extLst>
          </p:cNvPr>
          <p:cNvSpPr/>
          <p:nvPr/>
        </p:nvSpPr>
        <p:spPr>
          <a:xfrm>
            <a:off x="6403676" y="1804328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8DD1B-1259-E9F0-4D46-6E3CBE884411}"/>
              </a:ext>
            </a:extLst>
          </p:cNvPr>
          <p:cNvSpPr txBox="1"/>
          <p:nvPr/>
        </p:nvSpPr>
        <p:spPr>
          <a:xfrm>
            <a:off x="9646584" y="1960251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공격나오는</a:t>
            </a:r>
            <a:r>
              <a:rPr lang="ko-KR" altLang="en-US" dirty="0"/>
              <a:t> 곳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004AF6B-557F-9840-7FD9-13930A93BDCF}"/>
              </a:ext>
            </a:extLst>
          </p:cNvPr>
          <p:cNvCxnSpPr>
            <a:stCxn id="24" idx="1"/>
            <a:endCxn id="22" idx="6"/>
          </p:cNvCxnSpPr>
          <p:nvPr/>
        </p:nvCxnSpPr>
        <p:spPr>
          <a:xfrm flipH="1" flipV="1">
            <a:off x="6852461" y="2028721"/>
            <a:ext cx="2794123" cy="11619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58A853-BBFA-8A68-8251-4A3B3F1F2A3F}"/>
              </a:ext>
            </a:extLst>
          </p:cNvPr>
          <p:cNvCxnSpPr>
            <a:cxnSpLocks/>
            <a:stCxn id="24" idx="1"/>
            <a:endCxn id="21" idx="6"/>
          </p:cNvCxnSpPr>
          <p:nvPr/>
        </p:nvCxnSpPr>
        <p:spPr>
          <a:xfrm flipH="1">
            <a:off x="6037944" y="2144917"/>
            <a:ext cx="3608640" cy="20842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745FE7EF-4DBF-FF6E-F51B-92EA42B80B92}"/>
              </a:ext>
            </a:extLst>
          </p:cNvPr>
          <p:cNvSpPr/>
          <p:nvPr/>
        </p:nvSpPr>
        <p:spPr>
          <a:xfrm>
            <a:off x="4678587" y="1892756"/>
            <a:ext cx="448785" cy="448785"/>
          </a:xfrm>
          <a:prstGeom prst="ellipse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35C34B-03FE-5895-BD12-A21B03200DFD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59500" y="2091560"/>
            <a:ext cx="4487084" cy="5335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D60F14-1BFB-01CB-4107-3E7EA4B0823C}"/>
              </a:ext>
            </a:extLst>
          </p:cNvPr>
          <p:cNvCxnSpPr>
            <a:cxnSpLocks/>
          </p:cNvCxnSpPr>
          <p:nvPr/>
        </p:nvCxnSpPr>
        <p:spPr>
          <a:xfrm>
            <a:off x="4766978" y="2450768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1FCB8A-B933-749C-4CE0-5A370638934D}"/>
              </a:ext>
            </a:extLst>
          </p:cNvPr>
          <p:cNvCxnSpPr>
            <a:cxnSpLocks/>
          </p:cNvCxnSpPr>
          <p:nvPr/>
        </p:nvCxnSpPr>
        <p:spPr>
          <a:xfrm>
            <a:off x="4919378" y="2603168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FA24B93-F726-B60D-94E8-92C65736D924}"/>
              </a:ext>
            </a:extLst>
          </p:cNvPr>
          <p:cNvCxnSpPr>
            <a:cxnSpLocks/>
          </p:cNvCxnSpPr>
          <p:nvPr/>
        </p:nvCxnSpPr>
        <p:spPr>
          <a:xfrm>
            <a:off x="5071778" y="2755568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47588B-8B62-2AE4-1588-9F007FAE233F}"/>
              </a:ext>
            </a:extLst>
          </p:cNvPr>
          <p:cNvCxnSpPr>
            <a:cxnSpLocks/>
          </p:cNvCxnSpPr>
          <p:nvPr/>
        </p:nvCxnSpPr>
        <p:spPr>
          <a:xfrm>
            <a:off x="5224178" y="2907968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656F544-E2BC-42AE-186A-81E6423B5FF5}"/>
              </a:ext>
            </a:extLst>
          </p:cNvPr>
          <p:cNvCxnSpPr>
            <a:cxnSpLocks/>
          </p:cNvCxnSpPr>
          <p:nvPr/>
        </p:nvCxnSpPr>
        <p:spPr>
          <a:xfrm>
            <a:off x="5376578" y="3060368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CA92AC-CB98-EDE3-0F69-4F7CB864DEBE}"/>
              </a:ext>
            </a:extLst>
          </p:cNvPr>
          <p:cNvCxnSpPr>
            <a:cxnSpLocks/>
          </p:cNvCxnSpPr>
          <p:nvPr/>
        </p:nvCxnSpPr>
        <p:spPr>
          <a:xfrm>
            <a:off x="5528978" y="3212768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EABF5CE-F671-DB3D-76B6-0315E62B5E03}"/>
              </a:ext>
            </a:extLst>
          </p:cNvPr>
          <p:cNvCxnSpPr>
            <a:cxnSpLocks/>
          </p:cNvCxnSpPr>
          <p:nvPr/>
        </p:nvCxnSpPr>
        <p:spPr>
          <a:xfrm>
            <a:off x="5889113" y="2683887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759C1C2-A215-74A4-A0F0-C0718617FE63}"/>
              </a:ext>
            </a:extLst>
          </p:cNvPr>
          <p:cNvCxnSpPr>
            <a:cxnSpLocks/>
          </p:cNvCxnSpPr>
          <p:nvPr/>
        </p:nvCxnSpPr>
        <p:spPr>
          <a:xfrm>
            <a:off x="6034470" y="2696452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7F5E8C3-B021-FA64-8137-B705974C36B5}"/>
              </a:ext>
            </a:extLst>
          </p:cNvPr>
          <p:cNvCxnSpPr>
            <a:cxnSpLocks/>
          </p:cNvCxnSpPr>
          <p:nvPr/>
        </p:nvCxnSpPr>
        <p:spPr>
          <a:xfrm>
            <a:off x="6186870" y="2848852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2F10D7-251B-4F4A-4DD6-12F85B18380C}"/>
              </a:ext>
            </a:extLst>
          </p:cNvPr>
          <p:cNvCxnSpPr>
            <a:cxnSpLocks/>
          </p:cNvCxnSpPr>
          <p:nvPr/>
        </p:nvCxnSpPr>
        <p:spPr>
          <a:xfrm>
            <a:off x="6339270" y="3001252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0A21551-2A11-1348-5C1A-D61582D028EC}"/>
              </a:ext>
            </a:extLst>
          </p:cNvPr>
          <p:cNvCxnSpPr>
            <a:cxnSpLocks/>
          </p:cNvCxnSpPr>
          <p:nvPr/>
        </p:nvCxnSpPr>
        <p:spPr>
          <a:xfrm>
            <a:off x="6491670" y="3153652"/>
            <a:ext cx="206887" cy="49921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6B645B7-11A6-FB98-3A6D-FD81503F2E58}"/>
              </a:ext>
            </a:extLst>
          </p:cNvPr>
          <p:cNvGrpSpPr/>
          <p:nvPr/>
        </p:nvGrpSpPr>
        <p:grpSpPr>
          <a:xfrm rot="1447919">
            <a:off x="6560248" y="2302428"/>
            <a:ext cx="664087" cy="956412"/>
            <a:chOff x="6805504" y="2432812"/>
            <a:chExt cx="664087" cy="95641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EA5F0EC-4A54-C11D-0E77-410E63918D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5504" y="2432812"/>
              <a:ext cx="206887" cy="499212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5BDF594-7D3B-ECA5-1EA8-103EB730BB71}"/>
                </a:ext>
              </a:extLst>
            </p:cNvPr>
            <p:cNvCxnSpPr>
              <a:cxnSpLocks/>
            </p:cNvCxnSpPr>
            <p:nvPr/>
          </p:nvCxnSpPr>
          <p:spPr>
            <a:xfrm>
              <a:off x="6957904" y="2585212"/>
              <a:ext cx="206887" cy="499212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BB2B6F0-E461-A2B7-9FA1-F0619BD4473F}"/>
                </a:ext>
              </a:extLst>
            </p:cNvPr>
            <p:cNvCxnSpPr>
              <a:cxnSpLocks/>
            </p:cNvCxnSpPr>
            <p:nvPr/>
          </p:nvCxnSpPr>
          <p:spPr>
            <a:xfrm>
              <a:off x="7110304" y="2737612"/>
              <a:ext cx="206887" cy="499212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8F8B807-A688-31B1-E5D0-619AB0006F39}"/>
                </a:ext>
              </a:extLst>
            </p:cNvPr>
            <p:cNvCxnSpPr>
              <a:cxnSpLocks/>
            </p:cNvCxnSpPr>
            <p:nvPr/>
          </p:nvCxnSpPr>
          <p:spPr>
            <a:xfrm>
              <a:off x="7262704" y="2890012"/>
              <a:ext cx="206887" cy="499212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272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E08D7-1310-1ADA-463E-2B88FCC7C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8357FEE-686E-B211-724D-79051D5AF060}"/>
              </a:ext>
            </a:extLst>
          </p:cNvPr>
          <p:cNvSpPr/>
          <p:nvPr/>
        </p:nvSpPr>
        <p:spPr>
          <a:xfrm>
            <a:off x="2880852" y="255814"/>
            <a:ext cx="6430296" cy="87015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CCFB3-675B-B2CC-EF2C-981E31B5C892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9C9C5C-4669-F144-6CF3-89A6F468675D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02AD78-645F-3B1E-6FFC-1FF26D34EBF4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4313FF-C846-5111-987C-605915118594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746B7DF-0E43-4571-EC1F-6BACDEFB29FF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ED9A0B0-101C-2885-8BFC-36EB3FD45DE9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02FAB97-EE36-FA9A-8A62-E195170B4489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D5AB613-5843-CD21-E37B-E57C1FC8C77B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CD3D22C-35E6-3AA1-E813-6933979E72D3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ACF8C36-4836-AD81-E98B-467F0F1D41E9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605742E-59D4-3AE0-32AD-68E05F4C0127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3EF17FC0-9BBE-4307-284F-EB7EDC0436E9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F082CBC-8ACB-7632-66E2-118EE758B70B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C8F9D79-1712-42CC-6239-B2961E995E86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64D6B5FE-8F0D-E844-D233-2C2BF6733CC6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C5B4735-D400-5BEB-8397-B0CCDC363FAA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623DC3F-CBBD-C888-014E-F42782D7FF6C}"/>
              </a:ext>
            </a:extLst>
          </p:cNvPr>
          <p:cNvSpPr txBox="1"/>
          <p:nvPr/>
        </p:nvSpPr>
        <p:spPr>
          <a:xfrm>
            <a:off x="1504950" y="5241472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 몬스터는 </a:t>
            </a:r>
            <a:r>
              <a:rPr lang="en-US" altLang="ko-KR" dirty="0"/>
              <a:t>2</a:t>
            </a:r>
            <a:r>
              <a:rPr lang="ko-KR" altLang="en-US" dirty="0" err="1"/>
              <a:t>번위치</a:t>
            </a:r>
            <a:r>
              <a:rPr lang="ko-KR" altLang="en-US" dirty="0"/>
              <a:t> 뒤에서 </a:t>
            </a:r>
            <a:r>
              <a:rPr lang="ko-KR" altLang="en-US" dirty="0" err="1"/>
              <a:t>스폰되며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번을 따라 움직인다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(1, 2, 3</a:t>
            </a:r>
            <a:r>
              <a:rPr lang="ko-KR" altLang="en-US" dirty="0">
                <a:solidFill>
                  <a:srgbClr val="FF0000"/>
                </a:solidFill>
              </a:rPr>
              <a:t>을 움직이지만 플레이어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값을 따라 움직이게 할 수 있다면 플레이어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값을 따라 움직이도록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보스 몬스터의 움직임은 한가지로 고정한다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3C6E55-9712-CDEA-01EC-10DED48A3DF9}"/>
              </a:ext>
            </a:extLst>
          </p:cNvPr>
          <p:cNvCxnSpPr>
            <a:cxnSpLocks/>
          </p:cNvCxnSpPr>
          <p:nvPr/>
        </p:nvCxnSpPr>
        <p:spPr>
          <a:xfrm>
            <a:off x="2699657" y="1985744"/>
            <a:ext cx="7257142" cy="22076"/>
          </a:xfrm>
          <a:prstGeom prst="straightConnector1">
            <a:avLst/>
          </a:prstGeom>
          <a:ln w="190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4B6A91-DFC4-1F56-3A5C-BED3DDA329DF}"/>
              </a:ext>
            </a:extLst>
          </p:cNvPr>
          <p:cNvSpPr txBox="1"/>
          <p:nvPr/>
        </p:nvSpPr>
        <p:spPr>
          <a:xfrm>
            <a:off x="-311164" y="213835"/>
            <a:ext cx="3330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보스 몬스터</a:t>
            </a:r>
            <a:r>
              <a:rPr lang="en-US" altLang="ko-KR" sz="2800" dirty="0"/>
              <a:t>_</a:t>
            </a:r>
            <a:r>
              <a:rPr lang="en-US" altLang="ko-KR" sz="2800" dirty="0" err="1"/>
              <a:t>Movement_A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256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A2CB8-690C-17DC-B194-02A35B1D1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509A2721-61C5-9216-B597-CDE23DFB6572}"/>
              </a:ext>
            </a:extLst>
          </p:cNvPr>
          <p:cNvSpPr txBox="1"/>
          <p:nvPr/>
        </p:nvSpPr>
        <p:spPr>
          <a:xfrm>
            <a:off x="1843314" y="1052285"/>
            <a:ext cx="229325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9BAB5-AB24-95B9-3C98-809BC60474E8}"/>
              </a:ext>
            </a:extLst>
          </p:cNvPr>
          <p:cNvSpPr txBox="1"/>
          <p:nvPr/>
        </p:nvSpPr>
        <p:spPr>
          <a:xfrm>
            <a:off x="1843314" y="2103038"/>
            <a:ext cx="229325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패턴 </a:t>
            </a:r>
            <a:r>
              <a:rPr lang="en-US" altLang="ko-KR" sz="3600" b="1" dirty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61C50-EF2E-AC15-77F6-0C7BBCDED12A}"/>
              </a:ext>
            </a:extLst>
          </p:cNvPr>
          <p:cNvSpPr txBox="1"/>
          <p:nvPr/>
        </p:nvSpPr>
        <p:spPr>
          <a:xfrm>
            <a:off x="1843314" y="2830625"/>
            <a:ext cx="229325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패턴 </a:t>
            </a:r>
            <a:r>
              <a:rPr lang="en-US" altLang="ko-KR" sz="3600" b="1" dirty="0">
                <a:solidFill>
                  <a:srgbClr val="FF0000"/>
                </a:solidFill>
              </a:rPr>
              <a:t>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7ECA3-152A-153A-1170-92B9D1775DF4}"/>
              </a:ext>
            </a:extLst>
          </p:cNvPr>
          <p:cNvSpPr txBox="1"/>
          <p:nvPr/>
        </p:nvSpPr>
        <p:spPr>
          <a:xfrm>
            <a:off x="1843314" y="4619734"/>
            <a:ext cx="229325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사망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6EF32-5E52-1859-DE91-1682B0DF6059}"/>
              </a:ext>
            </a:extLst>
          </p:cNvPr>
          <p:cNvSpPr txBox="1"/>
          <p:nvPr/>
        </p:nvSpPr>
        <p:spPr>
          <a:xfrm>
            <a:off x="4659086" y="2241537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Attack_Type_A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FF4E8-A6F5-C25D-F4D0-199529BB3294}"/>
              </a:ext>
            </a:extLst>
          </p:cNvPr>
          <p:cNvSpPr txBox="1"/>
          <p:nvPr/>
        </p:nvSpPr>
        <p:spPr>
          <a:xfrm>
            <a:off x="4659085" y="2969124"/>
            <a:ext cx="406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Attack_Type_B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079037C-5BDC-0AC8-D8AE-9AC9DCBA10D2}"/>
              </a:ext>
            </a:extLst>
          </p:cNvPr>
          <p:cNvSpPr/>
          <p:nvPr/>
        </p:nvSpPr>
        <p:spPr>
          <a:xfrm>
            <a:off x="972457" y="2133599"/>
            <a:ext cx="537029" cy="1563111"/>
          </a:xfrm>
          <a:custGeom>
            <a:avLst/>
            <a:gdLst>
              <a:gd name="connsiteX0" fmla="*/ 537029 w 537029"/>
              <a:gd name="connsiteY0" fmla="*/ 0 h 1265004"/>
              <a:gd name="connsiteX1" fmla="*/ 319314 w 537029"/>
              <a:gd name="connsiteY1" fmla="*/ 130629 h 1265004"/>
              <a:gd name="connsiteX2" fmla="*/ 159657 w 537029"/>
              <a:gd name="connsiteY2" fmla="*/ 232229 h 1265004"/>
              <a:gd name="connsiteX3" fmla="*/ 29029 w 537029"/>
              <a:gd name="connsiteY3" fmla="*/ 508000 h 1265004"/>
              <a:gd name="connsiteX4" fmla="*/ 0 w 537029"/>
              <a:gd name="connsiteY4" fmla="*/ 696686 h 1265004"/>
              <a:gd name="connsiteX5" fmla="*/ 43543 w 537029"/>
              <a:gd name="connsiteY5" fmla="*/ 1016000 h 1265004"/>
              <a:gd name="connsiteX6" fmla="*/ 116114 w 537029"/>
              <a:gd name="connsiteY6" fmla="*/ 1117600 h 1265004"/>
              <a:gd name="connsiteX7" fmla="*/ 406400 w 537029"/>
              <a:gd name="connsiteY7" fmla="*/ 1262743 h 1265004"/>
              <a:gd name="connsiteX8" fmla="*/ 537029 w 537029"/>
              <a:gd name="connsiteY8" fmla="*/ 1262743 h 126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029" h="1265004">
                <a:moveTo>
                  <a:pt x="537029" y="0"/>
                </a:moveTo>
                <a:cubicBezTo>
                  <a:pt x="392792" y="28847"/>
                  <a:pt x="511122" y="-6377"/>
                  <a:pt x="319314" y="130629"/>
                </a:cubicBezTo>
                <a:cubicBezTo>
                  <a:pt x="267983" y="167294"/>
                  <a:pt x="212876" y="198362"/>
                  <a:pt x="159657" y="232229"/>
                </a:cubicBezTo>
                <a:cubicBezTo>
                  <a:pt x="105324" y="327311"/>
                  <a:pt x="60281" y="396386"/>
                  <a:pt x="29029" y="508000"/>
                </a:cubicBezTo>
                <a:cubicBezTo>
                  <a:pt x="11871" y="569279"/>
                  <a:pt x="9676" y="633791"/>
                  <a:pt x="0" y="696686"/>
                </a:cubicBezTo>
                <a:cubicBezTo>
                  <a:pt x="14514" y="803124"/>
                  <a:pt x="14976" y="912445"/>
                  <a:pt x="43543" y="1016000"/>
                </a:cubicBezTo>
                <a:cubicBezTo>
                  <a:pt x="54611" y="1056120"/>
                  <a:pt x="87991" y="1086921"/>
                  <a:pt x="116114" y="1117600"/>
                </a:cubicBezTo>
                <a:cubicBezTo>
                  <a:pt x="190010" y="1198214"/>
                  <a:pt x="298325" y="1250028"/>
                  <a:pt x="406400" y="1262743"/>
                </a:cubicBezTo>
                <a:cubicBezTo>
                  <a:pt x="449645" y="1267831"/>
                  <a:pt x="493486" y="1262743"/>
                  <a:pt x="537029" y="1262743"/>
                </a:cubicBezTo>
              </a:path>
            </a:pathLst>
          </a:custGeom>
          <a:noFill/>
          <a:ln w="28575"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839A9-2975-85F4-DE7C-DCF10EA74E0D}"/>
              </a:ext>
            </a:extLst>
          </p:cNvPr>
          <p:cNvSpPr txBox="1"/>
          <p:nvPr/>
        </p:nvSpPr>
        <p:spPr>
          <a:xfrm>
            <a:off x="435428" y="2784458"/>
            <a:ext cx="1074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E885E-817B-626C-62B9-06733189D318}"/>
              </a:ext>
            </a:extLst>
          </p:cNvPr>
          <p:cNvSpPr txBox="1"/>
          <p:nvPr/>
        </p:nvSpPr>
        <p:spPr>
          <a:xfrm>
            <a:off x="1843314" y="3558212"/>
            <a:ext cx="229325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패턴 </a:t>
            </a:r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D977-5697-CDE1-EB87-60C7DD6584FA}"/>
              </a:ext>
            </a:extLst>
          </p:cNvPr>
          <p:cNvSpPr txBox="1"/>
          <p:nvPr/>
        </p:nvSpPr>
        <p:spPr>
          <a:xfrm>
            <a:off x="4659085" y="3696711"/>
            <a:ext cx="406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Attack_Type_C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19C1F-8FAD-0BB6-9EAC-29C5822DFD25}"/>
              </a:ext>
            </a:extLst>
          </p:cNvPr>
          <p:cNvSpPr txBox="1"/>
          <p:nvPr/>
        </p:nvSpPr>
        <p:spPr>
          <a:xfrm>
            <a:off x="8948057" y="832529"/>
            <a:ext cx="280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패턴 </a:t>
            </a:r>
            <a:r>
              <a:rPr lang="en-US" altLang="ko-KR" b="1" dirty="0">
                <a:solidFill>
                  <a:srgbClr val="FF0000"/>
                </a:solidFill>
              </a:rPr>
              <a:t>1, 2, 3 </a:t>
            </a:r>
            <a:r>
              <a:rPr lang="ko-KR" altLang="en-US" b="1" dirty="0">
                <a:solidFill>
                  <a:srgbClr val="FF0000"/>
                </a:solidFill>
              </a:rPr>
              <a:t>을 랜덤으로 반복할 수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반복 주기 타임은 동일</a:t>
            </a:r>
          </a:p>
        </p:txBody>
      </p:sp>
    </p:spTree>
    <p:extLst>
      <p:ext uri="{BB962C8B-B14F-4D97-AF65-F5344CB8AC3E}">
        <p14:creationId xmlns:p14="http://schemas.microsoft.com/office/powerpoint/2010/main" val="181501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6F661-9986-9585-1080-2EB697C21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16EC5B1-224C-DEA2-70F9-EE1CCA3D0BAC}"/>
              </a:ext>
            </a:extLst>
          </p:cNvPr>
          <p:cNvSpPr txBox="1"/>
          <p:nvPr/>
        </p:nvSpPr>
        <p:spPr>
          <a:xfrm>
            <a:off x="1504950" y="5310123"/>
            <a:ext cx="9182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몬스터는 </a:t>
            </a:r>
            <a:r>
              <a:rPr lang="ko-KR" altLang="en-US" dirty="0" err="1"/>
              <a:t>스폰</a:t>
            </a:r>
            <a:r>
              <a:rPr lang="ko-KR" altLang="en-US" dirty="0"/>
              <a:t> 위치에 관계 없이 공격 당시 플레이어의 좌표 값을 향하여 공격한다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발사체는 발사되는 순간부터 궤도가 바뀌지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탄막 유형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플레이어 좌표 값으로 직선 공격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0751E6-1EEA-E20D-616E-7D72DC4BA524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DAA7C05-BF99-4D75-E257-EBD356D0864D}"/>
              </a:ext>
            </a:extLst>
          </p:cNvPr>
          <p:cNvSpPr/>
          <p:nvPr/>
        </p:nvSpPr>
        <p:spPr>
          <a:xfrm>
            <a:off x="3178629" y="1625600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D451D-E619-D798-F0F7-8CF6DFA3ECC5}"/>
              </a:ext>
            </a:extLst>
          </p:cNvPr>
          <p:cNvSpPr/>
          <p:nvPr/>
        </p:nvSpPr>
        <p:spPr>
          <a:xfrm>
            <a:off x="4644572" y="1908628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5E6F8B-3D7D-C295-59E3-6F3A22852C12}"/>
              </a:ext>
            </a:extLst>
          </p:cNvPr>
          <p:cNvSpPr/>
          <p:nvPr/>
        </p:nvSpPr>
        <p:spPr>
          <a:xfrm>
            <a:off x="6096000" y="1538512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A4B7208-1561-3C3A-6795-16D00912A8BF}"/>
              </a:ext>
            </a:extLst>
          </p:cNvPr>
          <p:cNvSpPr/>
          <p:nvPr/>
        </p:nvSpPr>
        <p:spPr>
          <a:xfrm>
            <a:off x="8469085" y="1799768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7528A1-4586-D9FC-E292-30FEA26C348D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77214F-545A-57BF-CEA4-4DBC9D4FFB73}"/>
              </a:ext>
            </a:extLst>
          </p:cNvPr>
          <p:cNvCxnSpPr/>
          <p:nvPr/>
        </p:nvCxnSpPr>
        <p:spPr>
          <a:xfrm>
            <a:off x="3672115" y="2409368"/>
            <a:ext cx="319314" cy="37011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0EBF13-3DA3-7D0C-409B-27E2BC481AD4}"/>
              </a:ext>
            </a:extLst>
          </p:cNvPr>
          <p:cNvCxnSpPr/>
          <p:nvPr/>
        </p:nvCxnSpPr>
        <p:spPr>
          <a:xfrm>
            <a:off x="5210629" y="2644875"/>
            <a:ext cx="319314" cy="37011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2AF4A4-674B-466B-392C-BA03E79356C4}"/>
              </a:ext>
            </a:extLst>
          </p:cNvPr>
          <p:cNvCxnSpPr>
            <a:cxnSpLocks/>
          </p:cNvCxnSpPr>
          <p:nvPr/>
        </p:nvCxnSpPr>
        <p:spPr>
          <a:xfrm>
            <a:off x="6429829" y="2289627"/>
            <a:ext cx="29028" cy="54030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352D58-BEF8-31AE-3972-2C0FEBE5D941}"/>
              </a:ext>
            </a:extLst>
          </p:cNvPr>
          <p:cNvCxnSpPr>
            <a:cxnSpLocks/>
          </p:cNvCxnSpPr>
          <p:nvPr/>
        </p:nvCxnSpPr>
        <p:spPr>
          <a:xfrm flipH="1">
            <a:off x="8069943" y="2509330"/>
            <a:ext cx="399142" cy="33733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EC1CF-63FC-EE3C-AC0D-8F1D1CE49A59}"/>
              </a:ext>
            </a:extLst>
          </p:cNvPr>
          <p:cNvSpPr txBox="1"/>
          <p:nvPr/>
        </p:nvSpPr>
        <p:spPr>
          <a:xfrm>
            <a:off x="2880852" y="246743"/>
            <a:ext cx="643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일반 몬스터</a:t>
            </a:r>
            <a:r>
              <a:rPr lang="en-US" altLang="ko-KR" sz="2800" dirty="0"/>
              <a:t>_</a:t>
            </a:r>
            <a:r>
              <a:rPr lang="en-US" altLang="ko-KR" sz="2800" dirty="0" err="1"/>
              <a:t>Type_A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619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70F9A-36F4-6DC3-F155-3C1E7B808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60B6385-67F8-87BF-6C25-14CC683EF380}"/>
              </a:ext>
            </a:extLst>
          </p:cNvPr>
          <p:cNvSpPr txBox="1"/>
          <p:nvPr/>
        </p:nvSpPr>
        <p:spPr>
          <a:xfrm>
            <a:off x="1504950" y="5310123"/>
            <a:ext cx="9182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 일반 몬스터는 직선으로만 공격한다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플레이어 좌표 값을 참고하지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탄막 유형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무조건 직선 탄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07045F-F6DC-521D-3ACA-C2AACEC6A26D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646B47F-A572-332C-5498-A9D3F56F0FE5}"/>
              </a:ext>
            </a:extLst>
          </p:cNvPr>
          <p:cNvSpPr/>
          <p:nvPr/>
        </p:nvSpPr>
        <p:spPr>
          <a:xfrm>
            <a:off x="3098332" y="1465938"/>
            <a:ext cx="566057" cy="5660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423582-1A4B-A757-9B61-D8858EA919A0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EFBD60-153A-373E-B953-BEBE5CEF5D01}"/>
              </a:ext>
            </a:extLst>
          </p:cNvPr>
          <p:cNvCxnSpPr/>
          <p:nvPr/>
        </p:nvCxnSpPr>
        <p:spPr>
          <a:xfrm>
            <a:off x="3381360" y="2162628"/>
            <a:ext cx="0" cy="53702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9C10C389-559D-F5FA-2443-F4465A686F75}"/>
              </a:ext>
            </a:extLst>
          </p:cNvPr>
          <p:cNvSpPr/>
          <p:nvPr/>
        </p:nvSpPr>
        <p:spPr>
          <a:xfrm>
            <a:off x="8367953" y="1465938"/>
            <a:ext cx="566057" cy="5660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AC9F9E-1874-D4D3-CF78-B4EA6E685F98}"/>
              </a:ext>
            </a:extLst>
          </p:cNvPr>
          <p:cNvCxnSpPr/>
          <p:nvPr/>
        </p:nvCxnSpPr>
        <p:spPr>
          <a:xfrm>
            <a:off x="8650981" y="2162628"/>
            <a:ext cx="0" cy="53702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64EDF5-627A-E032-66F3-7E81CA425F3E}"/>
              </a:ext>
            </a:extLst>
          </p:cNvPr>
          <p:cNvSpPr txBox="1"/>
          <p:nvPr/>
        </p:nvSpPr>
        <p:spPr>
          <a:xfrm>
            <a:off x="2880852" y="246743"/>
            <a:ext cx="643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일반 몬스터</a:t>
            </a:r>
            <a:r>
              <a:rPr lang="en-US" altLang="ko-KR" sz="2800" dirty="0"/>
              <a:t>_</a:t>
            </a:r>
            <a:r>
              <a:rPr lang="en-US" altLang="ko-KR" sz="2800" dirty="0" err="1"/>
              <a:t>Type_b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079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2603-6CE8-2D2C-68BC-7BD7922C3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4EE35D-C998-978A-D2BC-54E4FD8C62EA}"/>
              </a:ext>
            </a:extLst>
          </p:cNvPr>
          <p:cNvSpPr/>
          <p:nvPr/>
        </p:nvSpPr>
        <p:spPr>
          <a:xfrm>
            <a:off x="1504950" y="255814"/>
            <a:ext cx="9182100" cy="464820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79E85-C50A-305D-EC77-1AB26AD0EE98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1DEBE4-841F-D485-A7C8-5095360ACC3A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8CED47-07E5-9688-B475-1764DD517576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A8B90A-2BDE-B5E2-DFF3-56B7B06D336D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AD68B70-2CB8-465C-976C-336DBFB4909A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C12FFE9-84EF-49B4-3BB6-DE97BC3F0852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BA94A8FA-057E-C6CA-82F4-1258BCCA4D62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EBC3349-330E-1938-A6B5-78C3C15A0681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3DCE9E-C3AC-0B7E-1D03-158CA7E87202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29A9F5E-7185-4451-0254-6172765DE290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70A3DFD-E37A-6691-CE1D-4877BB625D5C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39CB7CA-C34A-E539-04BC-8BF6EF006090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06EF160-836E-E34A-1407-C59D1651B6B5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2D6580B-EE42-1B81-5B54-27FAC8EC871D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AF99BB6-0992-9B18-9D9B-A98639A96FAD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6963FF7-DC43-9BE9-7CF4-49F55DD044BC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820AD08-CA95-1EF0-772F-83DC42C53C39}"/>
              </a:ext>
            </a:extLst>
          </p:cNvPr>
          <p:cNvSpPr txBox="1"/>
          <p:nvPr/>
        </p:nvSpPr>
        <p:spPr>
          <a:xfrm>
            <a:off x="1504950" y="5417777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스폰</a:t>
            </a:r>
            <a:r>
              <a:rPr lang="ko-KR" altLang="en-US" dirty="0"/>
              <a:t> 위치에 따라 도착지가 정해진다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SPAWN AREA_C -&gt; SPAWNAREA_B</a:t>
            </a:r>
          </a:p>
          <a:p>
            <a:r>
              <a:rPr lang="en-US" altLang="ko-KR" dirty="0"/>
              <a:t>SPAWN_AREA_B -&gt; SPAWNAREA-C</a:t>
            </a:r>
          </a:p>
          <a:p>
            <a:r>
              <a:rPr lang="en-US" altLang="ko-KR" dirty="0"/>
              <a:t>SPAWN_AREA_A -&gt; </a:t>
            </a:r>
            <a:r>
              <a:rPr lang="ko-KR" altLang="en-US" dirty="0"/>
              <a:t>플레이어 방향 </a:t>
            </a:r>
            <a:r>
              <a:rPr lang="en-US" altLang="ko-KR" dirty="0"/>
              <a:t>(7, 8, 9)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E4CF246-716D-AF6B-7A07-1156E9563055}"/>
              </a:ext>
            </a:extLst>
          </p:cNvPr>
          <p:cNvSpPr/>
          <p:nvPr/>
        </p:nvSpPr>
        <p:spPr>
          <a:xfrm>
            <a:off x="1625600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80F946C-4276-D081-D6FE-4CC096BEA458}"/>
              </a:ext>
            </a:extLst>
          </p:cNvPr>
          <p:cNvSpPr/>
          <p:nvPr/>
        </p:nvSpPr>
        <p:spPr>
          <a:xfrm>
            <a:off x="9724571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4D521D-BCAE-107A-E77C-FBC04994BD82}"/>
              </a:ext>
            </a:extLst>
          </p:cNvPr>
          <p:cNvSpPr/>
          <p:nvPr/>
        </p:nvSpPr>
        <p:spPr>
          <a:xfrm rot="5400000">
            <a:off x="5765830" y="-2803791"/>
            <a:ext cx="660338" cy="702266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D8F71-31CC-F435-5329-BF347CCDB82F}"/>
              </a:ext>
            </a:extLst>
          </p:cNvPr>
          <p:cNvSpPr txBox="1"/>
          <p:nvPr/>
        </p:nvSpPr>
        <p:spPr>
          <a:xfrm rot="16200000">
            <a:off x="928914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7FE79-AF16-0A35-9E47-BDF738E97811}"/>
              </a:ext>
            </a:extLst>
          </p:cNvPr>
          <p:cNvSpPr txBox="1"/>
          <p:nvPr/>
        </p:nvSpPr>
        <p:spPr>
          <a:xfrm rot="16200000">
            <a:off x="9027886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AREA_B</a:t>
            </a:r>
          </a:p>
        </p:txBody>
      </p:sp>
    </p:spTree>
    <p:extLst>
      <p:ext uri="{BB962C8B-B14F-4D97-AF65-F5344CB8AC3E}">
        <p14:creationId xmlns:p14="http://schemas.microsoft.com/office/powerpoint/2010/main" val="400571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95996-DCBD-A2BA-F438-B89AA293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B6E614-6B7E-7AB5-80A8-4839BE372EA6}"/>
              </a:ext>
            </a:extLst>
          </p:cNvPr>
          <p:cNvSpPr/>
          <p:nvPr/>
        </p:nvSpPr>
        <p:spPr>
          <a:xfrm>
            <a:off x="1504950" y="255814"/>
            <a:ext cx="9182100" cy="464820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E9FA8-2B8D-E473-A48D-0265226DAE2D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DBBAFE-15FD-2D90-8B18-7F513596D19A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08E66C-12A5-56EE-2671-616CDD6157AC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503D05-21C5-90E1-674D-7738F0779BCF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3D4750C-E45C-498E-9D8D-B6723B34E22C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B769FE0-1222-0252-3BE5-848A6C2CD89F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CBF606A-CA65-4CF7-0122-6A2E2D3E3363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B7076A58-F9B7-7A92-3BCB-232F052BC1E8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5A19254-C0E0-677C-B71B-0C0BB5D045F7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9E74C19-6174-E841-51D0-FBCEF0E57FCC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CED2D12-EA15-D2B5-9FF9-130127AE96AE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420A53D-BC8A-DDD9-9C90-67AED69B685A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84EE1CC-C2EE-D150-0856-013B2BE127EC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BB83F2E-C9D6-D3F6-E353-63649B5AF301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9E964BCE-0B40-9DC4-5BC9-FE2ADA0637BC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5436FD2-F7BA-3A17-7DD0-C5ECDF1CD079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085BD52-CE28-789B-4F57-310075EE7D19}"/>
              </a:ext>
            </a:extLst>
          </p:cNvPr>
          <p:cNvSpPr txBox="1"/>
          <p:nvPr/>
        </p:nvSpPr>
        <p:spPr>
          <a:xfrm>
            <a:off x="1504950" y="5241472"/>
            <a:ext cx="918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스폰</a:t>
            </a:r>
            <a:r>
              <a:rPr lang="ko-KR" altLang="en-US" dirty="0"/>
              <a:t> 위치에 따라 도착지가 정해진다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SPAWN AREA_C -&gt; SPAWNAREA_B</a:t>
            </a:r>
          </a:p>
          <a:p>
            <a:r>
              <a:rPr lang="en-US" altLang="ko-KR" dirty="0"/>
              <a:t>	1</a:t>
            </a:r>
            <a:r>
              <a:rPr lang="ko-KR" altLang="en-US" dirty="0"/>
              <a:t>번 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	4</a:t>
            </a:r>
            <a:r>
              <a:rPr lang="ko-KR" altLang="en-US" dirty="0"/>
              <a:t>번 </a:t>
            </a:r>
            <a:r>
              <a:rPr lang="en-US" altLang="ko-KR" dirty="0"/>
              <a:t>-&gt; 6</a:t>
            </a:r>
            <a:r>
              <a:rPr lang="ko-KR" altLang="en-US" dirty="0"/>
              <a:t>번</a:t>
            </a:r>
            <a:r>
              <a:rPr lang="en-US" altLang="ko-KR" dirty="0"/>
              <a:t>	</a:t>
            </a:r>
            <a:r>
              <a:rPr lang="ko-KR" altLang="en-US" dirty="0"/>
              <a:t>가능하다면 </a:t>
            </a:r>
            <a:r>
              <a:rPr lang="en-US" altLang="ko-KR" dirty="0"/>
              <a:t>1, 4, 7 -&gt; 3, 6, 9 (</a:t>
            </a:r>
            <a:r>
              <a:rPr lang="ko-KR" altLang="en-US" dirty="0"/>
              <a:t>랜덤으로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7</a:t>
            </a:r>
            <a:r>
              <a:rPr lang="ko-KR" altLang="en-US" dirty="0"/>
              <a:t>번 </a:t>
            </a:r>
            <a:r>
              <a:rPr lang="en-US" altLang="ko-KR" dirty="0"/>
              <a:t>-&gt; 3</a:t>
            </a:r>
            <a:r>
              <a:rPr lang="ko-KR" altLang="en-US" dirty="0"/>
              <a:t>번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8CFA6DB-8D98-111A-C279-205ADAF43B14}"/>
              </a:ext>
            </a:extLst>
          </p:cNvPr>
          <p:cNvSpPr/>
          <p:nvPr/>
        </p:nvSpPr>
        <p:spPr>
          <a:xfrm>
            <a:off x="1625600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572FAB-4267-DFAC-86B1-6F66A8EFA8B7}"/>
              </a:ext>
            </a:extLst>
          </p:cNvPr>
          <p:cNvSpPr/>
          <p:nvPr/>
        </p:nvSpPr>
        <p:spPr>
          <a:xfrm>
            <a:off x="9724571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78A94E-FF00-CB63-8D75-57E09DA471D4}"/>
              </a:ext>
            </a:extLst>
          </p:cNvPr>
          <p:cNvSpPr/>
          <p:nvPr/>
        </p:nvSpPr>
        <p:spPr>
          <a:xfrm rot="5400000">
            <a:off x="5765830" y="-2803791"/>
            <a:ext cx="660338" cy="702266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E0C3A-BDB5-17AA-A20F-E3870EABE89C}"/>
              </a:ext>
            </a:extLst>
          </p:cNvPr>
          <p:cNvSpPr txBox="1"/>
          <p:nvPr/>
        </p:nvSpPr>
        <p:spPr>
          <a:xfrm rot="16200000">
            <a:off x="928914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B2033-B0A4-8A68-F2D7-168E780D66A3}"/>
              </a:ext>
            </a:extLst>
          </p:cNvPr>
          <p:cNvSpPr txBox="1"/>
          <p:nvPr/>
        </p:nvSpPr>
        <p:spPr>
          <a:xfrm rot="16200000">
            <a:off x="9027886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AREA_B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764D66-282D-A17D-E96E-EEE304A09073}"/>
              </a:ext>
            </a:extLst>
          </p:cNvPr>
          <p:cNvSpPr/>
          <p:nvPr/>
        </p:nvSpPr>
        <p:spPr>
          <a:xfrm>
            <a:off x="2699657" y="255814"/>
            <a:ext cx="6788665" cy="46482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5E42E1-2A86-DF7C-1A88-8D30B35BB450}"/>
              </a:ext>
            </a:extLst>
          </p:cNvPr>
          <p:cNvCxnSpPr>
            <a:stCxn id="4" idx="6"/>
          </p:cNvCxnSpPr>
          <p:nvPr/>
        </p:nvCxnSpPr>
        <p:spPr>
          <a:xfrm>
            <a:off x="2467429" y="2608639"/>
            <a:ext cx="7257142" cy="22076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4309CD-C9C9-6B4B-6503-D1DCCE75B191}"/>
              </a:ext>
            </a:extLst>
          </p:cNvPr>
          <p:cNvCxnSpPr>
            <a:cxnSpLocks/>
          </p:cNvCxnSpPr>
          <p:nvPr/>
        </p:nvCxnSpPr>
        <p:spPr>
          <a:xfrm>
            <a:off x="3788229" y="1886857"/>
            <a:ext cx="4688114" cy="2249714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CE4CB4-80C1-0E0C-33C9-FAE8452A4AE6}"/>
              </a:ext>
            </a:extLst>
          </p:cNvPr>
          <p:cNvCxnSpPr>
            <a:cxnSpLocks/>
          </p:cNvCxnSpPr>
          <p:nvPr/>
        </p:nvCxnSpPr>
        <p:spPr>
          <a:xfrm flipV="1">
            <a:off x="3770993" y="1912258"/>
            <a:ext cx="4688114" cy="2249714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7579D3-B7FD-AC20-1E49-9582EDBAAE48}"/>
              </a:ext>
            </a:extLst>
          </p:cNvPr>
          <p:cNvCxnSpPr>
            <a:cxnSpLocks/>
          </p:cNvCxnSpPr>
          <p:nvPr/>
        </p:nvCxnSpPr>
        <p:spPr>
          <a:xfrm>
            <a:off x="3796510" y="3033485"/>
            <a:ext cx="4605103" cy="22076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4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B75F6-78A8-AC90-E343-9A4D29DE4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CD513D-86D2-3F1B-5504-177F2F11577E}"/>
              </a:ext>
            </a:extLst>
          </p:cNvPr>
          <p:cNvSpPr/>
          <p:nvPr/>
        </p:nvSpPr>
        <p:spPr>
          <a:xfrm>
            <a:off x="1504950" y="255814"/>
            <a:ext cx="9182100" cy="464820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D256F-BD70-0152-1919-FF72D6D4F7FA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748DB1-1344-2025-F3BE-1AA185D2F3C9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1A4EBA-2D44-D576-D1A6-A8D2BC9E8D75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EFB146C-F5CE-A50D-A4F7-1AA7BA654F37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6B3D5A1-1725-83D4-BA88-A945086AD3FC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1A7125D-E2EC-7910-3A89-9FBBE2FCA2B6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067BF8E-1307-8E22-4346-A9D0C0223F50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A1B03CB-8FD8-8DB7-6681-3F4FC1A759B9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F83FF82-A81E-705B-A02F-20B9A87836C7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2F0FBA6-59B6-9056-2054-D4F4A39A3B5C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F7C317D-DF06-2808-B0AC-CCA295D52EE7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0BDAFC3-ECCD-197C-3217-5C49728376D8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55E48F6-9F9C-9A4C-69EA-D670855AEFB6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DEBBF38-5505-E7E3-DDA0-5DD169899506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943D5FE-78EE-0FD9-64CA-635DDA299D89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E201072-7E8C-C45F-C749-6F12630B2084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2606AEB-1C82-44F3-64F8-26BCE8E661B2}"/>
              </a:ext>
            </a:extLst>
          </p:cNvPr>
          <p:cNvSpPr txBox="1"/>
          <p:nvPr/>
        </p:nvSpPr>
        <p:spPr>
          <a:xfrm>
            <a:off x="1504950" y="5241472"/>
            <a:ext cx="918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스폰</a:t>
            </a:r>
            <a:r>
              <a:rPr lang="ko-KR" altLang="en-US" dirty="0"/>
              <a:t> 위치에 따라 도착지가 정해진다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SPAWN AREA_B -&gt; SPAWNAREA_C</a:t>
            </a:r>
          </a:p>
          <a:p>
            <a:r>
              <a:rPr lang="en-US" altLang="ko-KR" dirty="0"/>
              <a:t>	3</a:t>
            </a:r>
            <a:r>
              <a:rPr lang="ko-KR" altLang="en-US" dirty="0"/>
              <a:t>번 </a:t>
            </a:r>
            <a:r>
              <a:rPr lang="en-US" altLang="ko-KR" dirty="0"/>
              <a:t>-&gt; 7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	6</a:t>
            </a:r>
            <a:r>
              <a:rPr lang="ko-KR" altLang="en-US" dirty="0"/>
              <a:t>번 </a:t>
            </a:r>
            <a:r>
              <a:rPr lang="en-US" altLang="ko-KR" dirty="0"/>
              <a:t>-&gt; 5</a:t>
            </a:r>
            <a:r>
              <a:rPr lang="ko-KR" altLang="en-US" dirty="0"/>
              <a:t>번</a:t>
            </a:r>
            <a:r>
              <a:rPr lang="en-US" altLang="ko-KR" dirty="0"/>
              <a:t>	</a:t>
            </a:r>
            <a:r>
              <a:rPr lang="ko-KR" altLang="en-US" dirty="0"/>
              <a:t>가능하다면 </a:t>
            </a:r>
            <a:r>
              <a:rPr lang="en-US" altLang="ko-KR" dirty="0"/>
              <a:t>3, 6, 9 -&gt; 1, 4, 7 (</a:t>
            </a:r>
            <a:r>
              <a:rPr lang="ko-KR" altLang="en-US" dirty="0"/>
              <a:t>랜덤으로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9</a:t>
            </a:r>
            <a:r>
              <a:rPr lang="ko-KR" altLang="en-US" dirty="0"/>
              <a:t>번 </a:t>
            </a:r>
            <a:r>
              <a:rPr lang="en-US" altLang="ko-KR" dirty="0"/>
              <a:t>-&gt; 1</a:t>
            </a:r>
            <a:r>
              <a:rPr lang="ko-KR" altLang="en-US" dirty="0"/>
              <a:t>번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501FA1-E058-5585-479D-2E6DC9FF5292}"/>
              </a:ext>
            </a:extLst>
          </p:cNvPr>
          <p:cNvSpPr/>
          <p:nvPr/>
        </p:nvSpPr>
        <p:spPr>
          <a:xfrm>
            <a:off x="1625600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3CA7A0-EE73-576E-6E22-0B4914EDF8B3}"/>
              </a:ext>
            </a:extLst>
          </p:cNvPr>
          <p:cNvSpPr/>
          <p:nvPr/>
        </p:nvSpPr>
        <p:spPr>
          <a:xfrm>
            <a:off x="9724571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C1CF9F-0EEF-C7B2-1745-017042D55F55}"/>
              </a:ext>
            </a:extLst>
          </p:cNvPr>
          <p:cNvSpPr/>
          <p:nvPr/>
        </p:nvSpPr>
        <p:spPr>
          <a:xfrm rot="5400000">
            <a:off x="5765830" y="-2803791"/>
            <a:ext cx="660338" cy="702266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46FE3-1E35-84FF-8840-46681533E979}"/>
              </a:ext>
            </a:extLst>
          </p:cNvPr>
          <p:cNvSpPr txBox="1"/>
          <p:nvPr/>
        </p:nvSpPr>
        <p:spPr>
          <a:xfrm rot="16200000">
            <a:off x="928914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386BB-796A-0232-DAC9-0A54265079C0}"/>
              </a:ext>
            </a:extLst>
          </p:cNvPr>
          <p:cNvSpPr txBox="1"/>
          <p:nvPr/>
        </p:nvSpPr>
        <p:spPr>
          <a:xfrm rot="16200000">
            <a:off x="9027886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AREA_B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F39AD9-1660-F433-5EAB-C486D61B9061}"/>
              </a:ext>
            </a:extLst>
          </p:cNvPr>
          <p:cNvSpPr/>
          <p:nvPr/>
        </p:nvSpPr>
        <p:spPr>
          <a:xfrm>
            <a:off x="2699657" y="255814"/>
            <a:ext cx="6788665" cy="46482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C13800-1811-5912-F9EF-7E3A5D298FEA}"/>
              </a:ext>
            </a:extLst>
          </p:cNvPr>
          <p:cNvCxnSpPr>
            <a:cxnSpLocks/>
          </p:cNvCxnSpPr>
          <p:nvPr/>
        </p:nvCxnSpPr>
        <p:spPr>
          <a:xfrm flipH="1">
            <a:off x="2467429" y="2608639"/>
            <a:ext cx="7257142" cy="22076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6B3C002-A81D-277B-8BC5-E07FDE9DDBD5}"/>
              </a:ext>
            </a:extLst>
          </p:cNvPr>
          <p:cNvCxnSpPr>
            <a:cxnSpLocks/>
          </p:cNvCxnSpPr>
          <p:nvPr/>
        </p:nvCxnSpPr>
        <p:spPr>
          <a:xfrm flipH="1">
            <a:off x="3788229" y="1886857"/>
            <a:ext cx="4688114" cy="2249714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26AC88-80BB-9C33-BA34-DC64FDBC05B5}"/>
              </a:ext>
            </a:extLst>
          </p:cNvPr>
          <p:cNvCxnSpPr>
            <a:cxnSpLocks/>
          </p:cNvCxnSpPr>
          <p:nvPr/>
        </p:nvCxnSpPr>
        <p:spPr>
          <a:xfrm flipH="1" flipV="1">
            <a:off x="3770993" y="1912258"/>
            <a:ext cx="4688114" cy="2249714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3F62541-3A73-4112-B8CE-F8FB7CD9A1C6}"/>
              </a:ext>
            </a:extLst>
          </p:cNvPr>
          <p:cNvCxnSpPr>
            <a:cxnSpLocks/>
          </p:cNvCxnSpPr>
          <p:nvPr/>
        </p:nvCxnSpPr>
        <p:spPr>
          <a:xfrm flipH="1">
            <a:off x="3796510" y="3033485"/>
            <a:ext cx="4605103" cy="22076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8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0744C-48F9-378B-675A-346ADE95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A098DF-1CD7-3D7D-A359-7E1116D45F29}"/>
              </a:ext>
            </a:extLst>
          </p:cNvPr>
          <p:cNvCxnSpPr>
            <a:cxnSpLocks/>
          </p:cNvCxnSpPr>
          <p:nvPr/>
        </p:nvCxnSpPr>
        <p:spPr>
          <a:xfrm flipH="1">
            <a:off x="3796510" y="3033485"/>
            <a:ext cx="4605103" cy="22076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00C9FD-7487-63D2-2304-A61B90DD5A17}"/>
              </a:ext>
            </a:extLst>
          </p:cNvPr>
          <p:cNvSpPr/>
          <p:nvPr/>
        </p:nvSpPr>
        <p:spPr>
          <a:xfrm>
            <a:off x="1504950" y="255814"/>
            <a:ext cx="9182100" cy="464820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BDC84-B13E-ABCA-893D-8A6C81E8E1C3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482049-1ACC-79DD-38CA-96488CD78247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0CCE44-BB36-189D-802C-CE0A019CE97C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F87635-63EA-C9F9-FF2D-0B987D9136B9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A0343-91FD-5088-1166-C1E3F8F5E553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1950FF7-C4CE-A87C-1CDB-B1E9ACB94BC6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3DEA625-FEE3-5C27-B2EC-AB1AE4D7BCDC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0729AB2-CE7A-3C86-A1E9-A20FDA1F56F5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94FB576-7E1B-F7DE-0FBD-D0C7FE3D9FFC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0B3F15B-9FBE-BB77-0387-7751A8822DB9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0F18F5-8240-0C09-13EF-BD4C2D6EFCB6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AD60A7A-E116-A514-F5DB-572F2DFA0C6B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99AA003-3E87-F897-81B5-5874B9DFEDB1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B4672A0-96BB-DBE1-1A96-36DD4649723B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33F1C70-7A4C-F36A-738D-2006F51254AE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357E8B3-AAEA-59B8-590D-1A3A8A54A3EE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1EDB7E1-DB5E-55B4-04CF-A89A06F27BA6}"/>
              </a:ext>
            </a:extLst>
          </p:cNvPr>
          <p:cNvSpPr txBox="1"/>
          <p:nvPr/>
        </p:nvSpPr>
        <p:spPr>
          <a:xfrm>
            <a:off x="1504950" y="5241472"/>
            <a:ext cx="918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스폰</a:t>
            </a:r>
            <a:r>
              <a:rPr lang="ko-KR" altLang="en-US" dirty="0"/>
              <a:t> 위치에 따라 도착지가 정해진다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SPAWN AREA_A -&gt; </a:t>
            </a:r>
            <a:r>
              <a:rPr lang="ko-KR" altLang="en-US" dirty="0"/>
              <a:t>플레이어 방향</a:t>
            </a:r>
            <a:endParaRPr lang="en-US" altLang="ko-KR" dirty="0"/>
          </a:p>
          <a:p>
            <a:r>
              <a:rPr lang="en-US" altLang="ko-KR" dirty="0"/>
              <a:t>	3</a:t>
            </a:r>
            <a:r>
              <a:rPr lang="ko-KR" altLang="en-US" dirty="0"/>
              <a:t>번 </a:t>
            </a:r>
            <a:r>
              <a:rPr lang="en-US" altLang="ko-KR" dirty="0"/>
              <a:t>-&gt; 8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	2</a:t>
            </a:r>
            <a:r>
              <a:rPr lang="ko-KR" altLang="en-US" dirty="0"/>
              <a:t>번 </a:t>
            </a:r>
            <a:r>
              <a:rPr lang="en-US" altLang="ko-KR" dirty="0"/>
              <a:t>-&gt; 7</a:t>
            </a:r>
            <a:r>
              <a:rPr lang="ko-KR" altLang="en-US" dirty="0"/>
              <a:t>번</a:t>
            </a:r>
            <a:r>
              <a:rPr lang="en-US" altLang="ko-KR" dirty="0"/>
              <a:t>	</a:t>
            </a:r>
            <a:r>
              <a:rPr lang="ko-KR" altLang="en-US" dirty="0"/>
              <a:t>가능하다면 </a:t>
            </a:r>
            <a:r>
              <a:rPr lang="en-US" altLang="ko-KR" dirty="0"/>
              <a:t>1, 2, 3 -&gt; 7, 8, 9 (</a:t>
            </a:r>
            <a:r>
              <a:rPr lang="ko-KR" altLang="en-US" dirty="0"/>
              <a:t>랜덤으로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1</a:t>
            </a:r>
            <a:r>
              <a:rPr lang="ko-KR" altLang="en-US" dirty="0"/>
              <a:t>번 </a:t>
            </a:r>
            <a:r>
              <a:rPr lang="en-US" altLang="ko-KR" dirty="0"/>
              <a:t>-&gt; 9</a:t>
            </a:r>
            <a:r>
              <a:rPr lang="ko-KR" altLang="en-US" dirty="0"/>
              <a:t>번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AC472F-D32F-57F5-F3E1-9AEE29820E6E}"/>
              </a:ext>
            </a:extLst>
          </p:cNvPr>
          <p:cNvSpPr/>
          <p:nvPr/>
        </p:nvSpPr>
        <p:spPr>
          <a:xfrm>
            <a:off x="1625600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5670539-8063-4599-E573-2309E4CA94F2}"/>
              </a:ext>
            </a:extLst>
          </p:cNvPr>
          <p:cNvSpPr/>
          <p:nvPr/>
        </p:nvSpPr>
        <p:spPr>
          <a:xfrm>
            <a:off x="9724571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52CB9EF-F1AF-FBF9-DEC2-F8211CA5AE3A}"/>
              </a:ext>
            </a:extLst>
          </p:cNvPr>
          <p:cNvSpPr/>
          <p:nvPr/>
        </p:nvSpPr>
        <p:spPr>
          <a:xfrm rot="5400000">
            <a:off x="5765830" y="-2803791"/>
            <a:ext cx="660338" cy="702266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F5A2-DA08-D24B-E51F-2E6EADFF5697}"/>
              </a:ext>
            </a:extLst>
          </p:cNvPr>
          <p:cNvSpPr txBox="1"/>
          <p:nvPr/>
        </p:nvSpPr>
        <p:spPr>
          <a:xfrm rot="16200000">
            <a:off x="928914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F2F38-FD6A-17DF-5811-BECD3C027B30}"/>
              </a:ext>
            </a:extLst>
          </p:cNvPr>
          <p:cNvSpPr txBox="1"/>
          <p:nvPr/>
        </p:nvSpPr>
        <p:spPr>
          <a:xfrm rot="16200000">
            <a:off x="9027886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AREA_B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8ADEB7-F8A3-7F71-A9F9-D3DA14489F4D}"/>
              </a:ext>
            </a:extLst>
          </p:cNvPr>
          <p:cNvSpPr/>
          <p:nvPr/>
        </p:nvSpPr>
        <p:spPr>
          <a:xfrm>
            <a:off x="1504949" y="1166562"/>
            <a:ext cx="9178692" cy="37374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E51BA0-0F13-046D-2FDE-FDF8C9E4983B}"/>
              </a:ext>
            </a:extLst>
          </p:cNvPr>
          <p:cNvCxnSpPr>
            <a:cxnSpLocks/>
          </p:cNvCxnSpPr>
          <p:nvPr/>
        </p:nvCxnSpPr>
        <p:spPr>
          <a:xfrm flipH="1">
            <a:off x="6328229" y="1886857"/>
            <a:ext cx="2148114" cy="2264229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2E6072A-FE2B-C856-841C-061A8FDBE17F}"/>
              </a:ext>
            </a:extLst>
          </p:cNvPr>
          <p:cNvCxnSpPr>
            <a:cxnSpLocks/>
          </p:cNvCxnSpPr>
          <p:nvPr/>
        </p:nvCxnSpPr>
        <p:spPr>
          <a:xfrm flipH="1">
            <a:off x="3715658" y="1948457"/>
            <a:ext cx="2148114" cy="2264229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D09344-09F5-82C5-A8B6-600EBBB4FB65}"/>
              </a:ext>
            </a:extLst>
          </p:cNvPr>
          <p:cNvCxnSpPr>
            <a:cxnSpLocks/>
          </p:cNvCxnSpPr>
          <p:nvPr/>
        </p:nvCxnSpPr>
        <p:spPr>
          <a:xfrm>
            <a:off x="3793101" y="1948457"/>
            <a:ext cx="4562114" cy="2194965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0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ED037-FC66-3E0C-5D3C-16A2F83F6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6655F3-5725-FFDC-9E1C-8AFEBE48ABD4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FB1C089-CA29-D4B7-131D-8F31D8D76063}"/>
              </a:ext>
            </a:extLst>
          </p:cNvPr>
          <p:cNvSpPr/>
          <p:nvPr/>
        </p:nvSpPr>
        <p:spPr>
          <a:xfrm>
            <a:off x="3098332" y="2416628"/>
            <a:ext cx="566057" cy="5660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D2AE1E-F0C0-11BD-95DD-59AD599670F1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0EE697-DB84-44EA-2AD9-42E4F1AAD730}"/>
              </a:ext>
            </a:extLst>
          </p:cNvPr>
          <p:cNvCxnSpPr/>
          <p:nvPr/>
        </p:nvCxnSpPr>
        <p:spPr>
          <a:xfrm>
            <a:off x="3381360" y="3113318"/>
            <a:ext cx="0" cy="53702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DF3053B-6E3C-AA17-3A6A-8A8825F9D864}"/>
              </a:ext>
            </a:extLst>
          </p:cNvPr>
          <p:cNvSpPr/>
          <p:nvPr/>
        </p:nvSpPr>
        <p:spPr>
          <a:xfrm>
            <a:off x="7953945" y="1465938"/>
            <a:ext cx="566057" cy="5660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B41954-F6A8-8FCE-190A-F429AA4EAE22}"/>
              </a:ext>
            </a:extLst>
          </p:cNvPr>
          <p:cNvCxnSpPr/>
          <p:nvPr/>
        </p:nvCxnSpPr>
        <p:spPr>
          <a:xfrm>
            <a:off x="8236973" y="2162628"/>
            <a:ext cx="0" cy="53702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B0E4229F-E7A8-A474-C6C1-A14B83FD9574}"/>
              </a:ext>
            </a:extLst>
          </p:cNvPr>
          <p:cNvSpPr/>
          <p:nvPr/>
        </p:nvSpPr>
        <p:spPr>
          <a:xfrm>
            <a:off x="3178629" y="1625600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C32B1F9-CBE0-C455-F521-02E347CEF6D7}"/>
              </a:ext>
            </a:extLst>
          </p:cNvPr>
          <p:cNvSpPr/>
          <p:nvPr/>
        </p:nvSpPr>
        <p:spPr>
          <a:xfrm>
            <a:off x="4644572" y="1908628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5919C6-8312-D105-1300-71A99AC4EE3D}"/>
              </a:ext>
            </a:extLst>
          </p:cNvPr>
          <p:cNvSpPr/>
          <p:nvPr/>
        </p:nvSpPr>
        <p:spPr>
          <a:xfrm>
            <a:off x="6096000" y="1538512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607455-D3DF-D768-A20E-B2ABEB079B83}"/>
              </a:ext>
            </a:extLst>
          </p:cNvPr>
          <p:cNvSpPr/>
          <p:nvPr/>
        </p:nvSpPr>
        <p:spPr>
          <a:xfrm>
            <a:off x="8745091" y="2779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70DE51-C62D-B0F1-C1F5-D0811CD5E290}"/>
              </a:ext>
            </a:extLst>
          </p:cNvPr>
          <p:cNvCxnSpPr/>
          <p:nvPr/>
        </p:nvCxnSpPr>
        <p:spPr>
          <a:xfrm>
            <a:off x="3672115" y="2409368"/>
            <a:ext cx="319314" cy="37011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F4959D-B4BD-D8FC-4BD6-56AA9B3E426D}"/>
              </a:ext>
            </a:extLst>
          </p:cNvPr>
          <p:cNvCxnSpPr/>
          <p:nvPr/>
        </p:nvCxnSpPr>
        <p:spPr>
          <a:xfrm>
            <a:off x="5210629" y="2644875"/>
            <a:ext cx="319314" cy="37011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A7B09F-FD12-8298-E1BC-933019B152D5}"/>
              </a:ext>
            </a:extLst>
          </p:cNvPr>
          <p:cNvCxnSpPr>
            <a:cxnSpLocks/>
          </p:cNvCxnSpPr>
          <p:nvPr/>
        </p:nvCxnSpPr>
        <p:spPr>
          <a:xfrm>
            <a:off x="6429829" y="2289627"/>
            <a:ext cx="29028" cy="54030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E9C994-6951-4B10-50B1-3F48D7FD5703}"/>
              </a:ext>
            </a:extLst>
          </p:cNvPr>
          <p:cNvCxnSpPr>
            <a:cxnSpLocks/>
          </p:cNvCxnSpPr>
          <p:nvPr/>
        </p:nvCxnSpPr>
        <p:spPr>
          <a:xfrm flipH="1">
            <a:off x="7953945" y="3176871"/>
            <a:ext cx="697036" cy="25212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18764C-AB3D-56AE-6F7D-B7FC1C751399}"/>
              </a:ext>
            </a:extLst>
          </p:cNvPr>
          <p:cNvSpPr txBox="1"/>
          <p:nvPr/>
        </p:nvSpPr>
        <p:spPr>
          <a:xfrm>
            <a:off x="1504950" y="5241472"/>
            <a:ext cx="918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플레이어는 우선적으로 </a:t>
            </a:r>
            <a:r>
              <a:rPr lang="ko-KR" altLang="en-US" dirty="0" err="1"/>
              <a:t>유도탄</a:t>
            </a:r>
            <a:r>
              <a:rPr lang="ko-KR" altLang="en-US" dirty="0"/>
              <a:t> 공격을 피하며 </a:t>
            </a:r>
            <a:r>
              <a:rPr lang="ko-KR" altLang="en-US" dirty="0" err="1"/>
              <a:t>직선탄이</a:t>
            </a:r>
            <a:r>
              <a:rPr lang="ko-KR" altLang="en-US" dirty="0"/>
              <a:t> 없는 안전 구역을 확인</a:t>
            </a:r>
            <a:endParaRPr lang="en-US" altLang="ko-KR" dirty="0"/>
          </a:p>
          <a:p>
            <a:r>
              <a:rPr lang="ko-KR" altLang="en-US" dirty="0"/>
              <a:t>플레이어의 </a:t>
            </a:r>
            <a:r>
              <a:rPr lang="ko-KR" altLang="en-US" dirty="0" err="1"/>
              <a:t>유도탄</a:t>
            </a:r>
            <a:r>
              <a:rPr lang="ko-KR" altLang="en-US" dirty="0"/>
              <a:t> 컨트롤과 </a:t>
            </a:r>
            <a:r>
              <a:rPr lang="ko-KR" altLang="en-US" dirty="0" err="1"/>
              <a:t>직선탄</a:t>
            </a:r>
            <a:r>
              <a:rPr lang="ko-KR" altLang="en-US" dirty="0"/>
              <a:t> 회피를 유도</a:t>
            </a:r>
          </a:p>
        </p:txBody>
      </p:sp>
    </p:spTree>
    <p:extLst>
      <p:ext uri="{BB962C8B-B14F-4D97-AF65-F5344CB8AC3E}">
        <p14:creationId xmlns:p14="http://schemas.microsoft.com/office/powerpoint/2010/main" val="282810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873</Words>
  <Application>Microsoft Office PowerPoint</Application>
  <PresentationFormat>와이드스크린</PresentationFormat>
  <Paragraphs>221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백</dc:creator>
  <cp:lastModifiedBy>승헌 백</cp:lastModifiedBy>
  <cp:revision>1</cp:revision>
  <dcterms:created xsi:type="dcterms:W3CDTF">2025-06-24T12:21:13Z</dcterms:created>
  <dcterms:modified xsi:type="dcterms:W3CDTF">2025-06-25T01:03:25Z</dcterms:modified>
</cp:coreProperties>
</file>