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C1E1E-FD98-67D5-3C4C-1607937EE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D9DE25-3840-0884-DDFC-D2DA4098D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12B13-600F-B2C4-AA86-17089AE4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AE21-714B-1C43-4DEB-0E1F1142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214E4-FBE0-E291-4661-88232E5C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3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068E-6B47-F407-45B0-3C44156A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DE7DA-51D1-8338-3A98-859D6ED7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6AC8B-1759-9FC6-F33B-3E083398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B7140-D4CA-1AB7-58C4-BAED2BC1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4AF33-B88C-86F5-C377-458FBEDF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8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24343-742E-8183-F69B-D18B7CD3F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BA611-8478-6876-AE9E-5D724320D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92BE4-1B77-3BD3-56F3-665C63B5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F2B0C-09C2-4CA2-E619-78A93FD5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34447-CA08-7148-12C0-B76F5038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7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2A46-5DF7-E896-7F92-D0966EF4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F361F-0296-146D-51A8-5D69AAA0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E1C41-CDAB-3878-F47D-9F6FB1C0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B1133-DF5C-3884-7685-47906D11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07111-21F8-1B91-9B68-D0729496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4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21F00-5A74-1278-5907-9E1EDD1F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F1A5A-750D-73AB-8801-A86CD417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1CF1A-632B-DD09-9A76-2E2E1794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F92D8-C5D7-AF04-B7B4-C1FF0F58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AFF4B-CF15-3974-7242-494EFF34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5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FC77B-EB94-233A-BF15-E3CF053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C387C-CA70-0511-46A8-5DB7C729D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95693A-C71F-6018-35C4-AB6FEAB9A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F3A99-F241-6927-D3A7-6E70766D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2857B-7D3D-4489-F8AC-990EB283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7181A-5DDF-30A3-43F1-12477B5F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0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FFFF6-63C9-F06D-6AA7-DC28888C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01681A-AA41-FB85-8FB6-33F1CD95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81565-5B19-4EB2-9F49-B94798D0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908077-1A25-0C88-80C8-6BDF0B7CB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BB9116-29A7-4D00-B0E6-B3E5EDB23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399B1-2D9A-DB66-9AB7-0D02115F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AB26FF-D740-087C-A2A2-97F2FEE1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D2B756-635A-BF22-2A0F-339A16AF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8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88B02-00E8-BCB4-C8AB-2FE18371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142737-7950-6CDE-B500-F51932B3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889C7A-A691-350C-7DBB-BD7BA7BB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33861-44E0-1893-9151-B0EBFA53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748915-425B-5D12-6352-B70E82B3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2E6C52-35D4-2899-321E-55A7243E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E685E-5853-421A-17A3-F9B19B7D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4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6A708-835A-2335-8E79-8109C556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7AB06-4525-2D01-5D96-67854D3E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0F3F13-00C0-24C9-00AE-FAB6BEDD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0D804-C786-44DD-CA10-28928B3C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73B61-15B2-905C-B9D0-89C1050C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2712C-A2EF-E0B0-9561-C59229FE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7308C-F183-7CEB-E321-879FEAD6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EB21AC-F931-BA36-ECE9-3AD78B6F7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6AE9D-F2A0-3367-9AC9-498949369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04A78-7638-9355-AC3D-193FC25C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C2E514-5213-E1F8-D8EC-C2B53500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5EE44-7113-F384-8F9A-FC98866F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EB4980-FAF2-0406-C870-10602F2B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F7AA4-AA27-A119-3B18-57650699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C59DE-1D2C-3EF2-D14A-646E55824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C9523-1A87-4B20-8A88-493099FC71F2}" type="datetimeFigureOut">
              <a:rPr lang="ko-KR" altLang="en-US" smtClean="0"/>
              <a:t>2025-06-21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43569-BFD4-F5B7-E0A3-BAE42E8ED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8B473-07B7-3D99-DC1F-13ABE402C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1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46B771B-5E61-6A5E-A820-F7BD12C83916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B3C2170-CC03-2E47-4A14-CD1507E79311}"/>
              </a:ext>
            </a:extLst>
          </p:cNvPr>
          <p:cNvSpPr/>
          <p:nvPr/>
        </p:nvSpPr>
        <p:spPr>
          <a:xfrm>
            <a:off x="5772149" y="2584450"/>
            <a:ext cx="342900" cy="723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2DFC7F-624C-26D6-8DD2-363BDD0541EE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F6617B-2D10-5E94-0B04-2CEE842F86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4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742C-8287-8FC2-82FD-56B48A0CE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20CC5FD-1095-0C71-C98E-1E4000B5D820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4E785E-326C-9520-FCF3-0C46FFE1707D}"/>
              </a:ext>
            </a:extLst>
          </p:cNvPr>
          <p:cNvSpPr/>
          <p:nvPr/>
        </p:nvSpPr>
        <p:spPr>
          <a:xfrm>
            <a:off x="5772149" y="2584450"/>
            <a:ext cx="342900" cy="723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EC4669-BC46-81BC-49D1-B5570E4A3AF4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EC4DC2-C3A9-B109-BD5C-44FB2205FD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E6FC47E-EFD4-E139-A9AE-636514C525C4}"/>
              </a:ext>
            </a:extLst>
          </p:cNvPr>
          <p:cNvSpPr/>
          <p:nvPr/>
        </p:nvSpPr>
        <p:spPr>
          <a:xfrm rot="1800000">
            <a:off x="5262562" y="2584450"/>
            <a:ext cx="342900" cy="723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877C1E7-E6EC-191E-846E-1E078295475C}"/>
              </a:ext>
            </a:extLst>
          </p:cNvPr>
          <p:cNvSpPr/>
          <p:nvPr/>
        </p:nvSpPr>
        <p:spPr>
          <a:xfrm rot="19800000">
            <a:off x="6281735" y="2584450"/>
            <a:ext cx="342900" cy="723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FD694-24EF-C76F-F7B3-13B1F4CEF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D1C326-5A5E-9FE6-C2FD-155AF1469F25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C0BD7FB-F847-640E-069D-C895EA7F8025}"/>
              </a:ext>
            </a:extLst>
          </p:cNvPr>
          <p:cNvSpPr/>
          <p:nvPr/>
        </p:nvSpPr>
        <p:spPr>
          <a:xfrm>
            <a:off x="5772149" y="2584450"/>
            <a:ext cx="342900" cy="5016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51A58E-EEAA-B154-B755-3EE6AC9C5B48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AFA6C-AAE6-C1D4-9491-94B703097A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2DA37E-2D96-205E-41A1-D86D119B931C}"/>
              </a:ext>
            </a:extLst>
          </p:cNvPr>
          <p:cNvSpPr/>
          <p:nvPr/>
        </p:nvSpPr>
        <p:spPr>
          <a:xfrm>
            <a:off x="5772149" y="3178175"/>
            <a:ext cx="342900" cy="5016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B21E779-C863-7D73-F572-AB0B65EF866F}"/>
              </a:ext>
            </a:extLst>
          </p:cNvPr>
          <p:cNvSpPr/>
          <p:nvPr/>
        </p:nvSpPr>
        <p:spPr>
          <a:xfrm>
            <a:off x="5772149" y="3771900"/>
            <a:ext cx="342900" cy="5016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A471E-672B-38F3-3357-EE605B3ED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AE3DB6-FF65-ECFD-1954-12D08C424D38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86E6814-92A9-66E8-8760-043480D29BB4}"/>
              </a:ext>
            </a:extLst>
          </p:cNvPr>
          <p:cNvSpPr/>
          <p:nvPr/>
        </p:nvSpPr>
        <p:spPr>
          <a:xfrm>
            <a:off x="5772149" y="3308350"/>
            <a:ext cx="342900" cy="54997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315A30-6FDC-D865-8948-0D7A640FFDA7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C9B9E3-EBF4-2CF7-0641-872CC90008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A492B92-5B5F-6531-D26A-32F7C39FDA32}"/>
              </a:ext>
            </a:extLst>
          </p:cNvPr>
          <p:cNvSpPr/>
          <p:nvPr/>
        </p:nvSpPr>
        <p:spPr>
          <a:xfrm rot="2849950">
            <a:off x="5137784" y="2863931"/>
            <a:ext cx="342900" cy="8492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CADE021-214F-06BC-4B40-E5AB8B155B82}"/>
              </a:ext>
            </a:extLst>
          </p:cNvPr>
          <p:cNvSpPr/>
          <p:nvPr/>
        </p:nvSpPr>
        <p:spPr>
          <a:xfrm rot="17059028">
            <a:off x="6322058" y="2794387"/>
            <a:ext cx="342900" cy="5204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BCC79A-6ACA-1E0F-FE29-CC4D7525E89B}"/>
              </a:ext>
            </a:extLst>
          </p:cNvPr>
          <p:cNvSpPr/>
          <p:nvPr/>
        </p:nvSpPr>
        <p:spPr>
          <a:xfrm>
            <a:off x="5763468" y="2757165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E632619-0573-EC14-DDC8-B07D412C0999}"/>
              </a:ext>
            </a:extLst>
          </p:cNvPr>
          <p:cNvSpPr/>
          <p:nvPr/>
        </p:nvSpPr>
        <p:spPr>
          <a:xfrm flipH="1">
            <a:off x="5404860" y="2510114"/>
            <a:ext cx="1077478" cy="950547"/>
          </a:xfrm>
          <a:custGeom>
            <a:avLst/>
            <a:gdLst>
              <a:gd name="connsiteX0" fmla="*/ 495594 w 1077478"/>
              <a:gd name="connsiteY0" fmla="*/ 0 h 950547"/>
              <a:gd name="connsiteX1" fmla="*/ 294 w 1077478"/>
              <a:gd name="connsiteY1" fmla="*/ 355600 h 950547"/>
              <a:gd name="connsiteX2" fmla="*/ 432094 w 1077478"/>
              <a:gd name="connsiteY2" fmla="*/ 939800 h 950547"/>
              <a:gd name="connsiteX3" fmla="*/ 990894 w 1077478"/>
              <a:gd name="connsiteY3" fmla="*/ 685800 h 950547"/>
              <a:gd name="connsiteX4" fmla="*/ 1067094 w 1077478"/>
              <a:gd name="connsiteY4" fmla="*/ 88900 h 95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78" h="950547">
                <a:moveTo>
                  <a:pt x="495594" y="0"/>
                </a:moveTo>
                <a:cubicBezTo>
                  <a:pt x="253235" y="99483"/>
                  <a:pt x="10877" y="198967"/>
                  <a:pt x="294" y="355600"/>
                </a:cubicBezTo>
                <a:cubicBezTo>
                  <a:pt x="-10289" y="512233"/>
                  <a:pt x="266994" y="884767"/>
                  <a:pt x="432094" y="939800"/>
                </a:cubicBezTo>
                <a:cubicBezTo>
                  <a:pt x="597194" y="994833"/>
                  <a:pt x="885061" y="827617"/>
                  <a:pt x="990894" y="685800"/>
                </a:cubicBezTo>
                <a:cubicBezTo>
                  <a:pt x="1096727" y="543983"/>
                  <a:pt x="1081910" y="316441"/>
                  <a:pt x="1067094" y="88900"/>
                </a:cubicBezTo>
              </a:path>
            </a:pathLst>
          </a:custGeom>
          <a:noFill/>
          <a:ln w="34925">
            <a:prstDash val="dash"/>
            <a:head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078F4-E56F-7F8E-2B58-BE4D5886D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83E361F-6A68-E66F-5F6F-DB80385F8F4D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9823F8-FD21-8943-AA6C-434FFC172ED0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13621CE-478C-ED9B-E8AD-A2D414C5DA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A1018C6C-DBF9-AA80-1D9C-9055C2344706}"/>
              </a:ext>
            </a:extLst>
          </p:cNvPr>
          <p:cNvGrpSpPr/>
          <p:nvPr/>
        </p:nvGrpSpPr>
        <p:grpSpPr>
          <a:xfrm>
            <a:off x="4922485" y="2493960"/>
            <a:ext cx="2067813" cy="1977159"/>
            <a:chOff x="5250655" y="2681720"/>
            <a:chExt cx="1385888" cy="132513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1234E07-3A80-B36C-1597-FC46B2971DF7}"/>
                </a:ext>
              </a:extLst>
            </p:cNvPr>
            <p:cNvSpPr/>
            <p:nvPr/>
          </p:nvSpPr>
          <p:spPr>
            <a:xfrm>
              <a:off x="5734049" y="3136901"/>
              <a:ext cx="419100" cy="4191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255B2F8-5EEF-F7BC-0F2A-8D539A4B20C6}"/>
                </a:ext>
              </a:extLst>
            </p:cNvPr>
            <p:cNvSpPr/>
            <p:nvPr/>
          </p:nvSpPr>
          <p:spPr>
            <a:xfrm>
              <a:off x="5250655" y="3241676"/>
              <a:ext cx="209550" cy="209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78CE80C-B13D-18CA-F225-E205D1E3D6E4}"/>
                </a:ext>
              </a:extLst>
            </p:cNvPr>
            <p:cNvSpPr/>
            <p:nvPr/>
          </p:nvSpPr>
          <p:spPr>
            <a:xfrm>
              <a:off x="5838824" y="3797300"/>
              <a:ext cx="209550" cy="209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8CF43CE-88DE-B155-FD20-4D6D5277C3F9}"/>
                </a:ext>
              </a:extLst>
            </p:cNvPr>
            <p:cNvSpPr/>
            <p:nvPr/>
          </p:nvSpPr>
          <p:spPr>
            <a:xfrm>
              <a:off x="6426993" y="3241676"/>
              <a:ext cx="209550" cy="209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2D28F96-70EA-CC10-8AAF-60CF5ECC804A}"/>
                </a:ext>
              </a:extLst>
            </p:cNvPr>
            <p:cNvSpPr/>
            <p:nvPr/>
          </p:nvSpPr>
          <p:spPr>
            <a:xfrm>
              <a:off x="5838824" y="2681720"/>
              <a:ext cx="209550" cy="20955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827FF0F-E9CA-0E1A-F66D-0F69A15A97A5}"/>
                </a:ext>
              </a:extLst>
            </p:cNvPr>
            <p:cNvCxnSpPr>
              <a:cxnSpLocks/>
              <a:stCxn id="9" idx="0"/>
              <a:endCxn id="13" idx="4"/>
            </p:cNvCxnSpPr>
            <p:nvPr/>
          </p:nvCxnSpPr>
          <p:spPr>
            <a:xfrm flipV="1">
              <a:off x="5943599" y="2891270"/>
              <a:ext cx="0" cy="24563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52332E4-8929-D2A0-6141-F1251CA3FA08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>
              <a:off x="6153149" y="3346451"/>
              <a:ext cx="2738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427F3708-E368-2979-E2A1-61B49BCFDDC1}"/>
                </a:ext>
              </a:extLst>
            </p:cNvPr>
            <p:cNvCxnSpPr>
              <a:cxnSpLocks/>
              <a:stCxn id="9" idx="2"/>
              <a:endCxn id="10" idx="6"/>
            </p:cNvCxnSpPr>
            <p:nvPr/>
          </p:nvCxnSpPr>
          <p:spPr>
            <a:xfrm flipH="1">
              <a:off x="5460205" y="3346451"/>
              <a:ext cx="2738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FBCA3E1-D999-A4FA-2076-C07B36258DDB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5943599" y="3556001"/>
              <a:ext cx="0" cy="24129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130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542B0-2720-F022-E8BA-B8E3992C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DDB21C-7B49-79E5-48AA-02E9D6C2F502}"/>
              </a:ext>
            </a:extLst>
          </p:cNvPr>
          <p:cNvSpPr/>
          <p:nvPr/>
        </p:nvSpPr>
        <p:spPr>
          <a:xfrm>
            <a:off x="6383087" y="4977535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D0C05FE-39B4-6006-55B4-28DDF7CB2FE7}"/>
              </a:ext>
            </a:extLst>
          </p:cNvPr>
          <p:cNvSpPr/>
          <p:nvPr/>
        </p:nvSpPr>
        <p:spPr>
          <a:xfrm rot="725309">
            <a:off x="7132920" y="2304724"/>
            <a:ext cx="342900" cy="2344242"/>
          </a:xfrm>
          <a:prstGeom prst="downArrow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36933-9FB9-35FE-B959-A39229BBB78F}"/>
              </a:ext>
            </a:extLst>
          </p:cNvPr>
          <p:cNvSpPr/>
          <p:nvPr/>
        </p:nvSpPr>
        <p:spPr>
          <a:xfrm>
            <a:off x="7036448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A74FB4-D955-1234-D9DA-4D612A47DC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8C56622-E137-9111-5267-8685441CBD91}"/>
              </a:ext>
            </a:extLst>
          </p:cNvPr>
          <p:cNvSpPr/>
          <p:nvPr/>
        </p:nvSpPr>
        <p:spPr>
          <a:xfrm rot="3263130">
            <a:off x="6077618" y="2779439"/>
            <a:ext cx="342900" cy="259872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D07C5D-3C9D-2114-4E18-297D9447DAF4}"/>
              </a:ext>
            </a:extLst>
          </p:cNvPr>
          <p:cNvSpPr/>
          <p:nvPr/>
        </p:nvSpPr>
        <p:spPr>
          <a:xfrm>
            <a:off x="4025149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D32EB2-A44E-B968-7DBB-748C95C4CC05}"/>
              </a:ext>
            </a:extLst>
          </p:cNvPr>
          <p:cNvCxnSpPr/>
          <p:nvPr/>
        </p:nvCxnSpPr>
        <p:spPr>
          <a:xfrm flipH="1">
            <a:off x="5504873" y="5655875"/>
            <a:ext cx="744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7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승헌 백</dc:creator>
  <cp:lastModifiedBy>승헌 백</cp:lastModifiedBy>
  <cp:revision>1</cp:revision>
  <dcterms:created xsi:type="dcterms:W3CDTF">2025-06-21T12:39:10Z</dcterms:created>
  <dcterms:modified xsi:type="dcterms:W3CDTF">2025-06-21T12:57:35Z</dcterms:modified>
</cp:coreProperties>
</file>