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9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48AB-C410-B74E-227A-74D3CDC2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CC9AB-811C-7B7C-A289-67C1AF4C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E60C-E1C4-944B-B08E-12699A1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0248-510A-9660-0F87-6742EB79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82797-088C-F092-461F-59B66E1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6FC7-8957-3EEA-62D5-BF88CAD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A6716-D9F0-1FBC-9FA8-3C1E2D73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A08A7-B106-96B6-5E21-60F65C8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A071-4EFD-A604-B2B4-7DD07232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51EB-3488-64D6-02D8-08B193D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146DB-0D58-91B6-BA68-56B58940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F9A03-AAAF-C040-2C7F-8311B606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8C1F-7D0B-FF8D-3853-CE69E231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C06A-F2C4-AC82-491A-CD1D9A4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D75CF-85B5-0277-E037-6F6F2F8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D89B-00AC-8F8D-8C71-1CFA35D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BEA21-0122-243A-83DD-0D575128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8378-D272-56CE-241E-DF4B5A2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7800F-C6AD-B367-9960-0E1AFE5A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A611-72CF-D20E-9C5C-18073F32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6CF0-D8A8-6B30-74BE-D6D448A1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F78B2-2AE5-365D-6E8B-6609A8D6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06B1-9DE4-F3C0-98B3-B2CFBD3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FC191-F987-6EC1-4F05-0F358D21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B20E-A8B0-B688-0076-ED7C448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BBD5-1899-2096-9E67-22EF4BDD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50F84-ECC9-D320-EC45-808C0CDB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ECBA-930E-6C49-2C7D-A64BAB1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4357D-8E6F-5542-FED4-38A18174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8F949-E2B3-D4F2-E17B-FFB4F749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63C55-FEE4-C663-757D-1861D9D4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3D91-40DA-CBFD-B130-651D7A96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65909-C87A-6257-FC1C-999A5817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8F23C-16F9-A78B-CDA0-F0DD5343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8C15A-FCFC-1D16-9D7B-50720F12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2D815-B925-BE8A-3670-2EB1D1FAD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CF26E-5553-003B-8D44-D099F12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022DC-E912-6080-48B2-21A4A5D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C9232-F255-2B7B-6463-625A76D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67AD-CB44-F205-93CA-BE0E07B9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F35B9-32AF-31F1-460B-7D91E1A6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E3167-121C-FBBB-EFE4-7C8E910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154B9-A15C-F889-082F-15489CE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630CF-86D9-B074-0C32-8EF667C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72B70-7685-61EA-DA57-81A862E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E75E5-5ACE-02D1-CE22-12C6CFC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E511-274C-101D-7908-3E64AE07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A4252-F470-886C-7E74-CC15DC5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205B9-65FA-4B19-B3C5-BE56D376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228B8-07E2-7CCB-8B51-814BF03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C98B1-11E9-923F-F1A4-AD47957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652D-928A-64F1-04F8-03E9F93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6ED8-0880-88E5-5E90-7CA7E95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06ED4-02B0-6850-72AE-0C9050B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6F93-BBBC-557C-96AE-96C6BCE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D0E32-93FA-122D-AB8F-235DD55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E79D9-29B2-988F-85C8-E6EE30D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6CF37-AADA-2E54-5575-B93C48C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FE750-F4E8-13ED-7462-165F73A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45AD-F8D8-0E9A-10CA-2FA89D6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37C76-F966-3480-DBE5-64CE22D0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AC7FA-8BF3-49CF-A7EF-8E49EF05E857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B720-2C78-5CEB-82B8-BBD7DA4B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56A9E-84EF-E197-858B-F5A251A2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D8B2A-4FC0-DB22-08B2-8AD41909B183}"/>
              </a:ext>
            </a:extLst>
          </p:cNvPr>
          <p:cNvSpPr txBox="1"/>
          <p:nvPr/>
        </p:nvSpPr>
        <p:spPr>
          <a:xfrm>
            <a:off x="2775527" y="3075057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스테이지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5AED-B39B-7BD6-1CBB-E6B01488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A36F7-D9A7-0A22-A025-393FC8A4FE8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82FEE-E1B0-A855-73D7-A15D653467A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7F92F-C9FC-C9D6-2DA9-21BF7789F0C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B21B-10E2-506C-4694-D8FCEFB81A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95C74C-4483-2CAF-C539-DAD65C0DA0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992119-8340-4BA9-C0BC-C339E1541B1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0A3869-3D4C-95FF-2AE0-9A3BFC0905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D26CDC-DD09-418B-EC0A-79CB75487EA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4E8C50-211D-443E-B506-3C5F5B2FFC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04C831-2FCC-908A-687A-056E1F79AEC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74615-A903-C585-71FA-4D2598E4000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FB1F87-574F-E990-42FF-DB945DDD192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87D068-D93F-F7B3-4288-5070A3D359E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5B811-F83E-A5BE-4767-CB6568EE00FF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8326C-0EAC-5DA0-461D-7CC5C6470997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3DEFB6-23F6-ABBE-F04C-3C6161FE2E6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7E29-4087-E091-B489-764EA160954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A4F82-787D-A981-6C40-216EC6AE9BC2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46E9A5-1BC5-DE25-8C9B-8D9ED1436DB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D643-582F-C415-EB48-D61FA060F9CA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0B122-AF05-709E-0326-C16DB83F2D1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B7C07-B2FE-7A93-264E-DFA95C67E0C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69DD1-41FE-2C0B-54EC-1E78EE5E795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AF576C-D671-011E-847F-EB9719BBBDE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4A82-ACAD-858D-F612-A9332EF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B138A0-757E-1E72-1FA6-7008426287D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55FFE-6E85-1359-24B8-2944CC7DC37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 처치 후 </a:t>
            </a:r>
            <a:r>
              <a:rPr lang="ko-KR" altLang="en-US" b="1" dirty="0">
                <a:solidFill>
                  <a:srgbClr val="FF0000"/>
                </a:solidFill>
              </a:rPr>
              <a:t>휴식을 가지는 단계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이전보다 낮도록 설정하여 엘리트 몬스터에 대한 </a:t>
            </a:r>
            <a:r>
              <a:rPr lang="ko-KR" altLang="en-US" b="1" dirty="0">
                <a:solidFill>
                  <a:srgbClr val="FF0000"/>
                </a:solidFill>
              </a:rPr>
              <a:t>긴장감 완화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BF507-C106-64E5-37AC-CAA3ABE2E73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8ED80-C853-B0BD-391C-B24280A757C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F0531-5080-009B-E895-FE278193C2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B812EC-D3DD-62BD-4D84-E08CE236BA93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E4FF59-0852-7483-6F34-91884EDB81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5511F1-EB50-2C25-AAB1-B09B704C88E3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5DC530-B300-019A-DC6D-CBD56DD5F7B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1CA922-5B8E-14FF-793C-9754651857A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9357BA-3E85-3568-F7F6-501C2BAA607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329CCB-CEF8-8FB1-39C2-3F4304C88AE1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3612A2-FA3B-3AEE-73BD-F2351AB5CDC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A957D2-0E97-9015-57E1-A4EF5DC751B7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8102A-4AAC-3BC4-FD24-558E61026EF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0546D-B01C-00BE-678F-59F68F3B0FF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0B28E-299D-7AF6-F3EC-0837A90DC674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E540C-9841-E3DB-212A-DB68D82B5CFC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393B9-6C8C-FE60-93AF-EE663B1ECFE5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392BC-176E-8EA5-9633-50281EDCADD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8E84-2AFF-79A8-AE91-3952A791AB1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02C79-BAF3-54CF-E8AF-1E6B09062D3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54540-467C-20E8-8BDB-EB551194890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033C1-B2A8-E84F-DB94-113494E7F1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418479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63E6-4C32-5115-79A7-EC4CB48A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9A94A2-E24A-F398-E7EB-A417FA0388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3AF8E-AE69-AE70-7C39-8C57D497A2A0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4CE9-5FB6-7E39-37E5-74B5FC18CC6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AE358-2E71-E154-A1D1-B86B6DB9FF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FA019-0A13-3E13-1374-F45749C35A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7CF42-76D0-2C4A-2C1F-3593A9E66BA5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929579A-5C20-4A06-7C12-8F406CEB715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7440A-AE52-D91D-4A64-23D5B633F8F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38F24-32B0-6C02-21E0-646843DB8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91B2FC-4878-2396-EA22-399E3526F06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2AD618-662C-F1A6-A9AB-3EF3B09601E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532879-A0D4-8210-061D-352526921D12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B50306-64FB-26DF-82FF-30636D47F71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12F04E-10F9-CEB7-EA21-D15EB1A2FF7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654B97-7686-5F90-6573-6A0B54102679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6022F3-6A86-C8E0-C218-D4ACE521A386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F4702F-B513-38FF-659C-A5158F88FB48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88074-7CAE-C46B-883E-1B5C7AB858C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F7EC7-AFA7-E292-4047-3B8A2901AAA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F10E-E492-6F11-7ECF-61D6634DD1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E0F53-604B-38BB-884C-7002651E3C7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3FAA8D-E968-0B77-414D-4C8C3F0CFE24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6BA69-A50F-BDFF-5C41-E1751097B10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2966E-62CC-60FA-9B2E-B7AE315EB75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9933-8100-273D-C03A-0A7507FA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231D9B-7256-8479-65A6-4FC5E52A2BE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9A64-9A16-957A-7A0E-CCC398D8AC55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 </a:t>
            </a:r>
            <a:r>
              <a:rPr lang="ko-KR" altLang="en-US" dirty="0"/>
              <a:t>스테이지는 향상된 플레이어의 실력을 감안하여 전체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몬스터에 대한 완벽한 적응 및 패턴 학습을 유도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웨이브가 진행될수록 증가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B2618-2BA3-46B9-6E5F-54744B06B99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4F3616-6BF2-F848-1CB3-A180A21C9762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C6140E-C743-E0E2-4AB5-E99F3E8A5BE4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7DE4-0F9D-F5AC-BF0A-F5200A91569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4327FB-4040-04E9-B938-EF1A1037784C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2B1DB5-37AB-4087-A154-14C5261654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49F3D-FD6E-53E0-5092-98DA8DCBAF6A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53904D7-A1DF-C0C5-FC0F-1F9813300DEC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6BF6-54E2-ABF4-5D68-0EABAB9017DF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EF6A2F-D42E-11EF-37C7-5CE049F2B54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35041C-F7B5-2F48-CA7D-C995FA2370CF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FB866A0-F4DB-1E43-2135-061EC660391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871FB4-543B-D96E-0C61-AA3312CDAC66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9C66DBD-B955-760B-E882-483B97091935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3F792-6EC5-C362-339C-C3EA7841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DA4512-ECCA-908E-B869-343A494E332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149B-C642-86C7-6BCF-55076E80CFA9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D69F8-5E68-4336-6826-7EB9EEDC5B7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5ADD-9F49-8FF6-BC65-A3E4710FAE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F6477-24FE-08FA-04C3-22A2B23B5A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429E58-0044-3A2C-0F11-4D250068B85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AC7661-0520-DC04-4AA7-B2001A2FF30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FC7DEA-E5B7-7E38-5603-7BC81046BEC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43224E-CBC8-9380-189C-443DF98D68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A7787F-B2BE-D1B3-E214-A89B1EA9429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026A57-4558-BEC9-FCC6-B86F10DD639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670621-F146-A4A5-7E80-0A12E3046E2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F96A0A-653D-949A-694B-56A4065552C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43F9A3-0ECE-DF29-8755-FB089E61984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B88C7-8B95-2CA3-5CF9-BD553DEFE6C8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09E7B-9303-A2BE-868C-0DAC0682FBD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0A6AD1-D852-5C1E-0C71-E16D01400DE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EF911-E84F-38A9-649A-D35D6C7F11A0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5202B-F7A4-4C01-F563-76D9CA575FF4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A09FD-8DE3-D0B6-CE43-51C22E4B20D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50B24E-6D19-0B78-3C64-19D3B85170B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6B236A-8D22-556B-F690-1F6BDA420AA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D44B0-B8B2-F229-F028-992AFCF6BCF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3B7C3-906E-761A-64E0-602D998E483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98714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1E70-42C6-983D-73F6-6BA71942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655862-ABB9-32DC-3683-058201D125F9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3DD57-5F75-EFB5-9A42-1FAE58B0231F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AA98B-51A6-10DC-F676-76085DA26A3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0C02-205E-CE72-AE69-290795AC022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B6A7A6-C53F-8D2A-84C3-86FA0D7344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C22A8A-C439-A149-28D4-6F48D92B910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385336-0486-F4E4-041F-AD387D7B6B3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141DE0-1FFB-6A6F-432F-93F81890CF55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9BAF32-7749-D43C-8097-C366187BC74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678900-250A-AB65-7402-BBF425C9DCE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83267C-C348-0582-94A0-DE7F325F68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24EFB7-1981-A045-03C3-2E9DECB8A504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99D69E-6452-869C-805D-F88C6DCDD32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869FD-E41D-988B-79BA-4E5CA7C39ED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2D6567-34C8-C227-AC27-FA097976A331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F21E3-1A11-F260-C85C-1F5551D2C1E4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73E434-86C4-D905-8876-6D0B95BA7780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2458-B0AD-3E55-3F68-11870E23136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94512-B7D1-E74E-EF91-825A19A61FE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DE515-4F4F-454F-D26F-2B315FAF1B6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3FB11-FECD-FC47-6724-FB03507E435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4BCEE-D713-6862-8779-3E2FD057BE15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AAF3A-70FD-35C5-3C5A-97152744AD71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FFB14-6B27-9355-E6F1-C44ECDA5B8B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24735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E30F-1ECE-AFBF-D3A2-338980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F7B8D8-6CC2-DBB8-C87A-0A9531640DD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44327-CE16-0846-D416-F12DE5A84CD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동일한 난이도로 상승되던 난이도에서 잠시 적응할 수 있도록 한다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DB5BD-3D6B-ED7C-284C-AE225F01974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F716-84F9-F17D-A5D6-C2A5275F87A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A2A7C2-F5F5-3077-0C22-A810ECF1E6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68732-8C84-8765-21BE-DD7D8E8D5A84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9C089-23B5-B444-5558-14C29632FB0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6E23BA-9047-110A-76A5-A0457A85B3F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E20183-3AAC-5C88-90B3-F6C8B79FD5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992CED-D31F-855A-7795-742EBA9EE8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C4952C-B260-5E30-7175-95713797D0C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544E90-3EE9-0DCC-C201-E3996787A34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F1702A-2BCF-3E74-8CB2-EF19F97F0FC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744253-43BC-AAB9-DFE8-E113E9656A83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A10641-ADB8-480A-D9A8-B24197F8C4FA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47B5D-7C59-63D3-866C-78E4AE42AF6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7660A-EFDD-61C7-EF49-3ED69F54105E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9E758-1771-DEA3-7A19-5D907F3BF24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0E305-FDED-3925-31B5-753E5673369C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A98D32-921C-89A2-DC0C-4EB099F89E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89E9C-A0B4-7B73-2EB2-716E3B0F091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A97F4-E76E-8FEA-EA17-A1358F72CD5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5BA86-E977-2492-D096-E8328FB2204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79DE7-B011-E125-193A-60C510AFD3CC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166B1-FEA4-0E6D-641B-5FF9E4FB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68F3B3-74DD-8EFF-7CC5-170EC02E314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6CC-56FA-2F2F-FA60-4D79C4C4965E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4451A-74B7-A20A-DE1D-E3C26386882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ADEDF-46D1-C418-4F18-D7C258395FB9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FB1CC4-C8B1-86A2-4A5B-EDC6D6B285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5A8D81-21B5-2530-CED5-602AC7024788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7A933E-71AF-EED9-E9F7-477EC31D6DC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2E0A36-4C4F-5C15-68C5-5A433162C89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B363C8-BEA4-A803-B4A0-D89CF8C6BFE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102DE6-9C13-283D-3F82-BC89E15FCC8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159307-5A4E-5883-FBE7-C30A6A60411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280C97-C360-A2B9-8111-E12CE83A8569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8064A-AC1D-1884-06C6-1F6961BB30B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F4C1AB-34D4-2484-3682-58BFF5121E1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A9B027-B418-11F4-53E4-1A8F437389FF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AEEC1F-76C9-D280-C54C-EC5290E7B28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72534C-9E6A-9D8C-C7B3-19A86C549C69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D9DA-9BBD-B480-BA92-F5925E751DEA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06555-CDB6-55D4-887C-13C6EF02670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A0673-F7B0-0496-3557-FE1FF9CB5450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DE96C1-9EDE-3D31-C47D-BA4BC62E47CF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D5D7BD-28F0-15C6-256F-344ED01DE93A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D9DED-04DD-AC2B-4F3A-E58AE75D03C5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B7A8E-1282-9A9E-94DD-46C581B2462A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9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DD59-013A-A34E-F889-DC6B906E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602E4-F0BA-956E-17AB-716FE64DD67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7790-FDB1-86E7-0CF8-6B950D593A7B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1 -3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엘리트 몬스터를 대비하여 난이도 점차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978A9-C0E1-AA5E-DDAF-46AE4675DA0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9E8FA-9546-7D37-5322-9680A832108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025D1-17D8-E3E8-B711-641B66757BE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6B63FC-F0E3-BB1D-36F7-52329074B49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E5E65-481C-00BB-B7D7-2E1E80943914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108E364-3F07-9C9E-6795-F0DB348EA20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CFBB2E-D98B-7833-40AA-96345D30B4C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7432FE6-4A73-9D9D-F49B-7E307EE71D8F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AED4BB-E4F0-1225-6160-43F8217C039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83D805-57F1-CDB3-469B-FBD1BBC466A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6427F-57AE-102D-38C9-B134FA7DD857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8917195-58F1-BE86-D9AE-35047787444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0A3C4-F285-EB1F-6327-651DC1CFC1C8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D0E637-F635-06BD-9ABA-B40B5C1F4173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3141-41B3-0E21-DF72-D999D013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C264A-9B84-F6DD-989D-6B79F6E44D23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0B1D-4DE0-FD47-AD0D-5683110FD9C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3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7B70F-4A94-CD1D-44FD-0B6E214F8C6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5AF8-6C91-39A9-1BE8-F56A2CCF09D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05D3F9-0858-1DB0-EA98-B5D76F9E27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37723-F741-0630-3B98-D8A9393A007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6A95B7-5438-133C-BA15-F40F69547D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3448F-41C2-0747-6211-F2BA2E9836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0ACD4B3-CDAB-E49C-800F-E815A2ADDAA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B1CA5E-7EBB-ECA5-CF28-4DC3B2C87DE8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686015-70E3-BB30-1D22-391EB291CE1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822C45-460D-CB7F-46B4-26F7E262AE0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8678D7-D2FA-9D43-56FB-8BEECA26E0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5A51BF-A15F-7D69-9B1F-0E6B4D3BF61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BE9BBE-392A-3CBA-BD66-00B8723EF055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A39699-D619-664B-5727-BB275744552C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83DB-53EE-318D-3E3B-52B5968458CD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EF1C2-4A68-D598-2B6F-28BA1BEB469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3723A-C16D-988D-1754-703C8707099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F0B49B-8ABB-1567-46D0-0C3E78F250C6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9ACB5-6747-2FF6-82C6-8A4BA3A3E579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B52D58-30E4-E1E9-8DA2-AA961DCE9712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24591D-8057-3981-98BD-A6E9D711A89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146BD-FAF6-4478-A7F3-B39A4D3A18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A2975-9C72-6B68-2797-780304B4663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2BA42-4B84-F830-A44C-4C0CAD4C05DB}"/>
              </a:ext>
            </a:extLst>
          </p:cNvPr>
          <p:cNvSpPr/>
          <p:nvPr/>
        </p:nvSpPr>
        <p:spPr>
          <a:xfrm>
            <a:off x="252024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1 - 2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D9A9E-E313-0422-B903-4873D4ED2F08}"/>
              </a:ext>
            </a:extLst>
          </p:cNvPr>
          <p:cNvSpPr/>
          <p:nvPr/>
        </p:nvSpPr>
        <p:spPr>
          <a:xfrm>
            <a:off x="4904233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1 - 3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71871-88C8-1F55-F9F4-03F081F9BE81}"/>
              </a:ext>
            </a:extLst>
          </p:cNvPr>
          <p:cNvSpPr/>
          <p:nvPr/>
        </p:nvSpPr>
        <p:spPr>
          <a:xfrm>
            <a:off x="7288220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7611AA-C529-F011-319E-33DF43E746A5}"/>
              </a:ext>
            </a:extLst>
          </p:cNvPr>
          <p:cNvSpPr/>
          <p:nvPr/>
        </p:nvSpPr>
        <p:spPr>
          <a:xfrm>
            <a:off x="967220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1 - 5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C107F-D9C9-B341-9598-CC48D906F512}"/>
              </a:ext>
            </a:extLst>
          </p:cNvPr>
          <p:cNvSpPr txBox="1"/>
          <p:nvPr/>
        </p:nvSpPr>
        <p:spPr>
          <a:xfrm>
            <a:off x="1494942" y="3823703"/>
            <a:ext cx="9202116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스테이지는 </a:t>
            </a:r>
            <a:r>
              <a:rPr lang="en-US" altLang="ko-KR" dirty="0"/>
              <a:t>5</a:t>
            </a:r>
            <a:r>
              <a:rPr lang="ko-KR" altLang="en-US" dirty="0"/>
              <a:t>개의 서부 스테이지 구성을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1 -2 </a:t>
            </a:r>
            <a:r>
              <a:rPr lang="ko-KR" altLang="en-US" dirty="0"/>
              <a:t>와 </a:t>
            </a:r>
            <a:r>
              <a:rPr lang="en-US" altLang="ko-KR" dirty="0"/>
              <a:t>1- 4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몬스터를 처치해야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 </a:t>
            </a:r>
            <a:r>
              <a:rPr lang="ko-KR" altLang="en-US" dirty="0"/>
              <a:t>에서는 일반 몬스터 웨이브 이후 </a:t>
            </a:r>
            <a:r>
              <a:rPr lang="ko-KR" altLang="en-US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FE39A-B97D-04A8-E368-EB4F19EE215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1 -1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89BA9-E3D9-DA86-6976-48C24C8957C2}"/>
              </a:ext>
            </a:extLst>
          </p:cNvPr>
          <p:cNvSpPr txBox="1"/>
          <p:nvPr/>
        </p:nvSpPr>
        <p:spPr>
          <a:xfrm>
            <a:off x="136259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7FB40-B644-6D5B-F45C-5EE6E51ED2F0}"/>
              </a:ext>
            </a:extLst>
          </p:cNvPr>
          <p:cNvSpPr txBox="1"/>
          <p:nvPr/>
        </p:nvSpPr>
        <p:spPr>
          <a:xfrm>
            <a:off x="252024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9A5E4-69C4-AC5C-2D20-2B5F05BDB2B4}"/>
              </a:ext>
            </a:extLst>
          </p:cNvPr>
          <p:cNvSpPr txBox="1"/>
          <p:nvPr/>
        </p:nvSpPr>
        <p:spPr>
          <a:xfrm>
            <a:off x="4904233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1AD50-55E1-F2C3-548A-AAF37447D720}"/>
              </a:ext>
            </a:extLst>
          </p:cNvPr>
          <p:cNvSpPr txBox="1"/>
          <p:nvPr/>
        </p:nvSpPr>
        <p:spPr>
          <a:xfrm>
            <a:off x="7288220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4247-EAB2-2BAE-4CB2-EAB5F40233A4}"/>
              </a:ext>
            </a:extLst>
          </p:cNvPr>
          <p:cNvSpPr txBox="1"/>
          <p:nvPr/>
        </p:nvSpPr>
        <p:spPr>
          <a:xfrm>
            <a:off x="967220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8CACB-9F69-320E-8E04-CAEABBB4666A}"/>
              </a:ext>
            </a:extLst>
          </p:cNvPr>
          <p:cNvSpPr txBox="1"/>
          <p:nvPr/>
        </p:nvSpPr>
        <p:spPr>
          <a:xfrm>
            <a:off x="2351481" y="2664966"/>
            <a:ext cx="25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F180-975D-BA79-C4B2-10596829BBF1}"/>
              </a:ext>
            </a:extLst>
          </p:cNvPr>
          <p:cNvSpPr txBox="1"/>
          <p:nvPr/>
        </p:nvSpPr>
        <p:spPr>
          <a:xfrm>
            <a:off x="7034960" y="2664966"/>
            <a:ext cx="2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CDDB0-B1B5-C55D-B461-FC03D5097C30}"/>
              </a:ext>
            </a:extLst>
          </p:cNvPr>
          <p:cNvSpPr txBox="1"/>
          <p:nvPr/>
        </p:nvSpPr>
        <p:spPr>
          <a:xfrm>
            <a:off x="9672205" y="3059668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9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11A5-9E4D-A175-5776-65909FDF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D15915-7F4B-572A-78AB-84259F75A48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27191-80B2-2103-9962-CE7C90DF74B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다음 웨이브에서 엘리트 몬스터의 등장을 암시하도록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갑작스러운 난이도 상승으로 다음 웨이브를 기대하도록 설정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C8F7E-83E0-FD77-83B6-76758B40BD7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ABDDE-AD66-4546-F26A-8E555E89E44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802FC1-2E35-0C1E-CB5D-2FA5795F84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07F3D1-FDD3-FE38-5C0E-8B53E2F2D43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62B52A-5209-4A59-8AAA-E092D1B7BE1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4FC2F5-0DAC-CBFD-7419-791CBCAFB14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052B9B-0E7E-94F9-E398-1F5F745708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F70B44-99E6-FD81-FAFD-478490804DE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7DFF9C-2B78-E086-516B-CEDA1763EF5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D116B9-202B-920B-8AA2-F1A14E4DED2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13E1B8-9484-F81E-7B6A-FFF43446538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F1576F-814B-5178-F9A4-D7AED014515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3825D5-7B75-CC32-8B74-CFED15BACD95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717E28-150F-F6AD-8383-7142DE0AAF2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6273D2-3634-79E2-E509-A6664DF4BACA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6FA36-9E2B-8513-EEF4-BA1BE200C6BD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5A73B-FD10-D3E5-A288-F597F3BEC8E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7E749-11CB-3EC1-96E0-4BC96947CF3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92EB9-186B-5A7A-0D82-2460C5C625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A7E27-9636-E025-08D1-53BE78ACF73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F8C0-0ABD-BA24-BD2A-41E85F4B7CC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A8E1E-FD4E-4A1D-4E4A-6F014EC377E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155042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C2B0-09C6-E845-4749-5652688F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22E1-A931-3F01-48E8-3A3DAB7EE4C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5904-4C14-D82E-4EB8-C07DE4A87B9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45363-DE8C-C3B3-C5FA-7242EE8F1EA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1DF2-DE6D-A721-EBA9-5B083F00B9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5768F4-E2A0-1BEB-705E-CF4A2429DC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FB7FE4-C38C-3F49-D1C4-09712039E6DC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F6170-CE6E-3A2A-CB3F-4B0F91FB723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0B0AAE-A173-BD26-444E-73078A7D46C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4B0C67-CAE6-D582-8AD1-106097E5FC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77C67-E515-B17F-F653-98AE0680BAA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4E3294-C9D2-77BD-A64A-BC784258DF5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74787C-FB8D-5F7A-058C-3DF1E769BE1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CEEB90-B29C-0FA0-C38B-63399AA254D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F3B6BF-AD78-6448-9F04-9A82C9F31A0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CDC71F-50B6-0C32-EC42-6EC580066800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29DDD-3B29-B14B-689A-16258A06E2B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10FC1-54DB-756B-334E-DBDB9A79D1D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738F62-F5BE-9C3F-CF25-4B08A55FEE6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F510EA-DA29-3B77-80E5-99252A9D3A5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0AE9FE-40EC-D28B-CE9A-8BF3259343C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C11EC-1AA1-F1DA-1FAA-556CAA3A5AD2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527DB2-2044-263B-8B03-580779B4342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813CEE-C7CF-B8C6-C1DC-41A62A4B7C79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CBD52-0E50-D538-EBA1-D08F15E27F43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05FE-5209-DB5A-26FC-263F5BB8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15034-BEC5-89F6-32EB-A1C65260F7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B361-5E36-303B-22EA-DEB5B02ECD5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EE9FA9-EB29-D7B3-E254-50AC4F4E285D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230C-5F91-A92B-671D-1016BFFB11C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37DFDB-54E3-14F1-A084-29375B72386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4CE5D1-BC13-7FE0-E531-1E3BA60306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F89E81-BFF7-E3E4-35BE-EAE13412025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76AA83-690C-8EC2-6CBE-FFDCE448D5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5A79E-633E-8E61-0462-AC4AD78CC61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1BD84F-CACA-535A-93A3-2DAD7CDB4635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10D139-C867-27AB-42E8-889F9BDD8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338970-CAE7-A087-3F59-44071077CB5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D2DD43-0D69-7B19-CA8E-CFC29B59FAA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FDAA39-6EE7-DA98-2EB1-5FB9C7FCFFF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E900C-30EE-7AD8-F311-F976791DD235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CBC085-7C06-F02D-49F5-D408ABB59E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C075A-7EC5-0DE8-DBCF-7E2FC030AB6F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CE65F3-42D1-E1DA-FFE1-A5548E58818E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E499E-43F6-5603-8001-8E768FF6757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54538D-3B45-BC48-7A4E-E5CCB08C140F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FE62B9-5724-ADAB-35BC-369DA0E98D4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B84E4-4A9F-34E1-3329-6496E091263C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BA2AF-5E77-0039-A6B4-242B8A7E312B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E8971-120B-D7C5-09F1-D078F691D75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7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FD26-79F2-0951-69ED-A8A71825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FB4CE6-0754-D661-0E38-77A31A1001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6AA41-FABE-1895-CA73-0166F91F50A0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1 - 4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난이도 상승으로 보스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rgbClr val="FF0000"/>
                </a:solidFill>
              </a:rPr>
              <a:t>보스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35189-2FA3-C6C0-4DD0-9FF276C14EA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EA22542-ED26-3650-DCEB-74EF3217E3F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72D14-2FFB-5015-65CB-BED547A20C8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A293247-0A4A-FFB1-C7AE-059EB84BB75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5DC1B-8F5A-5D6B-5221-95381613EF10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7FDF2F-E575-520E-0A4F-68675066DAE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6B9917-7F74-3E14-7CEB-3142B5085FE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EAB80F-7D8F-512F-6A04-DD8A28D9829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A5F96F-6B0C-C10C-4380-92EB7A56DBE7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4BC64A5-DB3D-A7D3-A8AF-F1CAD91A1AB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2F6ACB-0C69-C64B-6482-CED7FBCEFABE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910FDDD-135B-DBC2-BC9B-41AD972D531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A1D399-CE1E-28DB-7EB0-B7C1FA00BA8E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3DA460B-62C5-DE8E-F310-58DC39EB6C9C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64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7CEE2-DFF1-B599-3E15-82E56AE2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9E9EFC-B276-2652-FD01-AA19C4D63EC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2F55-D50E-F08C-CC0E-AD96CC936951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4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63778-851F-E207-19DB-00FB03652A1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767BC-28F5-C513-4C54-55285F811D0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6A5126-6BAC-D0CE-E119-9B38124C05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961B33-1FAF-B6EC-102D-45308BEF771D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34FCFA-7F24-A2F6-FA6D-E646DAC4280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6D2EB4-6F87-9120-1DB7-71862A5A3A87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A61C81-D3C4-30F4-5086-EA6A196F499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D9C85F-DA3F-6F00-5237-C2AC75A4413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28085F-D5C6-E925-0744-984F5B1717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82A9BA-673F-5BF4-86A5-3E20E815356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FD86A0-045E-B144-229D-F96F387B12D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77142-A074-5A13-6354-2B0A9E8DD03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44D74-2B15-1ABA-BFC9-4161B95DC599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4B172-2AB2-D2D2-935C-06CEBD29C02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4A3A-B415-800E-BF66-50442558DAE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45679D-C8D0-0D56-4C5F-5EE4F2CA0536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2825-F1F5-CDE9-84AE-4A620D02D94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B379-27BB-0314-F4FD-E3C05E52253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8FDAA-2B8C-9E43-B70A-D563F2513F88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F3A02-8F12-C6F0-B0E1-1DE681F77216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627E2-E2FA-D065-26BF-6D869D6B2DB8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F4FE6-1E0D-6C86-0E1B-DE109AE1AB2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2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CC54-BCAE-691F-0940-D237D7EF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FC2FF1-FA3E-33B2-5F4C-AAA78ACA2F6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B63B-39E9-AA77-31FA-EBB4421E2B0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보스 몬스터의 등장을 암시할 수 있도록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웨이브 진입 전 정신없는 상태를 만들어 긴장감이 계속 상승하도록 유도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6F0AC-B740-CC64-CCB1-BEE27328DE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110B9-EFF4-D8CE-B44A-B76B54CCB6FF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71F7BC-4640-FEC7-CD0E-ADDF5F3EA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F108E1-3396-3BC2-782C-58DD7B415377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8EEA3-EF1A-AB66-3F3E-2BDA7618C3F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F0B2E-E313-CBDD-0939-4E96EA182E3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948626-67A7-51D9-1764-9FABCAF8A7A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416108-4C66-E60B-C021-BBE9E7F78E9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F90CF-3851-CCB6-6BB0-9685577B999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19FD9-E73D-AE24-0A83-A41833645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8FD323-C7BC-EDDD-A631-9245D0377A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1CA86E-BAB6-F099-ED13-ACBAFBD586C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0FBAA0-9669-9AE0-EFC4-36995DBFC9AB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7B024-0FCA-2A17-341F-1377D3B8D7C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F7EB8-AE30-D34B-E375-ED8B0A6448F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6265A-BF27-1AB9-8D6E-0690893B9B48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AF652-9D0C-AA25-3279-16115BEF317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3ECF6-6163-E339-239C-7D55D6AE2D15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0A100-E332-3FA5-74B6-96DA40CD5E2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87EE76-016B-9009-2EA4-560937733CE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2DE9B-528A-A35F-320E-FF03F02320D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64A99-4CE0-F347-6F25-E59E0D163C41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194918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BBB-C468-5CFB-6199-389AE672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CBEA4-C6FC-4E89-381C-F6652261A05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38B82-0B94-4279-4BCE-947B8D7CD918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스테이지는 보스 몬스터를 처치하면 종료된다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8E0AD-16C7-CBD6-B59A-B6591BECFE9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5BB3-F491-ED2E-4E82-4B54A07CBA1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DCA9C7-D347-B6A0-3000-151888C925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C7896A-96BF-43F1-0A78-FC2B4363BD1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2FB54E-1FCB-9DF6-F172-DE46833BCE9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20502F-F0F5-7B10-CB65-E70EB1BC879C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B37004-6913-6CA9-2B16-4EF88A04F87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6ADE1-37A9-4080-18A8-6C17C28AE4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532007-1589-B894-A55C-BA2DFE7F433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C05B00-F0BE-79B8-CB30-3CAFBAF2EDF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8151D7-6033-F035-842B-12C1343DD9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AEC128-7433-F521-35E9-6EF66F0AF926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F6BDD-56D6-4C58-0880-48ED104B93D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보스 몬스터 처치 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43C30-1AB1-C827-84C4-B17E1143174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1702-2DA3-B29B-D1CC-D43F2BFEA64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7F5E8-336E-E346-9458-CC5595160EE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24A97-40E7-E09E-47C5-6B4959FBEF5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DF789A-1880-73F8-6239-4695A1E3782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120EA-4399-6699-D8D5-87F56CAF6B5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601D6-7962-116A-5321-5A17C3BE1FF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처치 시 종료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03CE37-F0A1-660F-CF19-E4D68BF8829A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274F97-C08A-AA47-BEDC-95FD78F7D1E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1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643D-0678-8B12-39EB-E13BFDE11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E44EE1-B061-D35B-BF7A-C340931B80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B6FD-5DF5-1AC3-A809-DAE2A7487D07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Stage</a:t>
            </a:r>
            <a:r>
              <a:rPr lang="ko-KR" altLang="en-US" dirty="0"/>
              <a:t>의 전체 종료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처치의 승리감을 느낄 시간을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9816A-0780-87B8-5488-01B90879D7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B300F-2A0E-F503-C23D-BCE92882F3B1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93489-44EF-095F-1422-9CF6056AE8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0872D2-A856-8091-B3C3-B5B5647D44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1F103C-4D09-EBF0-6159-991D804C0B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BD91C-7BFB-5432-908D-683516432A5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B416F7-41F8-EE4D-C7C2-D9047EECCB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28FCE2-297D-27DF-C73B-8FCDD9971DC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B63BF7-CA2F-11BF-AD45-31A0FF2C7D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D9F5FB-844A-3680-7DC6-33AC30643033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633AB-C05A-DDC2-6741-162BD124E04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4FBCB1B-B951-689C-62CD-A0A5F5E0FB9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0B0299-090A-80E8-1178-E739DFA4E5F2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C2D24-C51C-AE0D-8174-F150873C71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18C3CF-65AE-80E8-3DE4-92FF137CA6E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CE3C3-F2B4-E08F-6986-9E6F7148F85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A1588-8B43-4000-916D-47C2C2A41B7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축하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7405F-A6C3-B787-707C-FE1AC670C9C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6919C3-C104-0CA3-8B73-FA26AD8DD27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2293A-9988-00FF-37AD-CDB4D953F4D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27DCD-67A1-AE3F-4590-4B5C2707F98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AF5CF5-53E8-A18D-CF15-8440160BCA1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0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05DA-7274-928C-9413-69AF6590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28BA1-6984-BB04-E33B-8DA30AE65A4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0288F-5EE8-DCCA-FAF8-A4947D35B183}"/>
              </a:ext>
            </a:extLst>
          </p:cNvPr>
          <p:cNvSpPr txBox="1"/>
          <p:nvPr/>
        </p:nvSpPr>
        <p:spPr>
          <a:xfrm>
            <a:off x="1181100" y="3429000"/>
            <a:ext cx="99822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가장 쉬운 나이도로 게임의 조작법에 익숙해 질 수 있도록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웨이브에서 </a:t>
            </a:r>
            <a:r>
              <a:rPr lang="en-US" altLang="ko-KR" dirty="0"/>
              <a:t>3</a:t>
            </a:r>
            <a:r>
              <a:rPr lang="ko-KR" altLang="en-US" dirty="0"/>
              <a:t>차 웨이브로 갈수록 생성되는 몬스터의 수가 많아진다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웨이브 별 시간은 </a:t>
            </a:r>
            <a:r>
              <a:rPr lang="en-US" altLang="ko-KR" dirty="0"/>
              <a:t>30</a:t>
            </a:r>
            <a:r>
              <a:rPr lang="ko-KR" altLang="en-US" dirty="0"/>
              <a:t>초로 설정한다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웨이브가 종료되면 </a:t>
            </a:r>
            <a:r>
              <a:rPr lang="en-US" altLang="ko-KR" dirty="0"/>
              <a:t>3</a:t>
            </a:r>
            <a:r>
              <a:rPr lang="ko-KR" altLang="en-US" dirty="0"/>
              <a:t>초 딜레이를 가진 후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3E600-9073-BB5E-4E9E-BBCE79A471C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6E5680B-9DCE-01AC-FC0D-BBA8D192CCC1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1DBC3-CA83-210E-CB65-B6029EAC5207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C4D936-0AC8-ABE7-09DD-42B75F93F21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28103-A4E2-BFAF-5B27-DC008373DC62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FE6374B-D086-6329-1AA6-324DD02C250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ADE14A-3821-35DD-C315-42EC62A38F9F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DCF35EF-9B9B-F377-9E2D-27C9142A374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531F2-A542-F18A-835F-D14B8A48AE26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7E3EA2D-ED76-4FBE-A83A-066B6E807C8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CA61F4-6E94-F0D2-36A5-951FD0295A04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485753-7F34-6C87-FDAB-CD22B5E1DD0A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5A961A-93EE-F4C8-E1B5-D279672C401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90EF7E-A706-FF70-433E-CEFAC92EBC69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64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5CFE-2E07-BC83-8A21-594059D6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822AD0-BB5A-0EDF-2CA9-FC709937B44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75617-A039-965B-3893-3F2A95ACF5C8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생성되는 몬스터의 개수는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5</a:t>
            </a:r>
            <a:r>
              <a:rPr lang="ko-KR" altLang="en-US" dirty="0"/>
              <a:t>개로 점차 늘리며 게임에 익숙해지도록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9EA7D8-1168-2F16-479E-96455234F60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6BECD-D2F6-61C2-6A1D-67A18AB18E72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2DEFF-C1FE-C07D-CD3E-51165B6284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5B1144-200E-CE58-AA8D-0D269FA431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16BD31-0051-A1AB-2F8A-C6B6DBDD464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F4B734-57A1-EE90-9836-39A79AF24B0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CE7ED8-1341-E76D-9DD9-9BB909EDABE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B684D-2DE4-5EA9-9024-5A961BD9205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5F4B67-FB3F-659A-AECE-660E4A06717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D44F76-C6A8-3FB0-38AD-72966A6199A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99893E-B59A-CDF9-5FC0-F68DDCBA236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AFEF21-BA57-B831-9E4F-0DBB9BF2462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A7A40-12CC-038C-A220-6B101D340958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0DDC1-6325-E4DE-308D-5E0C94615AF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AC457-05B1-928F-2EB1-0FA20A1B6BF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64D27-604D-1AD3-A871-71EF550549BB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C180-6003-C51A-233B-3F6B7ED07E3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00AD20-F690-ED75-D9CB-B0B2C0F5CA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31948-5487-FA2F-98AA-063CA62448F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BF5513-D28C-1CE3-5CE9-973795BEB62D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3BFB3-69B3-3372-3279-968D4C3487F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595BF-AD6E-5960-9CD0-ECFC9E40155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13411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1F91-6358-119E-7F92-3B550E58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64323-99D8-6A83-008E-1F3E1C1DF33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188C-15C3-4708-B0D9-874A6F858E59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웨이브의 난이도는 동일하도록 설정하여 플레이어가 적을 할 수 있도록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34B89-FA27-C3DB-49C1-A9E6BE642FF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65999-BAF3-0DDA-CA06-8123ADE0029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88D986-C322-86D2-CBF7-77428AFCFC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591A7-9A19-E283-4EEB-43A795330B2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540787-8AE1-0F4D-621A-9C3E4827CA5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8A21B-B4F5-109F-AA0A-8933A47211EE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62BACC-B19B-B0DE-8ADE-111D31B64C4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D20AD-E4D4-F632-4BA2-649C44C0D20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A9E3D4-E3C2-21B7-7D7F-0581132105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84441C-2433-791D-1891-4A1810B22B6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0C6F68-31D5-AFC3-9533-652766BDB9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6A5090-20F9-55B8-3C9F-58BD22C8F30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E4FB24-86A0-EF1D-2FEE-D68732EDF541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E5F9E4-E47E-6322-1943-A8207215D64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8DBE7-E45B-9857-3B0B-A07B3B40AF4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4002B-9D7E-9B1C-519C-2F3301C8C3F4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7844A-4190-1DBF-2D61-C1F883755353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B614C-D089-CB6C-3B45-04018268150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CE9B3E-29D0-988B-F990-F29E1740E01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DC96A-E042-4419-152E-448D52257EA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 생성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E8410-87E5-15AA-78AB-F675E0BCD4B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B20CE-5DF4-1A9D-CC04-D47785C125A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2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B32F-408B-4C96-261B-8660BCE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D5C4CA-9114-E649-92DE-1022F47B534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42313-84EA-5B0E-77D0-851F9B2AA9C0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웨이브의 난이도는 점차 상승하여 </a:t>
            </a:r>
            <a:r>
              <a:rPr lang="en-US" altLang="ko-KR" dirty="0"/>
              <a:t>1 – 2</a:t>
            </a:r>
            <a:r>
              <a:rPr lang="ko-KR" altLang="en-US" dirty="0"/>
              <a:t>의 진입을 위한 실력을 향상시킨다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DF6C8-19E2-4FB1-3E07-8DE0FD989F9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F92BB-47D5-A6CC-D507-8C9ADA6692B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093A7F-B8FF-300C-DEC3-1E4C50D610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D9FDC-861E-B013-886D-819A92D2F71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0080DD-2BF7-A07E-5599-2FA0FFC8F43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7B53C6-0B96-D424-B8AA-9F7FF8934C7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369FBF-FB61-C2AD-2370-3561EE61863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B2E61-59E7-2FE3-B770-5FA4C2E383D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C5A144-A1F5-4805-449B-16B6120EAAF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61C067-9A24-40BC-E3AF-DEB118F23A36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34100E-DE45-6716-5540-A3886DE50AD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CA760-8BF2-8CF1-FD2C-F4004D1D738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DD7559-599B-88EC-70E2-9D49D693E30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B4942C-2CB4-FECA-F459-F31FA0D8965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12BA7-B584-8ECB-D09E-F7E75EAC291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 20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3F731-C819-E615-C750-1BF16DFE3DE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30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B6C2C-25D0-11B5-F699-1C39790F92C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CB21A-77A1-F22D-2B9B-0EAE6F03E74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512FD-1D0E-FE7B-301B-82F181C1657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521658-5D84-8320-845E-CDA271AE29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 생성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0D140-DCF1-694E-072A-CD30CC8CA8D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C21E6-C1ED-22EE-5D1B-79692FD4083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 생성</a:t>
            </a:r>
          </a:p>
        </p:txBody>
      </p:sp>
    </p:spTree>
    <p:extLst>
      <p:ext uri="{BB962C8B-B14F-4D97-AF65-F5344CB8AC3E}">
        <p14:creationId xmlns:p14="http://schemas.microsoft.com/office/powerpoint/2010/main" val="7482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A97F-9D5D-6A79-89AB-5CC662B7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59487-4A20-19D3-A8EF-7CECD929F721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FD9C-840E-D4D3-28DF-2D52863A32C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644D3-5DDC-8993-AEBF-034377CEAA2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9DBEA-5F83-936A-513C-592B6CCB1A90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E0DB30-15A1-14A9-E173-7C6168DC9F3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E27E9-6CEE-B62B-3198-5BF4822E81D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5ABD43-26D5-D43A-E3D0-774013B644B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C89656-1681-FF27-1325-827404A0880B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5A4270-9889-8C41-8CF5-EECAAA9FA6B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0EB01A-4BBB-DB7E-8410-A2E85CA62AFE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ECC098-9D50-E046-B617-652602A5C82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916CF1-4B60-7ABA-C590-DEFE8E61D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F907C-FF12-91CF-E66C-066A7D1734F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6DF852-C330-EA9A-D6D9-F279CF12BDB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F4698-ECC4-D8A1-31F7-2F69F6702494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6ED06-A52C-08B7-C97D-E9D85557886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299E72-0770-DAEE-92D9-0441413A12F2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3131-9366-CE94-98DC-ADD52CCAD44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92EB4-2705-6127-FF4E-A02939E33F6D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E8A17E-B1F3-6A9B-5BAA-6F6A79F3F684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FEBF97-265C-0548-5A7B-9C5D8A7D32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AB46-6A0A-4160-7E3F-25FCE787A300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CF439-14E2-0190-7555-72B0F0A74A3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9211B-6B39-9280-6CD1-5ABE8DFBD83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B334-E603-3512-AA33-ADEFF085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B8A653-F3CA-62D9-A1AE-399805C0A70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42111-A38D-3836-E5E1-00040F38DD6E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난이도가 수직 상승하여 엘리트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일반 몬스터 등장하지 않음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난이도 하락으로 휴식을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8958E2-F7A4-25BF-C7DA-3038AC1E809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292568-2AA3-90C6-6FCB-40E138454063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D97A3-2024-0DE4-44C9-76BB649AF4C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7AEDD0-564B-C00E-3520-1FF1C4C928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77F0E-E26C-F5ED-5B04-D56E32074185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6375EE-2B02-9500-DE52-87A600B3B7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44ED74-B125-7D9B-BBD7-86E02D2B9937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3E686E-9E45-D4C8-8F0A-9719BF221BD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03E36-DA7A-2328-D84E-03BE0394D5F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D7BDB-3141-3ADC-3CBC-0DED8723CA3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F2E60B-7D75-E844-790F-D05ED849A142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B4AD099-DA22-7F85-A9F7-4EDAD946EF44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6A39-C0D8-C92E-F956-C77D6D18C93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26AA59-D32D-1F4C-A040-F72047D74D3E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12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50EE-3825-BB17-42E3-2B877DC0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314AB9-F088-5539-CC88-CDAE9E33D40C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1Stage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B909-F77A-7ECA-4322-FC527C190D92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의 스테이지는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등장을 암시하는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를 맞이하기 위한 </a:t>
            </a:r>
            <a:r>
              <a:rPr lang="ko-KR" altLang="en-US" dirty="0">
                <a:solidFill>
                  <a:srgbClr val="FF0000"/>
                </a:solidFill>
              </a:rPr>
              <a:t>준비 단계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 처치 후 </a:t>
            </a:r>
            <a:r>
              <a:rPr lang="ko-KR" altLang="en-US" dirty="0">
                <a:solidFill>
                  <a:srgbClr val="FF0000"/>
                </a:solidFill>
              </a:rPr>
              <a:t>휴식 단계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7E3D4-0788-E794-4DAC-7C6B2C77C9BE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91B0A-810C-62C0-98F8-91B4C3B4E057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9E38AF-6B66-37FD-5C54-5C0D2965FA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58D402-D82C-1FD9-ADED-E32B251150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A52F5E-BF18-74BD-3123-06CFB57CAB4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B820DD-C64A-0AED-767A-D7D9EEA8C01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1ABF05-B06C-7578-3FF0-975FD0D307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8E1F4B-554F-69FF-CC8A-5E0029B70F9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43CDC5-D627-C17E-3874-123027F18F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8040EC-975E-5531-2E47-63BE107701D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2AB2B5-E239-AAA1-B9C0-96E601363B1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DCD52E-28AB-E56C-D83C-167F0AAB364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4359D-FC11-6184-E560-F61E2C6FF718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F09AC-9D0A-5F66-D236-A95E08BDAC6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225C-5CE5-91D9-DA18-DB6CB83F9E5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F240B-2222-A516-3A5E-81E5EDDEE1C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4DDA0-7C05-A030-4285-3C1089CB93DA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4AE88-5AF6-C792-F114-55E8F13799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9B634-9906-2B23-4819-807A78FCD551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E63A7D-01CA-DCEF-EE25-D4466B56E2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AEA3BA-76F8-A6E9-CE6D-7F5A1A795B6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BBFA4-2BC7-7386-529A-1BB0D931564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생성</a:t>
            </a:r>
          </a:p>
        </p:txBody>
      </p:sp>
    </p:spTree>
    <p:extLst>
      <p:ext uri="{BB962C8B-B14F-4D97-AF65-F5344CB8AC3E}">
        <p14:creationId xmlns:p14="http://schemas.microsoft.com/office/powerpoint/2010/main" val="54903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1862</Words>
  <Application>Microsoft Office PowerPoint</Application>
  <PresentationFormat>와이드스크린</PresentationFormat>
  <Paragraphs>488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2025-06-25T01:38:28Z</dcterms:created>
  <dcterms:modified xsi:type="dcterms:W3CDTF">2025-06-25T02:58:36Z</dcterms:modified>
</cp:coreProperties>
</file>