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A8C1C-B706-4DDA-A777-5D2E505AF1E5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331D8-B918-4570-B15C-9C4238DAC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441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A8C1C-B706-4DDA-A777-5D2E505AF1E5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331D8-B918-4570-B15C-9C4238DAC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878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A8C1C-B706-4DDA-A777-5D2E505AF1E5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331D8-B918-4570-B15C-9C4238DAC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552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A8C1C-B706-4DDA-A777-5D2E505AF1E5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331D8-B918-4570-B15C-9C4238DAC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07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A8C1C-B706-4DDA-A777-5D2E505AF1E5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331D8-B918-4570-B15C-9C4238DAC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674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A8C1C-B706-4DDA-A777-5D2E505AF1E5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331D8-B918-4570-B15C-9C4238DAC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501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A8C1C-B706-4DDA-A777-5D2E505AF1E5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331D8-B918-4570-B15C-9C4238DAC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312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A8C1C-B706-4DDA-A777-5D2E505AF1E5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331D8-B918-4570-B15C-9C4238DAC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583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A8C1C-B706-4DDA-A777-5D2E505AF1E5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331D8-B918-4570-B15C-9C4238DAC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77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A8C1C-B706-4DDA-A777-5D2E505AF1E5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331D8-B918-4570-B15C-9C4238DAC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438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A8C1C-B706-4DDA-A777-5D2E505AF1E5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331D8-B918-4570-B15C-9C4238DAC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511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6A8C1C-B706-4DDA-A777-5D2E505AF1E5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A331D8-B918-4570-B15C-9C4238DAC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408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eeksforgeeks.org/mapclear-c-stl/" TargetMode="External"/><Relationship Id="rId3" Type="http://schemas.openxmlformats.org/officeDocument/2006/relationships/hyperlink" Target="https://www.geeksforgeeks.org/mapsize-c-stl/" TargetMode="External"/><Relationship Id="rId7" Type="http://schemas.openxmlformats.org/officeDocument/2006/relationships/hyperlink" Target="https://www.geeksforgeeks.org/map-erase-function-in-c-stl/" TargetMode="External"/><Relationship Id="rId2" Type="http://schemas.openxmlformats.org/officeDocument/2006/relationships/hyperlink" Target="https://www.geeksforgeeks.org/mapbegin-end-c-stl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eeksforgeeks.org/map-insert-in-c-stl/" TargetMode="External"/><Relationship Id="rId5" Type="http://schemas.openxmlformats.org/officeDocument/2006/relationships/hyperlink" Target="https://www.geeksforgeeks.org/mapempty-c-stl/" TargetMode="External"/><Relationship Id="rId4" Type="http://schemas.openxmlformats.org/officeDocument/2006/relationships/hyperlink" Target="https://www.geeksforgeeks.org/map-max_size-in-c-stl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65915"/>
            <a:ext cx="9144000" cy="1687133"/>
          </a:xfrm>
        </p:spPr>
        <p:txBody>
          <a:bodyPr>
            <a:normAutofit/>
          </a:bodyPr>
          <a:lstStyle/>
          <a:p>
            <a:pPr fontAlgn="base"/>
            <a:r>
              <a:rPr lang="en-US" sz="4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 in C++ Standard Template Library (STL)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168203"/>
            <a:ext cx="9144000" cy="2089597"/>
          </a:xfrm>
        </p:spPr>
        <p:txBody>
          <a:bodyPr>
            <a:normAutofit/>
          </a:bodyPr>
          <a:lstStyle/>
          <a:p>
            <a:r>
              <a:rPr lang="en-US" dirty="0" smtClean="0"/>
              <a:t>Dr. </a:t>
            </a:r>
            <a:r>
              <a:rPr lang="en-US" dirty="0" err="1" smtClean="0"/>
              <a:t>Kirti</a:t>
            </a:r>
            <a:r>
              <a:rPr lang="en-US" dirty="0" smtClean="0"/>
              <a:t> Seth</a:t>
            </a:r>
          </a:p>
          <a:p>
            <a:r>
              <a:rPr lang="en-US" dirty="0" smtClean="0"/>
              <a:t>Associate Professor</a:t>
            </a:r>
          </a:p>
          <a:p>
            <a:r>
              <a:rPr lang="en-US" dirty="0" err="1" smtClean="0"/>
              <a:t>Kirti.twins@gmail.com,k.seth@inha.uz</a:t>
            </a:r>
            <a:endParaRPr lang="en-US" dirty="0" smtClean="0"/>
          </a:p>
          <a:p>
            <a:r>
              <a:rPr lang="en-US" dirty="0" smtClean="0"/>
              <a:t>SOCIE,INHA University Tashkent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174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25003"/>
            <a:ext cx="10515600" cy="5751960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What </a:t>
            </a:r>
            <a:r>
              <a:rPr lang="en-US" b="1" dirty="0"/>
              <a:t>are Maps in C</a:t>
            </a:r>
            <a:r>
              <a:rPr lang="en-US" b="1" dirty="0" smtClean="0"/>
              <a:t>++</a:t>
            </a:r>
          </a:p>
          <a:p>
            <a:pPr marL="0" indent="0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Maps in C++ are associative containers that store elements formed by a combination of a 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value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and a 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mapped value.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 the example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above example shows a key and value pair. The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Student ID is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key and each student has a different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ID,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hence unique key representing them.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7970432"/>
              </p:ext>
            </p:extLst>
          </p:nvPr>
        </p:nvGraphicFramePr>
        <p:xfrm>
          <a:off x="1181994" y="2741649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10818357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6206790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Key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7239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U19002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6690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U19003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Aziz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2139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U19005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Krishna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3186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U19006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David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72387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5267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62154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Syntax:</a:t>
            </a:r>
            <a:endParaRPr 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9245" y="1159099"/>
            <a:ext cx="10954555" cy="549927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    map&lt;</a:t>
            </a:r>
            <a:r>
              <a:rPr lang="en-US" dirty="0" err="1" smtClean="0"/>
              <a:t>key_type</a:t>
            </a:r>
            <a:r>
              <a:rPr lang="en-US" dirty="0" smtClean="0"/>
              <a:t> </a:t>
            </a:r>
            <a:r>
              <a:rPr lang="en-US" dirty="0"/>
              <a:t>, </a:t>
            </a:r>
            <a:r>
              <a:rPr lang="en-US" dirty="0" err="1"/>
              <a:t>value_type</a:t>
            </a:r>
            <a:r>
              <a:rPr lang="en-US" dirty="0"/>
              <a:t>&gt; </a:t>
            </a:r>
            <a:r>
              <a:rPr lang="en-US" dirty="0" err="1"/>
              <a:t>map_name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endParaRPr lang="en-US" dirty="0" smtClean="0"/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basic syntax for creating a map in 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++.</a:t>
            </a:r>
          </a:p>
          <a:p>
            <a:pPr marL="457200" indent="-457200" algn="just">
              <a:buFont typeface="+mj-lt"/>
              <a:buAutoNum type="arabicPeriod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 a key value of type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key_type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a value associated with the key of the type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value_type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 algn="just">
              <a:buFont typeface="+mj-lt"/>
              <a:buAutoNum type="arabicPeriod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we enter the values, they should be entered in a pair and we cannot enter them one by one.</a:t>
            </a:r>
          </a:p>
        </p:txBody>
      </p:sp>
    </p:spTree>
    <p:extLst>
      <p:ext uri="{BB962C8B-B14F-4D97-AF65-F5344CB8AC3E}">
        <p14:creationId xmlns:p14="http://schemas.microsoft.com/office/powerpoint/2010/main" val="4181997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985" y="223457"/>
            <a:ext cx="10515600" cy="613670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asic 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unctions Associated 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3335" y="953037"/>
            <a:ext cx="11070465" cy="5576552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begin()</a:t>
            </a:r>
            <a:r>
              <a:rPr lang="en-US" dirty="0"/>
              <a:t> – Returns an iterator to the first element in the </a:t>
            </a:r>
            <a:r>
              <a:rPr lang="en-US" dirty="0" smtClean="0"/>
              <a:t>map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end()</a:t>
            </a:r>
            <a:r>
              <a:rPr lang="en-US" dirty="0"/>
              <a:t> – Returns an iterator to the theoretical element that follows last element in the map</a:t>
            </a:r>
            <a:br>
              <a:rPr lang="en-US" dirty="0"/>
            </a:br>
            <a:r>
              <a:rPr lang="en-US" dirty="0">
                <a:hlinkClick r:id="rId3"/>
              </a:rPr>
              <a:t>size()</a:t>
            </a:r>
            <a:r>
              <a:rPr lang="en-US" dirty="0"/>
              <a:t> – Returns the number of elements in the map</a:t>
            </a:r>
            <a:br>
              <a:rPr lang="en-US" dirty="0"/>
            </a:br>
            <a:r>
              <a:rPr lang="en-US" dirty="0" err="1">
                <a:hlinkClick r:id="rId4"/>
              </a:rPr>
              <a:t>max_size</a:t>
            </a:r>
            <a:r>
              <a:rPr lang="en-US" dirty="0">
                <a:hlinkClick r:id="rId4"/>
              </a:rPr>
              <a:t>()</a:t>
            </a:r>
            <a:r>
              <a:rPr lang="en-US" dirty="0"/>
              <a:t> – Returns the maximum number of elements that the map can hold</a:t>
            </a:r>
            <a:br>
              <a:rPr lang="en-US" dirty="0"/>
            </a:br>
            <a:r>
              <a:rPr lang="en-US" dirty="0">
                <a:hlinkClick r:id="rId5"/>
              </a:rPr>
              <a:t>empty()</a:t>
            </a:r>
            <a:r>
              <a:rPr lang="en-US" dirty="0"/>
              <a:t> – Returns whether the map is empty</a:t>
            </a:r>
            <a:br>
              <a:rPr lang="en-US" dirty="0"/>
            </a:br>
            <a:r>
              <a:rPr lang="en-US" dirty="0">
                <a:hlinkClick r:id="rId6"/>
              </a:rPr>
              <a:t>pair insert(</a:t>
            </a:r>
            <a:r>
              <a:rPr lang="en-US" dirty="0" err="1">
                <a:hlinkClick r:id="rId6"/>
              </a:rPr>
              <a:t>keyvalue</a:t>
            </a:r>
            <a:r>
              <a:rPr lang="en-US" dirty="0">
                <a:hlinkClick r:id="rId6"/>
              </a:rPr>
              <a:t>, </a:t>
            </a:r>
            <a:r>
              <a:rPr lang="en-US" dirty="0" err="1">
                <a:hlinkClick r:id="rId6"/>
              </a:rPr>
              <a:t>mapvalue</a:t>
            </a:r>
            <a:r>
              <a:rPr lang="en-US" dirty="0">
                <a:hlinkClick r:id="rId6"/>
              </a:rPr>
              <a:t>)</a:t>
            </a:r>
            <a:r>
              <a:rPr lang="en-US" dirty="0"/>
              <a:t> – Adds a new element to the map</a:t>
            </a:r>
            <a:br>
              <a:rPr lang="en-US" dirty="0"/>
            </a:br>
            <a:r>
              <a:rPr lang="en-US" dirty="0">
                <a:hlinkClick r:id="rId7"/>
              </a:rPr>
              <a:t>erase(iterator position)</a:t>
            </a:r>
            <a:r>
              <a:rPr lang="en-US" dirty="0"/>
              <a:t> – Removes the element at the position pointed by the iterator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>
                <a:hlinkClick r:id="rId8"/>
              </a:rPr>
              <a:t>clear()</a:t>
            </a:r>
            <a:r>
              <a:rPr lang="en-US" dirty="0"/>
              <a:t> – Removes all the elements from the map</a:t>
            </a:r>
          </a:p>
        </p:txBody>
      </p:sp>
    </p:spTree>
    <p:extLst>
      <p:ext uri="{BB962C8B-B14F-4D97-AF65-F5344CB8AC3E}">
        <p14:creationId xmlns:p14="http://schemas.microsoft.com/office/powerpoint/2010/main" val="1269091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123</Words>
  <Application>Microsoft Office PowerPoint</Application>
  <PresentationFormat>Widescreen</PresentationFormat>
  <Paragraphs>36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 Theme</vt:lpstr>
      <vt:lpstr>Map in C++ Standard Template Library (STL)</vt:lpstr>
      <vt:lpstr>PowerPoint Presentation</vt:lpstr>
      <vt:lpstr>Syntax:</vt:lpstr>
      <vt:lpstr>Basic Functions Associated with Map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Abstract Classes</dc:title>
  <dc:creator>User</dc:creator>
  <cp:lastModifiedBy>User</cp:lastModifiedBy>
  <cp:revision>13</cp:revision>
  <dcterms:created xsi:type="dcterms:W3CDTF">2020-04-02T05:17:13Z</dcterms:created>
  <dcterms:modified xsi:type="dcterms:W3CDTF">2020-04-25T13:30:11Z</dcterms:modified>
</cp:coreProperties>
</file>